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2" r:id="rId1"/>
    <p:sldMasterId id="2147484099" r:id="rId2"/>
    <p:sldMasterId id="2147484123" r:id="rId3"/>
  </p:sldMasterIdLst>
  <p:sldIdLst>
    <p:sldId id="256" r:id="rId4"/>
    <p:sldId id="258" r:id="rId5"/>
    <p:sldId id="274" r:id="rId6"/>
    <p:sldId id="272" r:id="rId7"/>
    <p:sldId id="273" r:id="rId8"/>
    <p:sldId id="303" r:id="rId9"/>
    <p:sldId id="275" r:id="rId10"/>
    <p:sldId id="276" r:id="rId11"/>
    <p:sldId id="296" r:id="rId12"/>
    <p:sldId id="297" r:id="rId13"/>
    <p:sldId id="259" r:id="rId14"/>
    <p:sldId id="260" r:id="rId15"/>
    <p:sldId id="284" r:id="rId16"/>
    <p:sldId id="283" r:id="rId17"/>
    <p:sldId id="270" r:id="rId18"/>
    <p:sldId id="264" r:id="rId19"/>
    <p:sldId id="285" r:id="rId20"/>
    <p:sldId id="286" r:id="rId21"/>
    <p:sldId id="287" r:id="rId22"/>
    <p:sldId id="288" r:id="rId23"/>
    <p:sldId id="289" r:id="rId24"/>
    <p:sldId id="290" r:id="rId25"/>
    <p:sldId id="306" r:id="rId26"/>
    <p:sldId id="295" r:id="rId27"/>
    <p:sldId id="298" r:id="rId28"/>
    <p:sldId id="291" r:id="rId29"/>
    <p:sldId id="293" r:id="rId30"/>
    <p:sldId id="300" r:id="rId31"/>
    <p:sldId id="299" r:id="rId32"/>
    <p:sldId id="304" r:id="rId33"/>
    <p:sldId id="305" r:id="rId34"/>
    <p:sldId id="307" r:id="rId35"/>
    <p:sldId id="30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15" d="100"/>
          <a:sy n="115" d="100"/>
        </p:scale>
        <p:origin x="120"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8:38.802"/>
    </inkml:context>
    <inkml:brush xml:id="br0">
      <inkml:brushProperty name="width" value="0.05" units="cm"/>
      <inkml:brushProperty name="height" value="0.05" units="cm"/>
    </inkml:brush>
  </inkml:definitions>
  <inkml:trace contextRef="#ctx0" brushRef="#br0">1 1089 24575,'5'-1'0,"0"0"0,1 0 0,-1-1 0,0 0 0,0 1 0,0-2 0,0 1 0,0 0 0,0-1 0,-1 0 0,0 0 0,5-5 0,15-8 0,464-265 0,-487 281 0,196-104 0,5 9 0,3 10 0,370-103 0,-272 116 0,2 13 0,345-21 0,-373 54 0,392-21 0,498 44 52,-624 5-1469,-493-2-5409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8:44.838"/>
    </inkml:context>
    <inkml:brush xml:id="br0">
      <inkml:brushProperty name="width" value="0.05" units="cm"/>
      <inkml:brushProperty name="height" value="0.05" units="cm"/>
    </inkml:brush>
  </inkml:definitions>
  <inkml:trace contextRef="#ctx0" brushRef="#br0">24 0 24575,'-3'3'0,"1"1"0,-1-1 0,1 0 0,0 1 0,0 0 0,0-1 0,1 1 0,-1 0 0,1 0 0,0 0 0,0 0 0,0 0 0,1 0 0,-1 0 0,1 0 0,0 0 0,0 0 0,1 0 0,-1 0 0,1 0 0,0 0 0,0 0 0,0 0 0,0 0 0,1-1 0,2 7 0,6 8 0,-1 0 0,2 0 0,22 27 0,-32-44 0,64 76 0,-40-49 0,-1 2 0,31 47 0,-35-48 0,1-1 0,2-1 0,0-1 0,43 35 0,5 8 0,-41-38 0,33 32 0,-3 4 0,59 85 0,127 191 0,-175-228 0,-45-70 0,1-2 0,42 51 0,65 86 0,-108-144-682,34 59-1,-46-71-6143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31.063"/>
    </inkml:context>
    <inkml:brush xml:id="br0">
      <inkml:brushProperty name="width" value="0.025" units="cm"/>
      <inkml:brushProperty name="height" value="0.025" units="cm"/>
    </inkml:brush>
  </inkml:definitions>
  <inkml:trace contextRef="#ctx0" brushRef="#br0">0 25 24575,'4'-3'0,"0"1"0,-1-1 0,1 1 0,0 0 0,0 0 0,1 0 0,-1 1 0,0-1 0,1 1 0,-1 0 0,0 0 0,9 0 0,63 0 0,-53 1 0,248 1-1365,-240-1-5461</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13.920"/>
    </inkml:context>
    <inkml:brush xml:id="br0">
      <inkml:brushProperty name="width" value="0.05" units="cm"/>
      <inkml:brushProperty name="height" value="0.05" units="cm"/>
    </inkml:brush>
  </inkml:definitions>
  <inkml:trace contextRef="#ctx0" brushRef="#br0">0 103 24575,'0'-5'0,"5"-10"0,6-4 0,5 2 0,5 4 0,-1 0 0,1 1 0,-3 4-8191</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17.929"/>
    </inkml:context>
    <inkml:brush xml:id="br0">
      <inkml:brushProperty name="width" value="0.05" units="cm"/>
      <inkml:brushProperty name="height" value="0.05" units="cm"/>
    </inkml:brush>
  </inkml:definitions>
  <inkml:trace contextRef="#ctx0" brushRef="#br0">1 0 24575,'4'0'0,"7"0"0,6 0 0,5 0 0,3 0 0,2 0 0,1 0 0,0 0 0,1 0 0,-1 0 0,0 0 0,0 0 0,-1 0 0,-4 0-8191</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19.319"/>
    </inkml:context>
    <inkml:brush xml:id="br0">
      <inkml:brushProperty name="width" value="0.05" units="cm"/>
      <inkml:brushProperty name="height" value="0.05" units="cm"/>
    </inkml:brush>
  </inkml:definitions>
  <inkml:trace contextRef="#ctx0" brushRef="#br0">268 1 24575,'-5'0'0,"-1"0"0,1 0 0,0 1 0,0-1 0,0 1 0,0 0 0,1 1 0,-1-1 0,0 1 0,0 0 0,1 1 0,-1-1 0,1 1 0,0-1 0,0 1 0,-6 6 0,5-3 0,0-1 0,1 1 0,0 1 0,0-1 0,0 0 0,1 1 0,0 0 0,0 0 0,1 0 0,-3 14 0,0 13 0,1-1 0,2 1 0,2-1 0,1 1 0,1-1 0,10 51 0,0 8 0,-9-72 0,-1 0 0,-2 1 0,0-1 0,-1 0 0,-6 33 0,6-48 0,0 0 0,0-1 0,-1 1 0,1-1 0,-1 1 0,0-1 0,-1 1 0,1-1 0,-1 0 0,0 0 0,0 0 0,0-1 0,0 1 0,-1-1 0,1 1 0,-1-1 0,0 0 0,0-1 0,0 1 0,0-1 0,-1 1 0,1-1 0,-1 0 0,1-1 0,-1 1 0,0-1 0,1 0 0,-10 1 0,-12-1-1365,3-1-5461</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20.707"/>
    </inkml:context>
    <inkml:brush xml:id="br0">
      <inkml:brushProperty name="width" value="0.05" units="cm"/>
      <inkml:brushProperty name="height" value="0.05" units="cm"/>
    </inkml:brush>
  </inkml:definitions>
  <inkml:trace contextRef="#ctx0" brushRef="#br0">0 1 24575,'10'0'0,"7"0"0,6 0 0,3 0 0,2 0 0,1 0 0,5 4 0,6 3 0,-4-1-8191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21.607"/>
    </inkml:context>
    <inkml:brush xml:id="br0">
      <inkml:brushProperty name="width" value="0.05" units="cm"/>
      <inkml:brushProperty name="height" value="0.05" units="cm"/>
    </inkml:brush>
  </inkml:definitions>
  <inkml:trace contextRef="#ctx0" brushRef="#br0">0 1 24575,'0'4'0,"0"7"0,0 11 0,0 5 0,0 4 0,0 1 0,0-1 0,0 0 0,0-2 0,0 0 0,0-1 0,0 0 0,0-1 0,0 0 0,0 0 0,0-4-8191</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23.621"/>
    </inkml:context>
    <inkml:brush xml:id="br0">
      <inkml:brushProperty name="width" value="0.05" units="cm"/>
      <inkml:brushProperty name="height" value="0.05" units="cm"/>
    </inkml:brush>
  </inkml:definitions>
  <inkml:trace contextRef="#ctx0" brushRef="#br0">229 0 24575,'-213'228'0,"211"-227"0,1 0 0,0 0 0,0 0 0,0 1 0,0-1 0,0 0 0,0 0 0,0 1 0,0-1 0,0 0 0,1 1 0,-1-1 0,0 1 0,1-1 0,-1 1 0,1 0 0,-1 2 0,2-4 0,-1 1 0,0 0 0,1 0 0,-1-1 0,0 1 0,1 0 0,-1 0 0,1-1 0,-1 1 0,1 0 0,-1-1 0,1 1 0,-1-1 0,1 1 0,0-1 0,-1 1 0,1-1 0,0 1 0,0-1 0,-1 0 0,1 1 0,0-1 0,0 0 0,0 1 0,9 1 0,1 0 0,-1-1 0,0 0 0,14-1 0,-6 1 0,75 11 0,-64-7 0,0-1 0,-1-2 0,36 0 0,-64-2 0,1 0 0,0 0 0,0 0 0,-1 0 0,1 0 0,0 0 0,-1 0 0,1 0 0,0-1 0,-1 1 0,1 0 0,0 0 0,-1-1 0,1 1 0,0 0 0,-1-1 0,1 1 0,0 0 0,-1-1 0,1 1 0,-1-1 0,1 1 0,-1-1 0,1 1 0,-1-1 0,0 1 0,1-1 0,-1 0 0,0 1 0,1-1 0,-1 0 0,0 1 0,0-1 0,1 0 0,-1-2 0,-1 1 0,1 0 0,-1 0 0,1 0 0,-1 0 0,0 0 0,0 0 0,0 0 0,0 0 0,0 0 0,-2-3 0,-49-52 0,44 49 0,-7-7-195,1-1 0,1 0 0,1-1 0,0 0 0,1-1 0,-11-24 0,13 18-6631</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24.758"/>
    </inkml:context>
    <inkml:brush xml:id="br0">
      <inkml:brushProperty name="width" value="0.05" units="cm"/>
      <inkml:brushProperty name="height" value="0.05" units="cm"/>
    </inkml:brush>
  </inkml:definitions>
  <inkml:trace contextRef="#ctx0" brushRef="#br0">1 0 24575,'4'0'0,"7"0"0,6 0 0,4 0 0,4 0 0,2 0 0,1 0 0,0 0 0,1 0 0,-6 0-8191</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26.549"/>
    </inkml:context>
    <inkml:brush xml:id="br0">
      <inkml:brushProperty name="width" value="0.05" units="cm"/>
      <inkml:brushProperty name="height" value="0.05" units="cm"/>
    </inkml:brush>
  </inkml:definitions>
  <inkml:trace contextRef="#ctx0" brushRef="#br0">257 0 24575,'-6'0'0,"0"0"0,0 1 0,0-1 0,0 1 0,0 0 0,0 1 0,0 0 0,1-1 0,-1 2 0,0-1 0,1 1 0,0 0 0,0 0 0,0 0 0,0 0 0,-8 8 0,10-7 0,0 0 0,0 0 0,0 1 0,0-1 0,1 0 0,0 1 0,0 0 0,0-1 0,1 1 0,-1 0 0,1 0 0,0 0 0,1 0 0,-1 0 0,1 0 0,0 0 0,0 0 0,1 0 0,-1 0 0,3 6 0,19 65 0,-16-61 0,-1 1 0,-1 0 0,0 0 0,3 32 0,-6-17 0,2-4 0,-2-1 0,-1 1 0,-1 0 0,-2-1 0,-5 27 0,6-46-52,-1-1-1,1 0 1,-1 0-1,0 0 1,-1 0-1,1 0 1,-1-1-1,0 0 1,-1 1-1,1-2 1,-1 1-1,0 0 1,0-1-1,0 0 1,-1 0-1,0-1 1,0 1-1,0-1 1,0 0-1,0-1 1,0 0-1,-1 0 0,1 0 1,-1 0-1,-12 0 1,-12 1-6774</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11.009"/>
    </inkml:context>
    <inkml:brush xml:id="br0">
      <inkml:brushProperty name="width" value="0.05" units="cm"/>
      <inkml:brushProperty name="height" value="0.05" units="cm"/>
    </inkml:brush>
  </inkml:definitions>
  <inkml:trace contextRef="#ctx0" brushRef="#br0">0 0 24575,'1'39'0,"1"0"0,2 0 0,2-1 0,1 0 0,2 0 0,2 0 0,1-2 0,34 69 0,136 251 0,3 6 0,6-9-1365,-164-311-5461</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12.380"/>
    </inkml:context>
    <inkml:brush xml:id="br0">
      <inkml:brushProperty name="width" value="0.05" units="cm"/>
      <inkml:brushProperty name="height" value="0.05" units="cm"/>
    </inkml:brush>
  </inkml:definitions>
  <inkml:trace contextRef="#ctx0" brushRef="#br0">0 0 24575,'42'3'0,"0"2"0,0 2 0,-1 2 0,0 1 0,49 20 0,90 22 0,408 18 0,-577-69 0,55 0 0,-50-2 0,0 1 0,1 0 0,-1 2 0,0 0 0,19 4 0,-35-6 0,1 1 0,-1-1 0,1 0 0,-1 1 0,1-1 0,-1 0 0,1 1 0,-1-1 0,1 1 0,-1-1 0,0 1 0,1-1 0,-1 1 0,0-1 0,0 1 0,1-1 0,-1 1 0,0 0 0,0-1 0,0 1 0,1-1 0,-1 1 0,0 0 0,0-1 0,0 1 0,0 0 0,0-1 0,0 1 0,0-1 0,-1 1 0,1 0 0,0-1 0,0 1 0,0-1 0,-1 1 0,1-1 0,0 1 0,0 0 0,-1-1 0,1 1 0,-1-1 0,1 0 0,0 1 0,-1-1 0,0 1 0,-24 30 0,18-23 0,-45 57 0,3 3 0,3 2 0,-60 123 0,87-158 0,-34 49 0,-10 17 0,47-65 0,-21 66 0,10-22 0,-6 4-1365,25-61-5461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58.815"/>
    </inkml:context>
    <inkml:brush xml:id="br0">
      <inkml:brushProperty name="width" value="0.025" units="cm"/>
      <inkml:brushProperty name="height" value="0.025" units="cm"/>
    </inkml:brush>
  </inkml:definitions>
  <inkml:trace contextRef="#ctx0" brushRef="#br0">1 1 24575,'0'1'0,"1"0"0,-1 1 0,1-1 0,0 0 0,0 0 0,-1 0 0,1 0 0,0 1 0,0-1 0,0 0 0,0 0 0,1-1 0,-1 1 0,0 0 0,0 0 0,0-1 0,1 1 0,1 0 0,33 15 0,-25-11 0,5 2 5,0-1-1,0-1 1,1-1-1,0 0 1,0-1-1,29 1 1,109-6-144,-62-1-1119,-71 3-5568</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14.147"/>
    </inkml:context>
    <inkml:brush xml:id="br0">
      <inkml:brushProperty name="width" value="0.05" units="cm"/>
      <inkml:brushProperty name="height" value="0.05" units="cm"/>
    </inkml:brush>
  </inkml:definitions>
  <inkml:trace contextRef="#ctx0" brushRef="#br0">1 28 24575,'3'-3'0,"1"0"0,0 1 0,0-1 0,0 1 0,0 0 0,0 0 0,0 0 0,1 1 0,-1 0 0,0 0 0,1 0 0,5-1 0,60-1 0,-50 3 0,504 1-1365,-512-1-5461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15.771"/>
    </inkml:context>
    <inkml:brush xml:id="br0">
      <inkml:brushProperty name="width" value="0.05" units="cm"/>
      <inkml:brushProperty name="height" value="0.05" units="cm"/>
    </inkml:brush>
  </inkml:definitions>
  <inkml:trace contextRef="#ctx0" brushRef="#br0">747 0 24575,'-4'0'0,"0"0"0,0 1 0,0-1 0,0 1 0,0 0 0,0 0 0,0 0 0,0 0 0,0 0 0,1 1 0,-1 0 0,1 0 0,-1 0 0,1 0 0,0 1 0,-1-1 0,1 1 0,1 0 0,-1-1 0,0 2 0,1-1 0,-1 0 0,1 0 0,0 1 0,0-1 0,0 1 0,-1 5 0,-3 9 0,1 1 0,0 0 0,2 0 0,-2 32 0,-2 8 0,-3 21 0,3 1 0,8 139 0,1-84 0,0-30 0,-5 118 0,-1-203 0,-1 0 0,-2 0 0,0 0 0,-1-1 0,-1 0 0,-21 34 0,12-21 0,15-27 0,0 0 0,-1 0 0,1-1 0,-1 1 0,0-1 0,-1 0 0,1 0 0,-1-1 0,0 1 0,0-1 0,-1 0 0,1 0 0,-1-1 0,0 0 0,0 0 0,-11 4 0,1-3 0,-1-1 0,1-1 0,0 0 0,-1-1 0,-27-2 0,-170-4 0,211 5-50,-1 0-1,0 0 1,1 0-1,-1 0 0,1-1 1,-1 0-1,1 1 1,-1-1-1,1-1 1,0 1-1,-1 0 0,1-1 1,0 1-1,0-1 1,0 0-1,0 0 1,0-1-1,0 1 0,1 0 1,-1-1-1,1 0 1,0 0-1,0 1 1,0-1-1,0 0 1,-2-4-1,-5-22-6775</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17.047"/>
    </inkml:context>
    <inkml:brush xml:id="br0">
      <inkml:brushProperty name="width" value="0.05" units="cm"/>
      <inkml:brushProperty name="height" value="0.05" units="cm"/>
    </inkml:brush>
  </inkml:definitions>
  <inkml:trace contextRef="#ctx0" brushRef="#br0">1 1 24575,'5'0'0,"5"0"0,7 0 0,9 0 0,5 0 0,2 0 0,0 0 0,-1 0 0,-2 0 0,0 0 0,-2 0 0,0 0 0,-1 0 0,-4 0-8191</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18.161"/>
    </inkml:context>
    <inkml:brush xml:id="br0">
      <inkml:brushProperty name="width" value="0.05" units="cm"/>
      <inkml:brushProperty name="height" value="0.05" units="cm"/>
    </inkml:brush>
  </inkml:definitions>
  <inkml:trace contextRef="#ctx0" brushRef="#br0">1 1 24575,'437'0'-1365,"-413"0"-5461</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20.830"/>
    </inkml:context>
    <inkml:brush xml:id="br0">
      <inkml:brushProperty name="width" value="0.05" units="cm"/>
      <inkml:brushProperty name="height" value="0.05" units="cm"/>
    </inkml:brush>
  </inkml:definitions>
  <inkml:trace contextRef="#ctx0" brushRef="#br0">11 365 24575,'0'0'0,"-1"0"0,1 0 0,-1 0 0,1 0 0,0 0 0,-1 0 0,1 0 0,-1 0 0,1 0 0,0 0 0,-1-1 0,1 1 0,-1 0 0,1 0 0,0 0 0,-1-1 0,1 1 0,0 0 0,-1-1 0,1 1 0,0 0 0,0-1 0,-1 1 0,1 0 0,0-1 0,0 1 0,0 0 0,-1-1 0,1 1 0,0-1 0,0 1 0,0 0 0,0-1 0,0 1 0,0-1 0,3-22 0,13-19 0,-16 42 0,17-34 0,2 0 0,1 1 0,1 2 0,2 0 0,27-29 0,-43 53 0,0 1 0,1 0 0,0 0 0,0 1 0,0 0 0,0 0 0,1 1 0,0 0 0,0 0 0,0 1 0,0 0 0,1 1 0,13-2 0,-1 2 0,0 1 0,0 1 0,0 1 0,38 6 0,-54-6 0,0 1 0,-1 0 0,0 0 0,1 1 0,-1-1 0,0 1 0,0 0 0,-1 1 0,1-1 0,-1 1 0,1 0 0,-1 0 0,0 0 0,0 0 0,6 11 0,3 6 0,0 1 0,13 29 0,-22-41 0,13 30 0,-2 2 0,-2-1 0,-2 2 0,-2 0 0,-1 0 0,-2 0 0,-3 1 0,-1 0 0,-2 0 0,-7 51 0,6-91 0,0-1 0,0 1 0,-1-1 0,1 1 0,-1-1 0,1 0 0,-1 0 0,0 1 0,-1-1 0,1-1 0,0 1 0,-1 0 0,0-1 0,1 1 0,-1-1 0,0 0 0,0 1 0,-1-2 0,1 1 0,0 0 0,-1-1 0,1 1 0,-1-1 0,1 0 0,-1 0 0,-5 0 0,-15 4 0,1-1 0,-47 1 0,59-5 0,-9 2 0,-1-1 0,0-2 0,1 0 0,-41-8 0,53 7 0,1-1 0,-1 0 0,1 0 0,0 0 0,0-1 0,0 0 0,1-1 0,-1 1 0,1-1 0,0 0 0,0-1 0,1 1 0,0-1 0,0-1 0,0 1 0,-4-9 0,2 4 0,1-1 0,1 0 0,0-1 0,0 1 0,1-1 0,1 0 0,0 0 0,1 0 0,1 0 0,0-1 0,0 1 0,1 0 0,1-1 0,0 1 0,1 0 0,1 0 0,4-17 0,-4 22 0,0-1 0,0 1 0,1 0 0,0-1 0,1 2 0,-1-1 0,2 0 0,-1 1 0,1 0 0,0 0 0,0 1 0,1 0 0,0 0 0,0 0 0,0 1 0,1 0 0,-1 1 0,1-1 0,1 1 0,-1 1 0,0 0 0,1 0 0,0 1 0,0-1 0,-1 2 0,10-1 0,106 1-23,-77 2-1319,-18 0-5484</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21.844"/>
    </inkml:context>
    <inkml:brush xml:id="br0">
      <inkml:brushProperty name="width" value="0.05" units="cm"/>
      <inkml:brushProperty name="height" value="0.05" units="cm"/>
    </inkml:brush>
  </inkml:definitions>
  <inkml:trace contextRef="#ctx0" brushRef="#br0">0 0 24575,'5'0'0,"6"0"0,6 0 0,4 0 0,4 0 0,7 5 0,2 1 0,0 0 0,0-2 0,-3 0 0,-1-2 0,-1-1 0,-1-1 0,0 0 0,-6 0-8191</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23.386"/>
    </inkml:context>
    <inkml:brush xml:id="br0">
      <inkml:brushProperty name="width" value="0.05" units="cm"/>
      <inkml:brushProperty name="height" value="0.05" units="cm"/>
    </inkml:brush>
  </inkml:definitions>
  <inkml:trace contextRef="#ctx0" brushRef="#br0">460 0 24575,'-6'1'0,"1"-1"0,-1 1 0,0 0 0,0 1 0,1-1 0,-1 1 0,1 0 0,0 1 0,-1-1 0,1 1 0,0 0 0,1 0 0,-1 1 0,0-1 0,1 1 0,0 0 0,0 1 0,0-1 0,0 0 0,-4 9 0,-6 9 0,2 0 0,0 1 0,-11 33 0,20-50 0,-2 11 0,0-1 0,1 1 0,0 0 0,1 0 0,0 28 0,5 91 0,1-47 0,-1-23 0,0-33 0,-1-1 0,-7 55 0,2-72 0,0 1 0,-1-1 0,-7 15 0,6-16 0,1-1 0,0 1 0,1 0 0,-3 19 0,5-11 0,1-13 0,1 0 0,-2 0 0,1 0 0,-2 1 0,1-2 0,-5 12 0,6-17 0,-1 0 0,0-1 0,0 1 0,0 0 0,0-1 0,-1 1 0,1-1 0,-1 0 0,1 0 0,-1 0 0,0 0 0,0 0 0,0 0 0,0-1 0,0 0 0,0 1 0,0-1 0,-1 0 0,1-1 0,0 1 0,-5 0 0,-13 1-215,0-1-1,-36-2 1,46 0-504,-13 0-6107</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24.672"/>
    </inkml:context>
    <inkml:brush xml:id="br0">
      <inkml:brushProperty name="width" value="0.05" units="cm"/>
      <inkml:brushProperty name="height" value="0.05" units="cm"/>
    </inkml:brush>
  </inkml:definitions>
  <inkml:trace contextRef="#ctx0" brushRef="#br0">0 58 24575,'260'2'0,"276"-4"0,-480-3 0,93-19 0,-98 14 0,1 2 0,67-2 0,11 11-1365,-101 0-5461</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26.645"/>
    </inkml:context>
    <inkml:brush xml:id="br0">
      <inkml:brushProperty name="width" value="0.05" units="cm"/>
      <inkml:brushProperty name="height" value="0.05" units="cm"/>
    </inkml:brush>
  </inkml:definitions>
  <inkml:trace contextRef="#ctx0" brushRef="#br0">61 83 24575,'0'-3'0,"1"0"0,0 0 0,0 0 0,0 0 0,0 0 0,0 0 0,1 1 0,-1-1 0,1 0 0,0 1 0,0-1 0,0 1 0,0-1 0,0 1 0,0 0 0,0 0 0,1 0 0,0 0 0,-1 1 0,1-1 0,0 1 0,-1-1 0,1 1 0,0 0 0,4-1 0,8-3 0,-1 0 0,1 1 0,24-3 0,-33 6 0,-1 0 0,0 1 0,0 0 0,0 0 0,1 0 0,-1 0 0,0 1 0,0 0 0,0 0 0,0 0 0,0 1 0,0-1 0,0 1 0,0 0 0,7 5 0,-6-2 0,-1 0 0,0 0 0,0 0 0,0 1 0,-1-1 0,0 1 0,0 0 0,0 1 0,-1-1 0,6 14 0,2 16 0,0 0 0,-3 1 0,-1 0 0,-1 1 0,-2-1 0,-2 60 0,-2-78 0,-1 1 0,0-1 0,-2 0 0,0 1 0,-1-1 0,-1 0 0,-8 20 0,9-31 0,0 0 0,0-1 0,0 1 0,-1-1 0,0 0 0,0 0 0,0 0 0,-1-1 0,-1 0 0,1 0 0,-1 0 0,0-1 0,0 0 0,0-1 0,0 1 0,-1-1 0,0-1 0,-11 5 0,6-5 0,0 1 0,0-1 0,0-1 0,0 0 0,-1-1 0,1-1 0,-23-1 0,32 0 0,-1 1 0,1-1 0,-1 0 0,1 0 0,0 0 0,0-1 0,0 1 0,0-1 0,0 0 0,0 0 0,0 0 0,0-1 0,1 0 0,-1 1 0,1-1 0,0 0 0,0-1 0,0 1 0,0 0 0,0-1 0,1 0 0,0 0 0,0 0 0,0 0 0,0 0 0,-1-4 0,-1-6 0,1 1 0,0-1 0,1 0 0,1 0 0,0 0 0,1 0 0,0 0 0,2 0 0,-1 0 0,1 0 0,1 0 0,1 1 0,0-1 0,1 1 0,0 0 0,1 0 0,0 1 0,1 0 0,0 0 0,1 0 0,1 1 0,-1 0 0,2 1 0,0 0 0,0 0 0,1 1 0,0 0 0,0 1 0,1 0 0,0 1 0,20-8 0,-6 3-1365,-2 2-5461</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27.739"/>
    </inkml:context>
    <inkml:brush xml:id="br0">
      <inkml:brushProperty name="width" value="0.05" units="cm"/>
      <inkml:brushProperty name="height" value="0.05" units="cm"/>
    </inkml:brush>
  </inkml:definitions>
  <inkml:trace contextRef="#ctx0" brushRef="#br0">1 0 24575,'4'0'0,"7"0"0,11 0 0,1 5 0,-3 11 0,-5 7 0,-5 9 0,-4 3 0,-4 1 0,-1-1 0,-2-2 0,1-2 0,-6 3 0,-6-4 0,0-3 0,-4-1 0,1-5-8191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59.559"/>
    </inkml:context>
    <inkml:brush xml:id="br0">
      <inkml:brushProperty name="width" value="0.025" units="cm"/>
      <inkml:brushProperty name="height" value="0.025" units="cm"/>
    </inkml:brush>
  </inkml:definitions>
  <inkml:trace contextRef="#ctx0" brushRef="#br0">56 1 24575,'3'6'0,"1"0"0,-2 0 0,1 1 0,-1-1 0,0 1 0,0-1 0,-1 1 0,0 0 0,0 0 0,0 0 0,-1-1 0,0 1 0,-2 8 0,3 7 0,3 498 0,-6-284 0,2-233 10,0 1-1,0 0 0,0 0 1,0 0-1,0-1 0,-1 1 1,0 0-1,0 0 0,0-1 1,0 1-1,-3 4 0,3-7-16,1-1-1,0 0 1,-1 1-1,1-1 1,-1 0-1,1 1 1,-1-1-1,1 0 1,-1 1-1,1-1 1,-1 0-1,1 0 1,-1 0-1,1 0 1,-1 0-1,1 1 1,-1-1-1,1 0 1,-1 0-1,0 0 1,1 0-1,-1 0 1,1-1-1,-1 1 1,1 0-1,-1 0 1,0 0-1,-25-19-1259,-3-14-5559</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28.918"/>
    </inkml:context>
    <inkml:brush xml:id="br0">
      <inkml:brushProperty name="width" value="0.05" units="cm"/>
      <inkml:brushProperty name="height" value="0.05" units="cm"/>
    </inkml:brush>
  </inkml:definitions>
  <inkml:trace contextRef="#ctx0" brushRef="#br0">169 0 24575,'-7'0'0,"1"1"0,-1 0 0,1 0 0,-1 0 0,1 1 0,0-1 0,0 2 0,0-1 0,0 1 0,0 0 0,0 0 0,0 0 0,1 1 0,0 0 0,0 0 0,-9 9 0,8-6 0,0 0 0,0 1 0,1 0 0,0 0 0,0 0 0,1 1 0,0 0 0,0 0 0,1 0 0,0 0 0,-1 10 0,3-11 0,-1 1 0,2-1 0,-1 0 0,1 1 0,0-1 0,1 1 0,0-1 0,0 0 0,1 0 0,0 1 0,1-1 0,4 11 0,-4-14 0,0 1 0,0-1 0,1 0 0,-1 0 0,1-1 0,0 1 0,1-1 0,-1 0 0,1 0 0,-1 0 0,1-1 0,0 0 0,1 1 0,-1-2 0,0 1 0,1-1 0,0 0 0,9 3 0,14 3 0,-15-4 0,0 0 0,0 0 0,0-2 0,0 1 0,1-2 0,27 0 0,-41-2-27,0 1 0,0-1-1,1 0 1,-1 0 0,0 0-1,0 0 1,-1 0 0,1 0-1,0 0 1,0 0 0,0 0-1,-1 0 1,1 0 0,0 0-1,-1-1 1,1 1-1,-1 0 1,0 0 0,1-1-1,-1 1 1,0 0 0,0-1-1,0 1 1,0 0 0,0-1-1,0 1 1,0-2 0,0-2-573,2-30-6226</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29.532"/>
    </inkml:context>
    <inkml:brush xml:id="br0">
      <inkml:brushProperty name="width" value="0.05" units="cm"/>
      <inkml:brushProperty name="height" value="0.05" units="cm"/>
    </inkml:brush>
  </inkml:definitions>
  <inkml:trace contextRef="#ctx0" brushRef="#br0">1 0 24575,'4'0'0,"7"0"0,1 0-8191</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30.475"/>
    </inkml:context>
    <inkml:brush xml:id="br0">
      <inkml:brushProperty name="width" value="0.05" units="cm"/>
      <inkml:brushProperty name="height" value="0.05" units="cm"/>
    </inkml:brush>
  </inkml:definitions>
  <inkml:trace contextRef="#ctx0" brushRef="#br0">1 1 24575,'0'4'0,"0"7"0,0 6 0,0 4 0,0 4 0,0 2 0,0 1 0,0 1 0,0 4 0,0 1 0,0 5 0,0 0 0,0-3 0,0-1 0,0-4 0,0-5-8191</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31.435"/>
    </inkml:context>
    <inkml:brush xml:id="br0">
      <inkml:brushProperty name="width" value="0.05" units="cm"/>
      <inkml:brushProperty name="height" value="0.05" units="cm"/>
    </inkml:brush>
  </inkml:definitions>
  <inkml:trace contextRef="#ctx0" brushRef="#br0">1 11 24575,'9'0'0,"8"0"0,6 0 0,3 0 0,2 0 0,6 0 0,2 0 0,-2 0 0,0 0 0,-3 0 0,4 0 0,-1 0 0,-4-5 0,-9-1-8191</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32.290"/>
    </inkml:context>
    <inkml:brush xml:id="br0">
      <inkml:brushProperty name="width" value="0.05" units="cm"/>
      <inkml:brushProperty name="height" value="0.05" units="cm"/>
    </inkml:brush>
  </inkml:definitions>
  <inkml:trace contextRef="#ctx0" brushRef="#br0">1 1 24575,'0'4'0,"0"12"0,5 6 0,1 5 0,0 3 0,-1 0 0,-1 5 0,-2 1 0,4-1 0,0-2 0,0-2 0,-2-1 0,0-2 0,-3 0 0,0-1 0,0 0 0,-2-23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34.047"/>
    </inkml:context>
    <inkml:brush xml:id="br0">
      <inkml:brushProperty name="width" value="0.05" units="cm"/>
      <inkml:brushProperty name="height" value="0.05" units="cm"/>
    </inkml:brush>
  </inkml:definitions>
  <inkml:trace contextRef="#ctx0" brushRef="#br0">0 329 24575,'2'-5'0,"0"0"0,0 0 0,0 0 0,1 0 0,0 0 0,-1 1 0,2-1 0,-1 1 0,0-1 0,1 1 0,0 0 0,0 1 0,7-6 0,-1-1 0,37-31 0,2 2 0,2 2 0,72-40 0,-109 68 0,1 1 0,0 0 0,0 2 0,1 0 0,0 0 0,24-4 0,-36 9 0,0 0 0,1 1 0,-1-1 0,0 1 0,1 0 0,-1 0 0,0 0 0,0 1 0,1 0 0,-1 0 0,0 0 0,0 0 0,0 0 0,0 1 0,0 0 0,0 0 0,0 0 0,0 0 0,-1 1 0,1-1 0,-1 1 0,0 0 0,0 0 0,0 0 0,0 0 0,0 1 0,-1-1 0,0 1 0,4 6 0,9 21 0,-2 1 0,-1 1 0,-1 0 0,-1 0 0,-3 1 0,0 0 0,-2 1 0,-2-1 0,-1 41 0,-1-38 0,0-18 0,-1 0 0,0 0 0,-2 0 0,-4 26 0,5-41 0,0 0 0,0-1 0,0 1 0,0-1 0,-1 1 0,1-1 0,-1 1 0,0-1 0,0 0 0,-1 0 0,1 0 0,0 0 0,-1 0 0,0 0 0,0-1 0,0 1 0,0-1 0,0 0 0,0 0 0,0 0 0,-1 0 0,1-1 0,-1 1 0,0-1 0,1 0 0,-1 0 0,-4 1 0,0-1 0,1 0 0,0 0 0,0-1 0,-1 0 0,1 0 0,0-1 0,0 0 0,-1 0 0,1-1 0,0 1 0,0-2 0,0 1 0,0-1 0,1 0 0,-1 0 0,1-1 0,-12-8 0,13 6 0,-1 0 0,0 0 0,1-1 0,0 1 0,1-1 0,0-1 0,0 1 0,0 0 0,1-1 0,0 0 0,0 0 0,1 0 0,0 0 0,1 0 0,-2-14 0,2 10 0,0 0 0,0-1 0,1 1 0,1 0 0,0-1 0,0 1 0,1 0 0,6-18 0,-6 25 0,0 1 0,0 0 0,0-1 0,1 1 0,0 0 0,-1 0 0,1 1 0,1-1 0,-1 1 0,0-1 0,1 1 0,0 0 0,0 0 0,0 1 0,0-1 0,0 1 0,0 0 0,1 0 0,-1 0 0,1 1 0,0-1 0,-1 1 0,1 0 0,6 0 0,17-2-1365,-2 3-5461</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35.058"/>
    </inkml:context>
    <inkml:brush xml:id="br0">
      <inkml:brushProperty name="width" value="0.05" units="cm"/>
      <inkml:brushProperty name="height" value="0.05" units="cm"/>
    </inkml:brush>
  </inkml:definitions>
  <inkml:trace contextRef="#ctx0" brushRef="#br0">0 57 24575,'1'-2'0,"-1"0"0,0-1 0,1 1 0,0-1 0,-1 1 0,1 0 0,0 0 0,0-1 0,0 1 0,1 0 0,-1 0 0,0 0 0,1 0 0,-1 0 0,1 1 0,0-1 0,0 0 0,-1 1 0,1-1 0,0 1 0,0-1 0,1 1 0,-1 0 0,0 0 0,0 0 0,1 0 0,-1 1 0,0-1 0,1 0 0,-1 1 0,4-1 0,12-1 0,0 0 0,0 1 0,24 2 0,-21-1 0,238 2-1365</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36.288"/>
    </inkml:context>
    <inkml:brush xml:id="br0">
      <inkml:brushProperty name="width" value="0.05" units="cm"/>
      <inkml:brushProperty name="height" value="0.05" units="cm"/>
    </inkml:brush>
  </inkml:definitions>
  <inkml:trace contextRef="#ctx0" brushRef="#br0">323 1 24575,'-2'0'0,"-1"1"0,1 0 0,-1 0 0,1 0 0,-1 0 0,1 0 0,0 0 0,0 1 0,-1-1 0,1 1 0,0-1 0,0 1 0,0 0 0,1 0 0,-1 0 0,0 0 0,1 0 0,-3 4 0,-21 42 0,8 5 0,2 0 0,3 1 0,2 0 0,2 1 0,3 0 0,2 91 0,5-54 0,-4 142 0,1-227 0,0 0 0,-1 0 0,0-1 0,0 1 0,0-1 0,-1 0 0,1 0 0,-2 1 0,1-2 0,-1 1 0,1 0 0,-2-1 0,1 0 0,-1 0 0,1 0 0,-1 0 0,-1-1 0,1 0 0,-1 0 0,1 0 0,-1-1 0,0 1 0,0-2 0,-1 1 0,1-1 0,-1 0 0,1 0 0,-13 2 0,-6 2-1365,2 0-5461</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37.676"/>
    </inkml:context>
    <inkml:brush xml:id="br0">
      <inkml:brushProperty name="width" value="0.05" units="cm"/>
      <inkml:brushProperty name="height" value="0.05" units="cm"/>
    </inkml:brush>
  </inkml:definitions>
  <inkml:trace contextRef="#ctx0" brushRef="#br0">0 0 24575,'1514'0'0,"-1510"0"-114,0 0 1,-1 0-1,1 1 0,0-1 0,-1 1 1,1-1-1,0 1 0,-1 0 0,1 0 1,-1 1-1,4 1 0,8 9-6712</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39.465"/>
    </inkml:context>
    <inkml:brush xml:id="br0">
      <inkml:brushProperty name="width" value="0.05" units="cm"/>
      <inkml:brushProperty name="height" value="0.05" units="cm"/>
    </inkml:brush>
  </inkml:definitions>
  <inkml:trace contextRef="#ctx0" brushRef="#br0">1 89 24575,'0'-3'0,"1"0"0,0 0 0,0 0 0,0 0 0,0 0 0,0 0 0,0 0 0,1 0 0,0 0 0,-1 0 0,1 1 0,0-1 0,0 1 0,0-1 0,1 1 0,-1 0 0,1 0 0,-1 0 0,1 0 0,0 1 0,-1-1 0,1 0 0,0 1 0,4-1 0,4-3 0,0 1 0,0 0 0,0 1 0,0 1 0,16-2 0,-3 1 0,1 1 0,-1 1 0,0 1 0,0 2 0,48 8 0,-67-8 0,1 1 0,-1 1 0,1-1 0,-1 1 0,0 0 0,-1 0 0,1 0 0,-1 0 0,1 1 0,-1 0 0,-1 0 0,1 0 0,-1 0 0,0 1 0,0-1 0,0 1 0,2 9 0,3 6 0,-1 0 0,-1 1 0,5 36 0,1 20 0,-5-48 0,-2 0 0,-2 0 0,0 0 0,-2 1 0,-1-1 0,-7 44 0,6-68 0,-1-1 0,0 1 0,0-1 0,-1 0 0,1 0 0,-1 0 0,0 0 0,-1 0 0,1-1 0,-1 1 0,0-1 0,0 0 0,0 0 0,-1 0 0,1-1 0,-1 1 0,0-1 0,0-1 0,0 1 0,-1 0 0,1-1 0,0 0 0,-1-1 0,0 1 0,-10 1 0,-15 1 0,0 0 0,1-2 0,-52-3 0,54 1 0,22 0 0,-1 0 0,1-1 0,0 1 0,-1-1 0,1 0 0,0-1 0,0 0 0,0 0 0,0 0 0,0 0 0,1-1 0,-9-5 0,10 5 0,1 0 0,0-1 0,0 1 0,0-1 0,0 1 0,1-1 0,-1 0 0,1 0 0,0 0 0,0 0 0,1 0 0,-1-1 0,1 1 0,0 0 0,0-1 0,0 1 0,1-1 0,0-6 0,-1 1 0,0-1 0,1 0 0,1 1 0,0-1 0,0 0 0,1 1 0,1-1 0,4-12 0,-4 17 0,-1 0 0,1 1 0,1 0 0,-1 0 0,1 0 0,0 0 0,0 0 0,0 1 0,1-1 0,-1 1 0,1 0 0,0 1 0,0-1 0,1 1 0,8-4 0,10-5-227,1 0-1,0 2 1,1 1-1,0 1 1,51-8-1,-47 14-6598</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0.282"/>
    </inkml:context>
    <inkml:brush xml:id="br0">
      <inkml:brushProperty name="width" value="0.025" units="cm"/>
      <inkml:brushProperty name="height" value="0.025" units="cm"/>
    </inkml:brush>
  </inkml:definitions>
  <inkml:trace contextRef="#ctx0" brushRef="#br0">0 0 24575,'4'0'0,"5"0"0,9 0 0,6 0 0,2 0 0,1 4 0,-1 5 0,0 5 0,-1 5 0,-1-2 0,-4 4 0,-2-1 0,-4 0 0,0-4 0,1-4 0,-2-4-8191</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41.555"/>
    </inkml:context>
    <inkml:brush xml:id="br0">
      <inkml:brushProperty name="width" value="0.05" units="cm"/>
      <inkml:brushProperty name="height" value="0.05" units="cm"/>
    </inkml:brush>
  </inkml:definitions>
  <inkml:trace contextRef="#ctx0" brushRef="#br0">1 1 24575,'7'0'0,"1"0"0,-1 0 0,1 1 0,-1-1 0,0 2 0,1-1 0,13 5 0,-19-4 0,1-1 0,-1 1 0,1 0 0,-1 0 0,0 1 0,0-1 0,0 0 0,0 1 0,0-1 0,0 1 0,0-1 0,-1 1 0,0 0 0,1 0 0,-1 0 0,0 0 0,0 0 0,-1 0 0,1 0 0,-1 0 0,1 4 0,0 4 0,1 0 0,0 0 0,1 0 0,0 0 0,0 0 0,8 14 0,-9-22 0,0 0 0,0 0 0,0-1 0,1 1 0,-1-1 0,1 1 0,0-1 0,-1 0 0,1 0 0,0 0 0,0-1 0,0 1 0,0-1 0,1 1 0,-1-1 0,0 0 0,1 0 0,-1-1 0,0 1 0,1-1 0,-1 1 0,1-1 0,-1 0 0,1 0 0,4-1 0,-3 0 0,0 0 0,-1-1 0,1 1 0,-1-1 0,1 0 0,-1 0 0,1 0 0,-1-1 0,0 1 0,0-1 0,0 0 0,-1 0 0,1-1 0,-1 1 0,0-1 0,0 1 0,4-7 0,6-9 0,-1-1 0,13-27 0,-16 29 0,-9 18 0,0 0 0,0 0 0,0 0 0,0 0 0,0 0 0,0 0 0,0 1 0,1-1 0,-1 0 0,0 0 0,0 0 0,0 0 0,0 0 0,0 0 0,0 0 0,0 0 0,1 0 0,-1 0 0,0 0 0,0 1 0,0-1 0,0 0 0,0 0 0,0 0 0,1 0 0,-1 0 0,0 0 0,0 0 0,0 0 0,0 0 0,0 0 0,0 0 0,1 0 0,-1-1 0,0 1 0,0 0 0,0 0 0,0 0 0,0 0 0,0 0 0,0 0 0,1 0 0,-1 0 0,0 0 0,0 0 0,0 0 0,0 0 0,0-1 0,0 1 0,0 0 0,0 0 0,0 0 0,0 0 0,1 0 0,-1 0 0,0 0 0,0-1 0,0 1 0,0 0 0,0 0 0,0 0 0,0 0 0,0 0 0,0-1 0,0 1 0,0 0 0,0 0 0,2 17 0,-2 25 0,0-41 0,-9 109 0,-25 120 0,21-148 0,10-69 0,0-1 0,-1 0 0,0 0 0,-1 0 0,0 0 0,-1-1 0,-12 19 0,16-27 0,-1 1 0,0 0 0,0-1 0,0 0 0,-1 0 0,1 0 0,-1 0 0,0 0 0,1-1 0,-1 0 0,-5 3 0,6-4 0,1-1 0,-1 1 0,0-1 0,0 1 0,1-1 0,-1 0 0,0 0 0,0 0 0,1 0 0,-1 0 0,0-1 0,0 1 0,1-1 0,-1 0 0,0 0 0,1 0 0,-1 0 0,1 0 0,-5-3 0,3 0 0,0 0 0,0 0 0,0 0 0,0 0 0,1-1 0,-1 1 0,1-1 0,0 0 0,1 0 0,-1 0 0,1 0 0,0 0 0,1-1 0,-1 1 0,1-1 0,0 1 0,0-1 0,1 1 0,-1-1 0,2-8 0,-1 6 0,0-1 0,0 1 0,1-1 0,1 1 0,-1-1 0,1 1 0,1 0 0,0 0 0,0 0 0,0 0 0,1 0 0,9-13 0,-2 9 12,1 0 0,0 0 0,1 1 0,0 1 0,1 0 0,0 1 0,1 1 0,0 0 0,24-9 0,-6 5-383,0 2-1,1 1 1,53-6 0,-47 10-6455</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42.295"/>
    </inkml:context>
    <inkml:brush xml:id="br0">
      <inkml:brushProperty name="width" value="0.05" units="cm"/>
      <inkml:brushProperty name="height" value="0.05" units="cm"/>
    </inkml:brush>
  </inkml:definitions>
  <inkml:trace contextRef="#ctx0" brushRef="#br0">1 1 24575,'5'0'0,"6"0"0,10 0 0,7 0 0,7 5 0,8 5 0,-5 7 0,-2 0 0,-9-4-8191</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0:44.259"/>
    </inkml:context>
    <inkml:brush xml:id="br0">
      <inkml:brushProperty name="width" value="0.05" units="cm"/>
      <inkml:brushProperty name="height" value="0.05" units="cm"/>
    </inkml:brush>
  </inkml:definitions>
  <inkml:trace contextRef="#ctx0" brushRef="#br0">49 1 24575,'0'1'0,"0"0"0,1 0 0,-1 0 0,1 0 0,-1 0 0,1 0 0,-1 0 0,1 0 0,-1 0 0,1 0 0,0-1 0,0 1 0,0 0 0,-1 0 0,1-1 0,0 1 0,0 0 0,0-1 0,0 1 0,0-1 0,0 1 0,0-1 0,0 0 0,0 1 0,0-1 0,1 0 0,1 1 0,38 5 0,-28-5 0,-10 0 0,0-1 0,0 1 0,0 0 0,0 1 0,0-1 0,0 0 0,0 1 0,0 0 0,0 0 0,0 0 0,-1 0 0,1 0 0,-1 0 0,0 0 0,1 1 0,-1 0 0,0-1 0,-1 1 0,1 0 0,0 0 0,-1 0 0,0 0 0,1 0 0,-1 0 0,0 0 0,-1 0 0,1 1 0,0 3 0,1 12 0,-1 0 0,0 0 0,-4 37 0,0-20 0,2 26 0,1-24 0,-1-1 0,-2 0 0,-10 47 0,9-67 0,2-8 0,0 1 0,0-1 0,-1 0 0,-1 0 0,-6 15 0,7-21 0,1 0 0,0 0 0,-1-1 0,0 1 0,1 0 0,-1-1 0,0 0 0,0 0 0,0 1 0,-1-2 0,1 1 0,0 0 0,-1-1 0,1 1 0,-1-1 0,0 0 0,1-1 0,-6 2 0,-44 1-1365,28-3-5461</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22:53.078"/>
    </inkml:context>
    <inkml:brush xml:id="br0">
      <inkml:brushProperty name="width" value="0.05" units="cm"/>
      <inkml:brushProperty name="height" value="0.05" units="cm"/>
    </inkml:brush>
  </inkml:definitions>
  <inkml:trace contextRef="#ctx0" brushRef="#br0">663 82 24575,'-1'-2'0,"1"0"0,-1 0 0,1 0 0,-1 0 0,0 0 0,0 0 0,0 0 0,0 0 0,0 0 0,0 0 0,-1 0 0,1 1 0,0-1 0,-1 1 0,0-1 0,1 1 0,-1-1 0,0 1 0,0 0 0,0 0 0,0 0 0,0 0 0,0 0 0,0 0 0,0 1 0,-4-2 0,-5-1 0,-1 0 0,0 1 0,-18-2 0,-60 0 0,38 2 0,-54-9 0,85 7 0,0 1 0,0 1 0,0 1 0,0 1 0,0 1 0,-40 6 0,55-6 0,0 1 0,0 0 0,1 0 0,-1 0 0,0 0 0,1 1 0,0 0 0,-1 0 0,1 0 0,0 1 0,1 0 0,-1 0 0,1 0 0,-1 0 0,1 1 0,1 0 0,-1 0 0,1 0 0,-1 0 0,2 0 0,-1 1 0,0-1 0,1 1 0,0 0 0,0-1 0,1 1 0,0 0 0,-1 8 0,-2 29 0,2 0 0,2 0 0,2 1 0,8 48 0,-9-84 0,0-1 0,1-1 0,0 1 0,0 0 0,0 0 0,1-1 0,0 1 0,0-1 0,1 0 0,0 0 0,8 11 0,-8-13 0,1-1 0,-1 0 0,1 1 0,-1-1 0,1-1 0,0 1 0,0-1 0,0 0 0,0 0 0,0 0 0,1-1 0,-1 0 0,1 0 0,-1 0 0,11 0 0,221-8 0,-221 5-170,1 0-1,0-2 0,-1 0 1,0-1-1,0 0 0,0-1 1,21-12-1,-14 5-6655</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6:29.810"/>
    </inkml:context>
    <inkml:brush xml:id="br0">
      <inkml:brushProperty name="width" value="0.05" units="cm"/>
      <inkml:brushProperty name="height" value="0.05" units="cm"/>
      <inkml:brushProperty name="color" value="#E71224"/>
    </inkml:brush>
  </inkml:definitions>
  <inkml:trace contextRef="#ctx0" brushRef="#br0">0 1 24575,'192'115'0,"-137"-79"0,109 55 0,-19-29 0,230 111 0,-282-119 0,-60-33 0,1-1 0,0-2 0,48 17 0,-62-27-38,0 1-1,26 16 0,-20-10-1210,-7-5-5577</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6:31.842"/>
    </inkml:context>
    <inkml:brush xml:id="br0">
      <inkml:brushProperty name="width" value="0.05" units="cm"/>
      <inkml:brushProperty name="height" value="0.05" units="cm"/>
      <inkml:brushProperty name="color" value="#E71224"/>
    </inkml:brush>
  </inkml:definitions>
  <inkml:trace contextRef="#ctx0" brushRef="#br0">190 0 24575,'8'5'0,"0"1"0,0 0 0,0 0 0,-1 0 0,10 11 0,-2 2 0,55 66 0,-62-77 0,1 2 0,-1-1 0,-1 1 0,0 0 0,0 1 0,8 17 0,-14-25 0,0-1 0,0 0 0,0 0 0,-1 1 0,1-1 0,0 1 0,-1-1 0,0 0 0,1 1 0,-1-1 0,0 1 0,0-1 0,-1 1 0,1-1 0,0 1 0,-1-1 0,1 0 0,-1 1 0,0-1 0,0 0 0,0 1 0,0-1 0,0 0 0,-1 0 0,1 0 0,0 0 0,-1 0 0,0 0 0,1 0 0,-1-1 0,0 1 0,0-1 0,0 1 0,0-1 0,0 0 0,0 0 0,-1 1 0,1-2 0,-5 3 0,-14 2 0,-1 0 0,-1-2 0,1 0 0,0-1 0,-1-2 0,1 0 0,-33-5 0,-19 2 0,18 2-1365,40 1-5461</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0:53.136"/>
    </inkml:context>
    <inkml:brush xml:id="br0">
      <inkml:brushProperty name="width" value="0.05" units="cm"/>
      <inkml:brushProperty name="height" value="0.05" units="cm"/>
      <inkml:brushProperty name="color" value="#E71224"/>
    </inkml:brush>
  </inkml:definitions>
  <inkml:trace contextRef="#ctx0" brushRef="#br0">25 0 24575,'1'1'0,"0"-1"0,0 1 0,0-1 0,0 1 0,0 0 0,0-1 0,0 1 0,0 0 0,0 0 0,0 0 0,0 0 0,0 0 0,0 0 0,-1 0 0,1 0 0,0 0 0,-1 0 0,1 0 0,-1 0 0,1 0 0,-1 1 0,0-1 0,1 0 0,-1 0 0,0 0 0,0 3 0,5 40 0,-4-37 0,-1 7 0,-1 0 0,0 1 0,0-1 0,-2 0 0,0 0 0,0 0 0,-10 24 0,-8 32 0,20-67 0,0 0 0,1 0 0,-1 0 0,1 0 0,-1 0 0,1 0 0,0 0 0,0-1 0,1 1 0,-1 0 0,0 0 0,1 0 0,0 0 0,0 0 0,0-1 0,0 1 0,0 0 0,0-1 0,1 1 0,-1 0 0,4 2 0,-2-2 0,0-1 0,0 0 0,0 0 0,0 0 0,0-1 0,1 1 0,-1-1 0,1 0 0,-1 0 0,1 0 0,0 0 0,-1 0 0,1-1 0,0 0 0,-1 0 0,8 0 0,-8 0 0,1 0 0,0-1 0,0 1 0,0-1 0,-1 0 0,1 0 0,0 0 0,-1 0 0,1-1 0,-1 0 0,1 1 0,-1-1 0,0 0 0,1-1 0,-1 1 0,0-1 0,-1 1 0,1-1 0,0 0 0,2-4 0,2-4 0,-1-1 0,0 1 0,-1-1 0,6-23 0,-8 26 0,0 0 0,0 0 0,0-1 0,1 2 0,1-1 0,0 0 0,0 1 0,11-13 0,-16 20 0,0 1 0,0 0 0,0 0 0,0 0 0,1 0 0,-1-1 0,0 1 0,0 0 0,0 0 0,0 0 0,1 0 0,-1 0 0,0 0 0,0 0 0,0-1 0,1 1 0,-1 0 0,0 0 0,0 0 0,0 0 0,1 0 0,-1 0 0,0 0 0,0 0 0,0 0 0,1 0 0,-1 0 0,0 0 0,0 0 0,0 1 0,1-1 0,-1 0 0,0 0 0,0 0 0,0 0 0,1 0 0,-1 0 0,0 0 0,0 1 0,0-1 0,0 0 0,1 0 0,4 12 0,-2 16 0,-3-28 0,1 30-118,-2-21 29,1 0 0,0 0 0,1 1 0,0-1 0,0 0 0,1 0 0,0 0 0,0 0-1,1-1 1,1 1 0,-1-1 0,1 1 0,10 14 0,2-7-6737</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1:02.818"/>
    </inkml:context>
    <inkml:brush xml:id="br0">
      <inkml:brushProperty name="width" value="0.05" units="cm"/>
      <inkml:brushProperty name="height" value="0.05" units="cm"/>
      <inkml:brushProperty name="color" value="#66CC00"/>
    </inkml:brush>
  </inkml:definitions>
  <inkml:trace contextRef="#ctx0" brushRef="#br0">0 10 24575,'1'13'0,"0"-1"0,1 1 0,1-1 0,0 0 0,0 0 0,1 0 0,1 0 0,0-1 0,9 17 0,11 12 0,34 44 0,-21-32 0,-37-50 0,0-1 0,0 0 0,0 1 0,0-1 0,0 0 0,0 0 0,0 1 0,1-1 0,-1 0 0,0 0 0,1 0 0,-1-1 0,0 1 0,1 0 0,-1 0 0,1-1 0,0 1 0,-1-1 0,1 1 0,-1-1 0,1 0 0,0 0 0,-1 1 0,1-1 0,0 0 0,1-1 0,0 0 0,1 0 0,-1 0 0,0-1 0,0 1 0,0-1 0,0 0 0,0 0 0,0 0 0,0 0 0,-1 0 0,5-5 0,5-8 0,-1 1 0,-1-1 0,15-26 0,-9 6-341,0-1 0,-3-1-1,15-59 1,-21 68-6485</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3:27.894"/>
    </inkml:context>
    <inkml:brush xml:id="br0">
      <inkml:brushProperty name="width" value="0.05" units="cm"/>
      <inkml:brushProperty name="height" value="0.05" units="cm"/>
    </inkml:brush>
  </inkml:definitions>
  <inkml:trace contextRef="#ctx0" brushRef="#br0">431 925 24575,'-1'-3'0,"0"0"0,1 0 0,-1 1 0,0-1 0,-1 0 0,1 0 0,0 0 0,-1 1 0,1-1 0,-1 1 0,0-1 0,0 1 0,0 0 0,0 0 0,0-1 0,-1 1 0,1 1 0,-1-1 0,1 0 0,-1 1 0,0-1 0,1 1 0,-4-1 0,-14-7 0,1 2 0,-27-7 0,26 8 0,-2-1 0,-1 1 0,0 2 0,-1 0 0,1 1 0,-1 2 0,1 0 0,-32 4 0,52-3 0,0 1 0,0 0 0,0-1 0,1 1 0,-1 0 0,0 1 0,1-1 0,-1 1 0,1-1 0,-1 1 0,1-1 0,0 1 0,0 0 0,-1 0 0,2 1 0,-1-1 0,0 0 0,0 0 0,1 1 0,-1-1 0,1 1 0,0 0 0,-1-1 0,1 1 0,1 0 0,-1 0 0,0 0 0,0 5 0,-1 10 0,0-1 0,1 1 0,3 30 0,-1-23 0,-1-17 0,0 19 0,1 0 0,2 0 0,0-1 0,11 42 0,-12-61 0,0-1 0,1 0 0,-1 1 0,1-1 0,1 0 0,-1-1 0,1 1 0,0 0 0,0-1 0,1 0 0,-1 0 0,1 0 0,0-1 0,1 1 0,-1-1 0,1-1 0,-1 1 0,1-1 0,0 0 0,1 0 0,-1 0 0,0-1 0,13 2 0,-3-1 0,0 0 0,0-1 0,0-1 0,1-1 0,-1-1 0,0 0 0,1-1 0,-1 0 0,0-1 0,0-1 0,-1-1 0,1 0 0,-1-1 0,0-1 0,-1 0 0,1-1 0,-1-1 0,-1 0 0,0-1 0,0 0 0,-1-1 0,19-21 0,-9 6 0,-2-1 0,-1-1 0,-1 0 0,-1-2 0,-2 0 0,0 0 0,-3-2 0,0 0 0,-2 0 0,6-37 0,0-31 0,3-146 0,-8 64 0,-7 115 0,4-45 0,-7 102 0,1 0 0,0 0 0,1 1 0,0-1 0,0 1 0,1 0 0,0 0 0,7-11 0,-11 20 0,0 0 0,0 0 0,0-1 0,0 1 0,0 0 0,0 0 0,1 0 0,-1 0 0,0-1 0,0 1 0,0 0 0,0 0 0,0 0 0,1 0 0,-1-1 0,0 1 0,0 0 0,0 0 0,1 0 0,-1 0 0,0 0 0,0 0 0,0 0 0,1 0 0,-1 0 0,0 0 0,0-1 0,0 1 0,1 0 0,-1 0 0,0 0 0,0 0 0,0 0 0,1 1 0,-1-1 0,0 0 0,0 0 0,1 0 0,-1 0 0,0 0 0,0 0 0,0 0 0,1 0 0,-1 0 0,0 1 0,0-1 0,0 0 0,0 0 0,1 0 0,5 15 0,0 20 0,-4 67 0,-17 175 0,-2 10 0,16-161 0,4 148 0,-3-271 6,1 0 0,-1 0 0,0 0 0,1 0 0,0 0 0,0 0 0,0 0 0,0 0 0,0 0 0,1 0 0,-1-1 0,1 1 0,0-1 0,0 1 0,0-1 0,0 0 0,0 1 0,0-1 0,5 3 0,-1-1-218,1-1 0,0 0 0,0 0-1,1 0 1,-1-1 0,11 3 0,12 1-6614</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3:31.321"/>
    </inkml:context>
    <inkml:brush xml:id="br0">
      <inkml:brushProperty name="width" value="0.05" units="cm"/>
      <inkml:brushProperty name="height" value="0.05" units="cm"/>
    </inkml:brush>
  </inkml:definitions>
  <inkml:trace contextRef="#ctx0" brushRef="#br0">0 88 24575,'148'1'0,"161"-3"0,-295 0 0,1-1 0,0 0 0,-1-1 0,0-1 0,0 0 0,0-1 0,14-9 0,-14 8 0,0 0 0,1 1 0,-1 1 0,1 0 0,0 1 0,21-4 0,-6 6-1365</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0.832"/>
    </inkml:context>
    <inkml:brush xml:id="br0">
      <inkml:brushProperty name="width" value="0.025" units="cm"/>
      <inkml:brushProperty name="height" value="0.025" units="cm"/>
    </inkml:brush>
  </inkml:definitions>
  <inkml:trace contextRef="#ctx0" brushRef="#br0">112 0 24575,'0'4'0,"-4"1"0,-1 4 0,-4 8 0,-8 6 0,-1 2 0,-1-3 0,-2-6 0,3-4-8191</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3:32.544"/>
    </inkml:context>
    <inkml:brush xml:id="br0">
      <inkml:brushProperty name="width" value="0.05" units="cm"/>
      <inkml:brushProperty name="height" value="0.05" units="cm"/>
    </inkml:brush>
  </inkml:definitions>
  <inkml:trace contextRef="#ctx0" brushRef="#br0">29 0 24575,'-3'6'0,"-1"1"0,1-1 0,0 1 0,1-1 0,-1 1 0,2 0 0,-1 0 0,1 0 0,0 0 0,0 0 0,0 1 0,2 10 0,-2-2 0,-3 293 0,5-193 0,1-80 0,2 0 0,2 0 0,11 41 0,-8-40 0,-2 0 0,5 67 0,-12-82 0,0 0 0,2 0 0,0-1 0,2 1 0,0-1 0,14 40 0,-18-60-40,0-1 0,0 1 0,0 0 0,1-1-1,-1 1 1,0-1 0,0 1 0,1-1 0,-1 1 0,0 0 0,1-1-1,-1 1 1,0-1 0,1 1 0,-1-1 0,1 0 0,-1 1-1,1-1 1,-1 1 0,1-1 0,-1 0 0,1 0 0,-1 1 0,1-1-1,0 0 1,-1 0 0,1 1 0,-1-1 0,1 0 0,0 0-1,-1 0 1,1 0 0,1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3:34.645"/>
    </inkml:context>
    <inkml:brush xml:id="br0">
      <inkml:brushProperty name="width" value="0.05" units="cm"/>
      <inkml:brushProperty name="height" value="0.05" units="cm"/>
    </inkml:brush>
  </inkml:definitions>
  <inkml:trace contextRef="#ctx0" brushRef="#br0">0 0 24575,'595'0'-1365,"-571"0"-5461</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3:39.674"/>
    </inkml:context>
    <inkml:brush xml:id="br0">
      <inkml:brushProperty name="width" value="0.05" units="cm"/>
      <inkml:brushProperty name="height" value="0.05" units="cm"/>
    </inkml:brush>
  </inkml:definitions>
  <inkml:trace contextRef="#ctx0" brushRef="#br0">1 1 24575,'0'0'-8191</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3:42.080"/>
    </inkml:context>
    <inkml:brush xml:id="br0">
      <inkml:brushProperty name="width" value="0.05" units="cm"/>
      <inkml:brushProperty name="height" value="0.05" units="cm"/>
    </inkml:brush>
  </inkml:definitions>
  <inkml:trace contextRef="#ctx0" brushRef="#br0">915 144 24575,'-25'-2'0,"1"-1"0,-1-1 0,1-2 0,1 0 0,-1-1 0,-22-11 0,-56-15 0,28 13 0,34 9 0,0 1 0,-1 1 0,0 3 0,-52-2 0,75 8 0,-1 1 0,1 0 0,0 1 0,0 1 0,1 1 0,-34 11 0,42-11 0,1-1 0,1 2 0,-1-1 0,1 1 0,0 0 0,0 0 0,0 1 0,0 0 0,1 0 0,0 1 0,1 0 0,-1 0 0,1 0 0,1 1 0,-1-1 0,-3 12 0,3-7 0,1 1 0,1-1 0,0 1 0,0 0 0,2 0 0,-1 22 0,7 86 0,1-33 0,-6-51 0,-1-13 0,2 1 0,4 26 0,-3-42 0,0 0 0,0 0 0,1 0 0,0 0 0,1 0 0,0-1 0,1 1 0,9 13 0,7 5 0,1-1 0,2-2 0,0 0 0,1-2 0,1 0 0,1-2 0,1-1 0,45 23 0,-60-37 0,-1 0 0,1-1 0,1 0 0,-1-1 0,0-1 0,1 0 0,18 0 0,9-2 0,47-6 0,-65 1 0,1-1 0,-1-1 0,0-1 0,0-1 0,26-14 0,-45 21 8,0 0 0,0 0 0,-1 0 0,1-1 0,-1 1 0,1-1 0,-1 0 0,0 0 0,0 0 0,0 0 0,-1-1 0,1 1 0,-1-1 0,3-4 0,-3 1-194,1 0 1,-1 0-1,0 0 0,-1 0 1,0 0-1,0 0 1,-1-12-1,1-11-6640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3:46.548"/>
    </inkml:context>
    <inkml:brush xml:id="br0">
      <inkml:brushProperty name="width" value="0.05" units="cm"/>
      <inkml:brushProperty name="height" value="0.05" units="cm"/>
    </inkml:brush>
  </inkml:definitions>
  <inkml:trace contextRef="#ctx0" brushRef="#br0">1 2 24575,'0'1'0,"1"0"0,-1 0 0,0 0 0,1 0 0,-1 0 0,1 0 0,0 0 0,-1 0 0,1 0 0,0 0 0,-1-1 0,1 1 0,0 0 0,0 0 0,0-1 0,0 1 0,0 0 0,0-1 0,0 1 0,0-1 0,0 1 0,0-1 0,0 1 0,0-1 0,0 0 0,0 0 0,0 0 0,2 1 0,38 3 0,-35-3 0,480 5 0,-266-9 0,6 5 0,244-5 0,-283-10 0,124-3 0,904 18-1365,-1180-2-5461</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3:48.909"/>
    </inkml:context>
    <inkml:brush xml:id="br0">
      <inkml:brushProperty name="width" value="0.05" units="cm"/>
      <inkml:brushProperty name="height" value="0.05" units="cm"/>
    </inkml:brush>
  </inkml:definitions>
  <inkml:trace contextRef="#ctx0" brushRef="#br0">404 641 24575,'-4'-3'0,"0"0"0,0 0 0,0 1 0,-1-1 0,1 1 0,-1 0 0,1 1 0,-1-1 0,0 1 0,1-1 0,-1 1 0,-8 0 0,-66-2 0,52 3 0,-16-2 0,27 0 0,1 1 0,0 0 0,0 1 0,0 1 0,-1 0 0,1 1 0,-24 7 0,36-7 0,0 0 0,0-1 0,0 1 0,1 0 0,-1 1 0,1-1 0,-1 0 0,1 1 0,0 0 0,0-1 0,0 1 0,0 0 0,0 0 0,1 0 0,0 0 0,-1 0 0,1 0 0,0 1 0,0-1 0,1 0 0,-1 1 0,1-1 0,0 0 0,0 1 0,0-1 0,0 0 0,1 6 0,0 0 0,0 1 0,1-1 0,1 0 0,-1 0 0,1 0 0,1 0 0,0 0 0,8 13 0,-7-14 0,1 0 0,0 0 0,1-1 0,-1 1 0,1-2 0,1 1 0,-1-1 0,1 0 0,1-1 0,-1 0 0,1 0 0,-1-1 0,1 0 0,1 0 0,-1-1 0,0 0 0,1-1 0,-1 0 0,1 0 0,0-1 0,0-1 0,0 1 0,-1-2 0,1 1 0,10-3 0,-16 2 0,0 0 0,0 0 0,0 0 0,0-1 0,-1 1 0,1-1 0,-1 0 0,1 0 0,-1-1 0,1 1 0,-1-1 0,0 1 0,0-1 0,0 0 0,-1 0 0,1 0 0,3-6 0,4-7 0,-1 0 0,11-29 0,-5 13 0,11-20 0,46-100 0,-63 128 0,-1 0 0,-1-1 0,-1 0 0,4-42 0,-9-75 0,-1 30 0,0 103 0,1 1 0,0-1 0,1 1 0,0 0 0,1 0 0,5-13 0,-7 17 0,1 0 0,0 1 0,0 0 0,0-1 0,0 1 0,1 0 0,-1 0 0,1 0 0,0 0 0,0 0 0,0 1 0,0 0 0,0-1 0,0 1 0,7-3 0,-8 5 0,-1-1 0,0 1 0,1 0 0,-1 0 0,1 0 0,-1 0 0,0 0 0,1 0 0,-1 0 0,1 0 0,-1 1 0,0-1 0,1 0 0,-1 1 0,0-1 0,1 1 0,-1 0 0,0-1 0,0 1 0,1 0 0,-1 0 0,0 0 0,0 0 0,0 0 0,0 0 0,0 0 0,0 0 0,0 0 0,-1 0 0,1 0 0,0 1 0,-1-1 0,1 0 0,-1 0 0,1 1 0,-1-1 0,0 1 0,1-1 0,-1 3 0,3 7 0,-1 0 0,0 0 0,0 19 0,-3 326 0,-2-133 0,4-209-9,2 0 1,0-1-1,1 1 0,0-1 0,1 0 1,0 0-1,1 0 0,1 0 0,11 16 0,7 16-1268,-12-21-5549</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3:50.422"/>
    </inkml:context>
    <inkml:brush xml:id="br0">
      <inkml:brushProperty name="width" value="0.05" units="cm"/>
      <inkml:brushProperty name="height" value="0.05" units="cm"/>
    </inkml:brush>
  </inkml:definitions>
  <inkml:trace contextRef="#ctx0" brushRef="#br0">0 1 24575,'0'4'0,"5"13"0,6 6 0,1 10 0,9 9 0,5 2 0,-2-2 0,0 2 0,1-2 0,-4-4 0,-1-2 0,-4-4 0,0-2 0,3-1 0,-3-1 0,-3-5-8191</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3:51.446"/>
    </inkml:context>
    <inkml:brush xml:id="br0">
      <inkml:brushProperty name="width" value="0.05" units="cm"/>
      <inkml:brushProperty name="height" value="0.05" units="cm"/>
    </inkml:brush>
  </inkml:definitions>
  <inkml:trace contextRef="#ctx0" brushRef="#br0">376 0 24575,'-24'24'0,"11"-11"0,-1 0 0,-23 17 0,-222 143 0,258-172-34,-21 18 192,22-19-198,-1 1 0,1-1 0,-1 1-1,1-1 1,-1 1 0,1-1 0,0 1-1,-1 0 1,1-1 0,0 1 0,-1 0-1,1-1 1,0 1 0,0 0 0,0-1-1,-1 1 1,1 0 0,0-1 0,0 1-1,0 0 1,0-1 0,0 1-1,1 0 1,-1-1 0,0 1 0,0 0-1,0 0 1,0-1 0,1 1 0,-1-1-1,0 1 1,1 0 0,-1-1 0,1 1-1,-1-1 1,1 1 0,11 8-6786</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3:54.693"/>
    </inkml:context>
    <inkml:brush xml:id="br0">
      <inkml:brushProperty name="width" value="0.05" units="cm"/>
      <inkml:brushProperty name="height" value="0.05" units="cm"/>
    </inkml:brush>
  </inkml:definitions>
  <inkml:trace contextRef="#ctx0" brushRef="#br0">1 68 24575,'6'-6'0,"1"0"0,0 1 0,0-1 0,0 2 0,1-1 0,0 1 0,0 0 0,0 1 0,12-4 0,-18 6 0,1 0 0,-1 1 0,1-1 0,-1 1 0,0-1 0,1 1 0,-1 0 0,1 0 0,0 0 0,-1 0 0,1 1 0,-1-1 0,0 0 0,1 1 0,-1 0 0,1 0 0,-1 0 0,0 0 0,1 0 0,-1 0 0,0 0 0,0 1 0,0-1 0,0 1 0,0 0 0,0-1 0,-1 1 0,1 0 0,-1 0 0,1 0 0,-1 0 0,1 0 0,-1 1 0,0-1 0,0 0 0,1 4 0,2 11 0,-1 1 0,0 1 0,-1-1 0,-1 0 0,-1 1 0,-3 28 0,2 36 0,1-81 0,0 0 0,0 0 0,0 0 0,0 0 0,0 0 0,1 0 0,-1 0 0,1 0 0,0 0 0,-1 0 0,1 0 0,0 0 0,2 2 0,-2-3 0,-1-1 0,1 0 0,-1 1 0,1-1 0,-1 0 0,1 1 0,-1-1 0,1 0 0,-1 0 0,1 0 0,-1 0 0,1 0 0,-1 0 0,1 1 0,0-1 0,-1 0 0,1-1 0,-1 1 0,1 0 0,-1 0 0,1 0 0,0 0 0,-1 0 0,1 0 0,-1-1 0,1 1 0,-1 0 0,1-1 0,0 1 0,4-4 0,-1 0 0,0 0 0,0 0 0,0 0 0,0-1 0,-1 0 0,5-7 0,16-32 0,-2-1 0,19-55 0,-8 15 0,-33 85 0,0 0 0,0-1 0,0 1 0,0 0 0,0-1 0,0 1 0,0-1 0,0 1 0,0 0 0,1-1 0,-1 1 0,0 0 0,0-1 0,0 1 0,0 0 0,0-1 0,1 1 0,-1 0 0,0 0 0,0-1 0,1 1 0,-1 0 0,0 0 0,0-1 0,1 1 0,-1 0 0,0 0 0,1 0 0,-1-1 0,0 1 0,1 0 0,-1 0 0,0 0 0,1 0 0,-1 0 0,0 0 0,1 0 0,-1 0 0,0 0 0,1 0 0,-1 0 0,1 0 0,4 18 0,-4 35 0,-1-51 0,0 37 0,0 58 0,-19 147 0,14-209 0,-1-1 0,-1 0 0,-2 0 0,-2 0 0,-1-1 0,-29 57 0,38-85 0,-1 0 0,0-1 0,0 0 0,0 0 0,0 0 0,-1 0 0,1 0 0,-1-1 0,0 0 0,0 0 0,0 0 0,-1-1 0,-7 3 0,11-4 0,0 0 0,0 0 0,0-1 0,0 1 0,0-1 0,-1 0 0,1 0 0,0 1 0,0-2 0,0 1 0,-1 0 0,1 0 0,0-1 0,0 1 0,0-1 0,0 1 0,0-1 0,0 0 0,0 0 0,0 0 0,0 0 0,0 0 0,0-1 0,0 1 0,1 0 0,-1-1 0,1 1 0,-1-1 0,1 0 0,-1 0 0,1 1 0,0-1 0,0 0 0,0 0 0,0 0 0,0 0 0,0-3 0,-3-5 0,1 0 0,1 0 0,0 0 0,0 0 0,1 0 0,0-1 0,1 1 0,0 0 0,1-1 0,0 1 0,0 0 0,1 0 0,1 0 0,4-13 0,-1 8 0,1 2 0,0-1 0,1 1 0,1 0 0,0 1 0,1 0 0,0 0 0,20-17 0,10-3 0,1 2 0,2 2 0,1 2 0,79-35 0,-64 40-1365,-34 15-5461</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4:01.245"/>
    </inkml:context>
    <inkml:brush xml:id="br0">
      <inkml:brushProperty name="width" value="0.05" units="cm"/>
      <inkml:brushProperty name="height" value="0.05" units="cm"/>
    </inkml:brush>
  </inkml:definitions>
  <inkml:trace contextRef="#ctx0" brushRef="#br0">0 0 24575,'5'0'0,"6"0"0,7 0 0,9 0 0,5 0 0,7 0 0,1 0 0,4 0 0,-1 0 0,1 0 0,-1 0 0,2 0 0,-3 5 0,-8 1-8191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1.349"/>
    </inkml:context>
    <inkml:brush xml:id="br0">
      <inkml:brushProperty name="width" value="0.025" units="cm"/>
      <inkml:brushProperty name="height" value="0.025" units="cm"/>
    </inkml:brush>
  </inkml:definitions>
  <inkml:trace contextRef="#ctx0" brushRef="#br0">209 0 24575,'-4'4'0,"-1"5"0,-4 6 0,-5-1 0,-3 2 0,1 5 0,0 8 0,2 3 0,-1-1 0,-1-1 0,-2-2 0,2-2 0,0 3 0,-2 0 0,3-5-8191</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4:02.304"/>
    </inkml:context>
    <inkml:brush xml:id="br0">
      <inkml:brushProperty name="width" value="0.05" units="cm"/>
      <inkml:brushProperty name="height" value="0.05" units="cm"/>
    </inkml:brush>
  </inkml:definitions>
  <inkml:trace contextRef="#ctx0" brushRef="#br0">0 0 24575,'43'0'0,"1"3"0,-1 1 0,0 2 0,70 19 0,-74-15 0,48 4 0,-6-2 0,-21-4-1365,-32-6-5461</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4:03.789"/>
    </inkml:context>
    <inkml:brush xml:id="br0">
      <inkml:brushProperty name="width" value="0.05" units="cm"/>
      <inkml:brushProperty name="height" value="0.05" units="cm"/>
    </inkml:brush>
  </inkml:definitions>
  <inkml:trace contextRef="#ctx0" brushRef="#br0">1 0 24575,'0'15'0,"2"0"0,0-1 0,1 1 0,0-1 0,1 0 0,1 0 0,0 0 0,1 0 0,0-1 0,10 15 0,13 17 0,53 61 0,-35-47 0,6 11 0,-4 2 0,64 120 0,-39-59-1365,-56-103-5461</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4:05.123"/>
    </inkml:context>
    <inkml:brush xml:id="br0">
      <inkml:brushProperty name="width" value="0.05" units="cm"/>
      <inkml:brushProperty name="height" value="0.05" units="cm"/>
    </inkml:brush>
  </inkml:definitions>
  <inkml:trace contextRef="#ctx0" brushRef="#br0">1 31 24575,'0'-1'0,"1"0"0,-1 0 0,1-1 0,-1 1 0,1 0 0,0 0 0,0 0 0,-1 0 0,1 0 0,0 0 0,0 1 0,0-1 0,0 0 0,0 0 0,0 1 0,0-1 0,0 0 0,0 1 0,1-1 0,-1 1 0,0 0 0,0-1 0,0 1 0,1 0 0,-1 0 0,0-1 0,2 1 0,42-5 0,-39 5 0,416-5 0,-251 7 0,-159-2 0,37 2 0,-48-1 0,0-1 0,-1 0 0,1 0 0,0 0 0,0 1 0,-1-1 0,1 0 0,0 1 0,-1-1 0,1 1 0,-1-1 0,1 1 0,0-1 0,-1 1 0,1-1 0,-1 1 0,1-1 0,-1 1 0,1 0 0,-1-1 0,0 1 0,1 0 0,-1 0 0,0-1 0,0 1 0,1 0 0,-1-1 0,0 1 0,0 0 0,0 0 0,0 0 0,0-1 0,0 1 0,0 0 0,0 0 0,0-1 0,0 1 0,-1 0 0,1 0 0,0-1 0,0 1 0,-1 0 0,1-1 0,0 1 0,-1 0 0,1-1 0,-1 1 0,1 0 0,-1-1 0,1 1 0,-2 0 0,-154 209 0,130-175 0,-1 0 0,-2-2 0,-1-2 0,-42 34 0,68-61 0,-5 5-124,0 0 0,0 1 0,2 0 0,-1 0 0,1 1 0,1 0-1,-1 0 1,2 0 0,0 1 0,-4 13 0,4-7-6702</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4:07.360"/>
    </inkml:context>
    <inkml:brush xml:id="br0">
      <inkml:brushProperty name="width" value="0.05" units="cm"/>
      <inkml:brushProperty name="height" value="0.05" units="cm"/>
    </inkml:brush>
  </inkml:definitions>
  <inkml:trace contextRef="#ctx0" brushRef="#br0">1 0 24575,'5'0'0,"6"0"0,6 0 0,5 0 0,3 0 0,3 0 0,1 0 0,1 0 0,-1 0 0,0 0 0,0 0 0,0 0 0,0 0 0,-1 0 0,0 0 0,0 0 0,-4 0-8191</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4:09.082"/>
    </inkml:context>
    <inkml:brush xml:id="br0">
      <inkml:brushProperty name="width" value="0.05" units="cm"/>
      <inkml:brushProperty name="height" value="0.05" units="cm"/>
    </inkml:brush>
  </inkml:definitions>
  <inkml:trace contextRef="#ctx0" brushRef="#br0">627 0 24575,'-5'1'0,"1"0"0,0 1 0,1-1 0,-1 1 0,0 0 0,0 0 0,1 0 0,-1 0 0,1 0 0,-1 1 0,1 0 0,0-1 0,0 1 0,1 1 0,-1-1 0,0 0 0,1 1 0,0-1 0,0 1 0,0-1 0,0 1 0,-1 4 0,-5 10 0,0 1 0,1 0 0,-5 25 0,-14 134 0,22-139 0,-1 53 0,5-64 0,-1-1 0,-1 0 0,-1 1 0,-13 46 0,5-30 0,1 1 0,-6 76 0,10-68 0,-18 76 0,22-122 0,0 0 0,0 0 0,-1-1 0,0 1 0,0-1 0,0 0 0,-1 0 0,0 0 0,-1 0 0,1-1 0,-1 0 0,0 0 0,0 0 0,0 0 0,-1-1 0,0 0 0,-10 6 0,3-4 0,0-1 0,0-1 0,0 0 0,-1 0 0,1-1 0,-1-1 0,0-1 0,-18 1 0,25-2-45,0 1-1,0-1 1,0-1-1,0 1 1,1-1-1,-1-1 1,0 1-1,0-1 1,1 0-1,-1 0 1,1-1-1,-1 0 1,1 0-1,0-1 1,0 0-1,1 0 1,-1 0-1,1 0 1,0-1-1,0 0 1,0 0-1,1-1 1,0 1-1,0-1 0,0 0 1,1 0-1,-1 0 1,1 0-1,-2-8 1,-1-11-6781</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02.845"/>
    </inkml:context>
    <inkml:brush xml:id="br0">
      <inkml:brushProperty name="width" value="0.05" units="cm"/>
      <inkml:brushProperty name="height" value="0.05" units="cm"/>
    </inkml:brush>
  </inkml:definitions>
  <inkml:trace contextRef="#ctx0" brushRef="#br0">0 0 24575,'5'1'0,"0"-1"0,0 1 0,0 0 0,-1 1 0,1-1 0,0 1 0,-1 0 0,1 0 0,-1 0 0,0 1 0,1-1 0,-1 1 0,5 5 0,49 50 0,-45-43 0,359 416 0,-131-147 0,-241-283-19,34 31 160,-33-31-169,-1-1-1,1 1 0,0-1 1,-1 0-1,1 1 1,0-1-1,-1 0 0,1 0 1,0 1-1,0-1 1,-1 0-1,1 0 0,0 0 1,0 0-1,-1 0 1,1 0-1,0 0 0,0 0 1,-1 0-1,1 0 1,0-1-1,-1 1 0,1 0 1,0 0-1,0-1 1,-1 1-1,1 0 0,0-1 1,-1 1-1,1-1 1,-1 1-1,1-1 0,-1 1 1,1-1-1,-1 1 1,1-1-1,-1 0 0,1 1 1,-1-1-1,0 0 1,1 1-1,-1-1 0,0 0 1,0 1-1,1-1 1,-1 0-1,0 0 0,0 1 1,0-1-1,0 0 1,0-1-1,5-28-6797</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04.454"/>
    </inkml:context>
    <inkml:brush xml:id="br0">
      <inkml:brushProperty name="width" value="0.05" units="cm"/>
      <inkml:brushProperty name="height" value="0.05" units="cm"/>
    </inkml:brush>
  </inkml:definitions>
  <inkml:trace contextRef="#ctx0" brushRef="#br0">1 117 24575,'712'0'0,"-678"-3"0,0-1 0,0-2 0,0-1 0,0-2 0,46-18 0,50-13 0,-117 36 0,61-10 0,-72 13 0,-1 1 0,1 0 0,0-1 0,-1 1 0,1 0 0,0 0 0,-1 0 0,1 0 0,-1 0 0,1 0 0,0 1 0,-1-1 0,1 0 0,-1 1 0,1-1 0,0 1 0,-1 0 0,0 0 0,1-1 0,-1 1 0,1 0 0,-1 0 0,0 0 0,0 0 0,1 1 0,-1-1 0,0 0 0,0 0 0,0 1 0,-1-1 0,1 0 0,0 1 0,0-1 0,-1 1 0,1 1 0,0 6 0,-1-1 0,0 0 0,-1 1 0,0-1 0,-1 0 0,1 0 0,-1 0 0,-5 12 0,-33 64 0,15-33 0,-106 209 0,26-54 0,64-124 0,14-32 0,-35 99 0,14-24-1365,38-99-5461</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08.727"/>
    </inkml:context>
    <inkml:brush xml:id="br0">
      <inkml:brushProperty name="width" value="0.05" units="cm"/>
      <inkml:brushProperty name="height" value="0.05" units="cm"/>
    </inkml:brush>
  </inkml:definitions>
  <inkml:trace contextRef="#ctx0" brushRef="#br0">30 212 24575,'4'-2'0,"-1"-1"0,1 0 0,-1-1 0,0 1 0,0 0 0,0-1 0,0 0 0,-1 0 0,0 1 0,1-2 0,-1 1 0,2-5 0,-2 5 0,7-15 0,-2 4 0,1 0 0,0 1 0,0 0 0,2 0 0,14-16 0,-20 27 0,0-1 0,0 1 0,0 0 0,1 0 0,-1 0 0,1 0 0,0 1 0,0 0 0,0 0 0,0 0 0,0 1 0,0-1 0,0 1 0,1 1 0,-1-1 0,0 1 0,1 0 0,-1 0 0,0 0 0,11 2 0,-12-1 0,1 0 0,0 0 0,-1 1 0,1-1 0,-1 1 0,1 0 0,-1 0 0,0 1 0,0-1 0,0 1 0,0 0 0,0 0 0,-1 0 0,1 0 0,-1 1 0,0-1 0,0 1 0,0 0 0,0 0 0,-1 0 0,1 0 0,-1 1 0,0-1 0,-1 1 0,1-1 0,1 10 0,0 3 0,-1 1 0,0-1 0,-1 1 0,-1 0 0,-1-1 0,-4 20 0,5-33 0,-1-1 0,1 0 0,-1 0 0,0 1 0,0-1 0,-1 0 0,1 0 0,-1 0 0,0 0 0,1 0 0,-1 0 0,0-1 0,-1 1 0,1-1 0,0 1 0,-1-1 0,0 0 0,1 0 0,-1 0 0,0 0 0,0 0 0,0-1 0,0 1 0,0-1 0,0 0 0,-1 0 0,1 0 0,-6 1 0,-8 0 0,-1 0 0,0-1 0,0-1 0,-23-2 0,12 0 0,22 2 8,-1 0 0,1-1 0,0 0 0,0-1 0,0 0 0,0 0 0,0 0 0,0-1 0,1 0 0,-1 0 0,1-1 0,0 1 0,0-1 0,-11-10 0,14 11-67,0-1-1,0 1 1,0-1-1,0 0 1,1 0 0,0 0-1,-1 0 1,2-1-1,-1 1 1,0 0 0,1-1-1,0 1 1,0-1-1,0 1 1,1-1 0,-1 0-1,1 1 1,0-1-1,1 0 1,-1 1 0,1-1-1,0 1 1,0-1-1,2-5 1,3-5-6767</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09.215"/>
    </inkml:context>
    <inkml:brush xml:id="br0">
      <inkml:brushProperty name="width" value="0.05" units="cm"/>
      <inkml:brushProperty name="height" value="0.05" units="cm"/>
    </inkml:brush>
  </inkml:definitions>
  <inkml:trace contextRef="#ctx0" brushRef="#br0">0 1 24575,'0'0'-8191</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11.213"/>
    </inkml:context>
    <inkml:brush xml:id="br0">
      <inkml:brushProperty name="width" value="0.05" units="cm"/>
      <inkml:brushProperty name="height" value="0.05" units="cm"/>
    </inkml:brush>
  </inkml:definitions>
  <inkml:trace contextRef="#ctx0" brushRef="#br0">1 10 24575,'732'0'0,"-681"-4"-1365,-29-1-5461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2.015"/>
    </inkml:context>
    <inkml:brush xml:id="br0">
      <inkml:brushProperty name="width" value="0.025" units="cm"/>
      <inkml:brushProperty name="height" value="0.025" units="cm"/>
    </inkml:brush>
  </inkml:definitions>
  <inkml:trace contextRef="#ctx0" brushRef="#br0">0 0 24575,'4'0'0,"9"0"0,2 4 0,7 9 0,-1 7 0,1 11 0,-1 5 0,-2-1 0,2 3 0,-2-3 0,-1 2 0,2-2 0,4 1 0,-6-5 0,-13-9 0,-12-7 0,-4-7-8191</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12.088"/>
    </inkml:context>
    <inkml:brush xml:id="br0">
      <inkml:brushProperty name="width" value="0.05" units="cm"/>
      <inkml:brushProperty name="height" value="0.05" units="cm"/>
    </inkml:brush>
  </inkml:definitions>
  <inkml:trace contextRef="#ctx0" brushRef="#br0">131 1 24575,'0'14'0,"-26"615"0,10-447 0,12-114 0,-2 0 0,-28 122 0,23-144 0,3 2 0,2-1 0,-1 64 0,-1-55-1365,4-40-5461</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12.946"/>
    </inkml:context>
    <inkml:brush xml:id="br0">
      <inkml:brushProperty name="width" value="0.05" units="cm"/>
      <inkml:brushProperty name="height" value="0.05" units="cm"/>
    </inkml:brush>
  </inkml:definitions>
  <inkml:trace contextRef="#ctx0" brushRef="#br0">0 43 24575,'4'0'0,"5"0"0,6 0 0,3 0 0,3 0 0,2 0 0,0 0 0,5 0 0,5 0 0,2 0 0,1-8 0,0-3 0,-3 1 0,1 2 0,-6 2-8191</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13.920"/>
    </inkml:context>
    <inkml:brush xml:id="br0">
      <inkml:brushProperty name="width" value="0.05" units="cm"/>
      <inkml:brushProperty name="height" value="0.05" units="cm"/>
    </inkml:brush>
  </inkml:definitions>
  <inkml:trace contextRef="#ctx0" brushRef="#br0">0 117 24575,'94'0'0,"177"-23"0,-125-6 0,50-9 0,-116 34 49,-60 4-331,0-1-1,-1 0 0,1-2 0,19-4 0,-10-3-6543</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15.119"/>
    </inkml:context>
    <inkml:brush xml:id="br0">
      <inkml:brushProperty name="width" value="0.05" units="cm"/>
      <inkml:brushProperty name="height" value="0.05" units="cm"/>
    </inkml:brush>
  </inkml:definitions>
  <inkml:trace contextRef="#ctx0" brushRef="#br0">0 89 24575,'89'1'0,"-26"1"0,-1-2 0,0-4 0,0-1 0,70-17 0,-96 15 0,0 2 0,1 1 0,-1 1 0,49 4 0,50-3 0,-80-5-106,54-14-1,-68 12-1045,-21 5-5674</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32.550"/>
    </inkml:context>
    <inkml:brush xml:id="br0">
      <inkml:brushProperty name="width" value="0.05" units="cm"/>
      <inkml:brushProperty name="height" value="0.05" units="cm"/>
    </inkml:brush>
  </inkml:definitions>
  <inkml:trace contextRef="#ctx0" brushRef="#br0">1 0 24575,'2'2'0,"0"0"0,0-1 0,0 1 0,0 0 0,0 0 0,0 0 0,0 0 0,-1 1 0,1-1 0,-1 0 0,1 1 0,-1-1 0,0 1 0,0 0 0,0-1 0,0 1 0,0 4 0,3 4 0,2 5 0,122 280 0,-87-214 0,78 120 0,-79-143-119,182 253-1127,-209-297-5580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33.918"/>
    </inkml:context>
    <inkml:brush xml:id="br0">
      <inkml:brushProperty name="width" value="0.05" units="cm"/>
      <inkml:brushProperty name="height" value="0.05" units="cm"/>
    </inkml:brush>
  </inkml:definitions>
  <inkml:trace contextRef="#ctx0" brushRef="#br0">0 3 24575,'169'-2'0,"193"5"0,-199 20 0,-108-13 0,97 5 0,-60-15 0,-91 0 0,-1 0 0,1-1 0,-1 1 0,1 0 0,-1 0 0,0 1 0,1-1 0,-1 0 0,1 0 0,-1 0 0,1 0 0,-1 0 0,0 0 0,1 1 0,-1-1 0,0 0 0,1 0 0,-1 0 0,1 1 0,-1-1 0,0 0 0,0 1 0,1-1 0,-1 0 0,0 1 0,1-1 0,-1 0 0,0 1 0,0-1 0,0 0 0,0 1 0,1-1 0,-1 1 0,0-1 0,0 0 0,0 1 0,0 0 0,-8 17 0,-24 17 0,32-34 0,-34 30 0,2 3 0,1 0 0,2 2 0,2 1 0,-27 46 0,23-28 0,15-29 0,0 0 0,2 1 0,1 0 0,2 1 0,0 1 0,-9 43 0,-24 103-1365,40-154-5461</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01.350"/>
    </inkml:context>
    <inkml:brush xml:id="br0">
      <inkml:brushProperty name="width" value="0.05" units="cm"/>
      <inkml:brushProperty name="height" value="0.05" units="cm"/>
    </inkml:brush>
  </inkml:definitions>
  <inkml:trace contextRef="#ctx0" brushRef="#br0">169 863 24575,'0'2'0,"0"-1"0,-1 0 0,1 0 0,-1 0 0,1-1 0,-1 1 0,0 0 0,1 0 0,-1 0 0,0 0 0,0 0 0,1-1 0,-1 1 0,0 0 0,0-1 0,0 1 0,0-1 0,0 1 0,0-1 0,0 1 0,0-1 0,0 0 0,0 1 0,0-1 0,0 0 0,-1 0 0,0 0 0,-36 5 0,33-5 0,-8 1 0,7-1 0,-1 0 0,1 0 0,0 1 0,0 0 0,0 0 0,-11 5 0,15-5 0,0 0 0,0 0 0,0 1 0,0-1 0,0 1 0,1 0 0,-1-1 0,0 1 0,1 0 0,0 0 0,-1 0 0,1 0 0,0 0 0,0 1 0,0-1 0,0 0 0,0 0 0,1 1 0,-1-1 0,1 0 0,-1 4 0,-1 8 0,0 0 0,1 0 0,1 1 0,0-1 0,1 0 0,0 0 0,2 0 0,-1-1 0,2 1 0,-1 0 0,8 15 0,-9-25 0,0 0 0,1 1 0,-1-1 0,1 0 0,0 0 0,0 0 0,0-1 0,0 1 0,1-1 0,-1 0 0,1 0 0,0 0 0,0 0 0,0-1 0,0 1 0,1-1 0,-1 0 0,1-1 0,-1 1 0,1-1 0,-1 1 0,1-2 0,0 1 0,0 0 0,0-1 0,-1 0 0,1 0 0,0 0 0,0-1 0,0 1 0,-1-1 0,1-1 0,0 1 0,-1 0 0,7-4 0,2 0 0,-1-1 0,0 0 0,-1-1 0,1 0 0,-1-1 0,-1 0 0,1-1 0,-1 0 0,-1-1 0,10-12 0,13-19 0,35-60 0,-21 29 0,10-9 0,-5-3 0,-3-2 0,-3-3 0,36-106 0,-58 128 0,-3 0 0,19-122 0,-40 178 0,-4 12 0,-13 25 0,-19 45 0,-7 21 0,4 2 0,5 1 0,-33 136 0,60-191 0,-7 23 0,4 0 0,2 0 0,3 1 0,2 72 0,6-126 0,1 0 0,-1 0 0,1 0 0,1 0 0,0 0 0,0-1 0,1 0 0,0 0 0,1 0 0,0-1 0,0 1 0,1-1 0,0-1 0,1 1 0,-1-1 0,1-1 0,0 1 0,1-1 0,0-1 0,0 0 0,0 0 0,1-1 0,-1 0 0,1 0 0,17 3 0,-5-3-119,32 3 369,-51-7-343,0-1-1,0 1 1,1-1-1,-1 0 1,0 0-1,0 0 1,-1 0-1,1 0 1,0-1-1,0 1 1,-1-1-1,1 0 1,0 1-1,-1-1 0,3-3 1,20-24-6733</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01.982"/>
    </inkml:context>
    <inkml:brush xml:id="br0">
      <inkml:brushProperty name="width" value="0.05" units="cm"/>
      <inkml:brushProperty name="height" value="0.05" units="cm"/>
    </inkml:brush>
  </inkml:definitions>
  <inkml:trace contextRef="#ctx0" brushRef="#br0">1 1 24575,'4'0'0,"5"0"0,9 0 0,13 4 0,5 1 0,5 0 0,3 3 0,5 0 0,7-1 0,13 6 0,3 0 0,1-1 0,-8-3 0,-8-3 0,-9-3 0,-8-1 0,-12-2-8191</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02.609"/>
    </inkml:context>
    <inkml:brush xml:id="br0">
      <inkml:brushProperty name="width" value="0.05" units="cm"/>
      <inkml:brushProperty name="height" value="0.05" units="cm"/>
    </inkml:brush>
  </inkml:definitions>
  <inkml:trace contextRef="#ctx0" brushRef="#br0">130 0 24575,'0'4'0,"0"10"0,0 13 0,0 10 0,-7 15 0,-4 11 0,-3 9 0,1 5 0,3-3 0,2-2 0,0-2 0,0-1 0,2-4 0,2 2 0,-6 6 0,-2-2 0,1-9 0,3-15-8191</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03.297"/>
    </inkml:context>
    <inkml:brush xml:id="br0">
      <inkml:brushProperty name="width" value="0.05" units="cm"/>
      <inkml:brushProperty name="height" value="0.05" units="cm"/>
    </inkml:brush>
  </inkml:definitions>
  <inkml:trace contextRef="#ctx0" brushRef="#br0">0 24 24575,'4'0'0,"13"-4"0,11-1 0,10 0 0,5 1 0,-1 1 0,5 1 0,6 1 0,-2 1 0,-2 0 0,-5 0 0,-3 0 0,-7 1-8191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2.877"/>
    </inkml:context>
    <inkml:brush xml:id="br0">
      <inkml:brushProperty name="width" value="0.025" units="cm"/>
      <inkml:brushProperty name="height" value="0.025" units="cm"/>
    </inkml:brush>
  </inkml:definitions>
  <inkml:trace contextRef="#ctx0" brushRef="#br0">21 0 24575,'-1'38'0,"-8"43"0,-2 29 0,11-105 5,0-1 0,0 0 0,1 1 0,0-1 0,-1 0 0,1 0 0,1 1 0,-1-1 0,1 0 0,-1 0 0,1 0 0,0 0 0,1-1 0,-1 1 0,1 0 0,-1-1 0,1 0 0,0 0 0,0 0 0,1 0-1,-1 0 1,1 0 0,5 3 0,6 1-297,-1 0-1,2-1 1,-1-1 0,30 7-1,-44-12 271,20 5-6804</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06.825"/>
    </inkml:context>
    <inkml:brush xml:id="br0">
      <inkml:brushProperty name="width" value="0.05" units="cm"/>
      <inkml:brushProperty name="height" value="0.05" units="cm"/>
    </inkml:brush>
  </inkml:definitions>
  <inkml:trace contextRef="#ctx0" brushRef="#br0">0 1 24575,'3264'0'0,"-3262"0"-51,41 3 229,-27 3-407,-16-5 194,0-1 0,1 0-1,-1 1 1,0-1 0,0 1 0,0-1 0,0 0 0,0 1 0,0-1 0,0 0 0,0 1 0,0-1 0,0 1 0,0-1 0,0 1-1,0-1 1,0 0 0,0 1 0,0-1 0,0 0 0,0 1 0,-1-1 0,1 1 0,0-1 0,0 0 0,0 1 0,-1-1 0,1 0-1,0 0 1,-1 1 0,1-1 0,0 0 0,0 1 0,-1-1 0,0 0 0,-19 15-6791</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08.674"/>
    </inkml:context>
    <inkml:brush xml:id="br0">
      <inkml:brushProperty name="width" value="0.05" units="cm"/>
      <inkml:brushProperty name="height" value="0.05" units="cm"/>
    </inkml:brush>
  </inkml:definitions>
  <inkml:trace contextRef="#ctx0" brushRef="#br0">238 611 24575,'-4'-3'0,"-1"0"0,1 0 0,-1 0 0,0 1 0,0 0 0,-1 0 0,1 0 0,0 1 0,-1 0 0,1 0 0,0 0 0,-12 0 0,-66 3 0,79-2 0,1 1 0,-1 0 0,0 0 0,1 0 0,-1 1 0,1-1 0,0 1 0,-1 0 0,1 0 0,0 0 0,0 0 0,0 1 0,0-1 0,1 1 0,-1 0 0,1-1 0,-1 1 0,1 0 0,0 1 0,0-1 0,0 0 0,1 1 0,-1-1 0,1 1 0,0-1 0,0 1 0,0-1 0,0 1 0,1 0 0,-1 5 0,-1 14 0,1-1 0,0 0 0,6 40 0,-4-56 0,-1-3 0,0-1 0,0 1 0,0-1 0,0 0 0,1 1 0,0-1 0,-1 1 0,1-1 0,0 0 0,0 0 0,0 0 0,0 1 0,1-1 0,-1 0 0,0 0 0,1 0 0,0-1 0,-1 1 0,1 0 0,0-1 0,0 1 0,0-1 0,0 1 0,0-1 0,0 0 0,0 0 0,0 0 0,1 0 0,-1 0 0,0-1 0,1 1 0,-1-1 0,1 1 0,3-1 0,0 0 0,-1-1 0,0 1 0,0-1 0,0 0 0,0-1 0,0 1 0,0-1 0,0 0 0,-1 0 0,1-1 0,-1 1 0,1-1 0,-1 0 0,0 0 0,7-7 0,1-4 0,0-1 0,-1 1 0,0-2 0,-1 0 0,-1 0 0,-1-1 0,0 0 0,-1 0 0,-1-1 0,5-19 0,2-25 0,8-106 0,3-20 0,19-25 0,-38 340 0,-8 13 0,6 232 0,-2-362-136,0-1-1,0 1 1,1-1-1,1 1 1,0-1-1,0 0 1,1 0-1,0-1 0,9 16 1,-1-8-6690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09.266"/>
    </inkml:context>
    <inkml:brush xml:id="br0">
      <inkml:brushProperty name="width" value="0.05" units="cm"/>
      <inkml:brushProperty name="height" value="0.05" units="cm"/>
    </inkml:brush>
  </inkml:definitions>
  <inkml:trace contextRef="#ctx0" brushRef="#br0">1 11 24575,'4'-4'0,"5"-1"0,5 4 0,4 6 0,7 14 0,3 11 0,1 6 0,11 15 0,2 7 0,3 2 0,5 5 0,-2-7 0,-10-10 0,-6-9 0,-6-7 0,-2-10 0,-6-3 0,-6-7-8191</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09.735"/>
    </inkml:context>
    <inkml:brush xml:id="br0">
      <inkml:brushProperty name="width" value="0.05" units="cm"/>
      <inkml:brushProperty name="height" value="0.05" units="cm"/>
    </inkml:brush>
  </inkml:definitions>
  <inkml:trace contextRef="#ctx0" brushRef="#br0">307 0 24575,'-4'0'0,"-9"4"0,-6 17 0,-16 21 0,-10 18 0,-5 8 0,3-4 0,8-10 0,7-5 0,10-12-8191</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11.782"/>
    </inkml:context>
    <inkml:brush xml:id="br0">
      <inkml:brushProperty name="width" value="0.05" units="cm"/>
      <inkml:brushProperty name="height" value="0.05" units="cm"/>
    </inkml:brush>
  </inkml:definitions>
  <inkml:trace contextRef="#ctx0" brushRef="#br0">8 1 24575,'2'0'0,"1"0"0,0 1 0,0 0 0,0-1 0,0 1 0,0 0 0,-1 0 0,1 1 0,-1-1 0,1 1 0,-1-1 0,1 1 0,-1 0 0,0 0 0,1 0 0,-1 0 0,0 0 0,-1 0 0,1 1 0,0-1 0,-1 1 0,1-1 0,-1 1 0,0 0 0,0-1 0,0 1 0,0 0 0,0 0 0,0 0 0,0 4 0,2 14 0,0 0 0,-1 0 0,-1 27 0,-1-29 0,0-4 0,4 53 0,-4-65 0,0-1 0,1 1 0,-1-1 0,1 1 0,0-1 0,0 0 0,0 1 0,0-1 0,0 0 0,0 1 0,1-1 0,-1 0 0,1 0 0,-1 0 0,1 0 0,0 0 0,0-1 0,0 1 0,0-1 0,0 1 0,4 1 0,-4-2 0,0-1 0,0 0 0,0 0 0,0 0 0,0 0 0,0 0 0,0 0 0,0-1 0,0 1 0,0-1 0,0 1 0,0-1 0,0 0 0,0 0 0,-1 0 0,1 0 0,0 0 0,0 0 0,-1 0 0,1-1 0,-1 1 0,2-2 0,33-37 0,-32 35 0,13-18 0,-1 0 0,16-31 0,-26 43 0,0-1 0,-1 1 0,0-1 0,-1 0 0,-1-1 0,0 1 0,2-16 0,-20 164 0,13-88 0,-1 1 0,-3-1 0,-12 51 0,-7 33 0,21-102 0,0-1 0,-2 1 0,-1-1 0,-2 0 0,0-1 0,-2 0 0,-22 41 0,18-45 0,-24 38 0,36-58 0,0-1 0,0 0 0,0 1 0,0-1 0,0 0 0,0 0 0,-1-1 0,0 1 0,1-1 0,-1 1 0,0-1 0,-6 2 0,8-4 0,1 0 0,0 0 0,-1 0 0,1 0 0,0 0 0,-1-1 0,1 1 0,0 0 0,0-1 0,-1 1 0,1-1 0,0 1 0,0-1 0,0 0 0,-1 0 0,1 1 0,0-1 0,0 0 0,0 0 0,1 0 0,-1 0 0,0 0 0,0 0 0,0 0 0,1 0 0,-1-1 0,0 1 0,1 0 0,-1 0 0,1 0 0,0-1 0,-1 1 0,1 0 0,0-1 0,0 1 0,0-2 0,-7-55 0,7 53 0,-1-25 0,-1 5 0,1 1 0,1 0 0,1 0 0,1 0 0,6-26 0,-5 43 0,0-1 0,0 2 0,1-1 0,0 0 0,0 1 0,1-1 0,0 1 0,0 1 0,0-1 0,1 1 0,0 0 0,11-8 0,10-5 0,49-25 0,-50 30 0,4-3-341,1 2 0,0 0-1,56-14 1,-63 22-6485</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48.394"/>
    </inkml:context>
    <inkml:brush xml:id="br0">
      <inkml:brushProperty name="width" value="0.05" units="cm"/>
      <inkml:brushProperty name="height" value="0.05" units="cm"/>
    </inkml:brush>
  </inkml:definitions>
  <inkml:trace contextRef="#ctx0" brushRef="#br0">1 1 24575,'0'0'-8191</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50.299"/>
    </inkml:context>
    <inkml:brush xml:id="br0">
      <inkml:brushProperty name="width" value="0.05" units="cm"/>
      <inkml:brushProperty name="height" value="0.05" units="cm"/>
    </inkml:brush>
  </inkml:definitions>
  <inkml:trace contextRef="#ctx0" brushRef="#br0">95 116 24575,'-2'4'0,"-1"-1"0,1 1 0,-1 0 0,1 0 0,0 0 0,1 0 0,-1 0 0,1 1 0,0-1 0,0 0 0,0 1 0,0 7 0,-1 61 0,3-49 0,-1-17 0,0-1 0,1 0 0,0 1 0,1-1 0,-1 0 0,1 0 0,1 0 0,-1 0 0,1 0 0,0 0 0,0-1 0,0 1 0,1-1 0,0 0 0,0 0 0,0 0 0,1-1 0,0 1 0,0-1 0,0 0 0,0-1 0,0 1 0,1-1 0,0 0 0,-1 0 0,1-1 0,0 0 0,0 0 0,1 0 0,-1-1 0,0 0 0,1 0 0,-1 0 0,0-1 0,1 0 0,-1 0 0,1-1 0,12-2 0,-14 1 0,-1 0 0,1 0 0,0-1 0,0 1 0,-1-1 0,0 0 0,1-1 0,-1 1 0,0-1 0,-1 1 0,1-1 0,-1 0 0,1-1 0,-1 1 0,0-1 0,-1 1 0,1-1 0,-1 0 0,0 0 0,0 0 0,1-5 0,0 0 0,0 0 0,-1 1 0,0-1 0,0 0 0,-1 0 0,-1-1 0,0 1 0,0 0 0,0 0 0,-4-13 0,-1 9 0,-1 1 0,0 0 0,-1 0 0,0 1 0,-1 0 0,-1 0 0,0 1 0,0 0 0,-1 1 0,-1-1 0,1 2 0,-2 0 0,1 0 0,-1 1 0,-1 1 0,1 0 0,-1 0 0,-18-6 0,24 12-60,0 0-1,-1 1 1,1 0-1,0 0 1,0 0-1,0 1 1,0 0-1,-1 0 1,1 1-1,0 0 1,1 0-1,-12 5 1,9-4-519,-19 7-6247</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51.148"/>
    </inkml:context>
    <inkml:brush xml:id="br0">
      <inkml:brushProperty name="width" value="0.05" units="cm"/>
      <inkml:brushProperty name="height" value="0.05" units="cm"/>
    </inkml:brush>
  </inkml:definitions>
  <inkml:trace contextRef="#ctx0" brushRef="#br0">0 1 24575,'0'0'-8191</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52.102"/>
    </inkml:context>
    <inkml:brush xml:id="br0">
      <inkml:brushProperty name="width" value="0.05" units="cm"/>
      <inkml:brushProperty name="height" value="0.05" units="cm"/>
    </inkml:brush>
  </inkml:definitions>
  <inkml:trace contextRef="#ctx0" brushRef="#br0">1 15 24575,'152'2'0,"160"-5"0,-307 3-136,-1-1-1,1 1 1,-1-1-1,1 0 1,-1 0-1,0 0 1,1-1-1,-1 0 0,5-2 1</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53.644"/>
    </inkml:context>
    <inkml:brush xml:id="br0">
      <inkml:brushProperty name="width" value="0.05" units="cm"/>
      <inkml:brushProperty name="height" value="0.05" units="cm"/>
    </inkml:brush>
  </inkml:definitions>
  <inkml:trace contextRef="#ctx0" brushRef="#br0">313 1 24575,'-5'6'0,"0"1"0,0-1 0,0 1 0,1 1 0,1-1 0,-1 1 0,1-1 0,0 1 0,1 0 0,-2 9 0,-12 86 0,15-94 0,-21 337 0,16-235 0,3 7 0,2-51 0,-13 103 0,-1-71 0,4 0 0,4 106 0,7-201 0,0 1 0,0 0 0,0-1 0,-1 1 0,1 0 0,-1-1 0,0 1 0,-1-1 0,1 1 0,-1-1 0,1 0 0,-5 7 0,4-9 0,0 0 0,-1 0 0,1 1 0,-1-1 0,0-1 0,1 1 0,-1 0 0,0-1 0,0 1 0,0-1 0,0 0 0,0 0 0,0 0 0,-1-1 0,1 1 0,0-1 0,0 1 0,-6-1 0,-89-3 0,126 1 0,-1 0 0,1-3 0,-1 0 0,45-15 0,8-1 0,147-36-1365,-202 52-5461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3.424"/>
    </inkml:context>
    <inkml:brush xml:id="br0">
      <inkml:brushProperty name="width" value="0.025" units="cm"/>
      <inkml:brushProperty name="height" value="0.025" units="cm"/>
    </inkml:brush>
  </inkml:definitions>
  <inkml:trace contextRef="#ctx0" brushRef="#br0">175 1 24575,'0'4'0,"0"5"0,0 9 0,-4 6 0,-1 2 0,-4 4 0,-4 2 0,-4 3 0,-3-1 0,-2-2 0,3-2 0,0-7 0,0-3 0,3-17 0,5-8-8191</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54.861"/>
    </inkml:context>
    <inkml:brush xml:id="br0">
      <inkml:brushProperty name="width" value="0.05" units="cm"/>
      <inkml:brushProperty name="height" value="0.05" units="cm"/>
    </inkml:brush>
  </inkml:definitions>
  <inkml:trace contextRef="#ctx0" brushRef="#br0">377 51 24575,'-6'-1'0,"0"0"0,1 0 0,-1-1 0,1 0 0,0 0 0,-1 0 0,-6-5 0,-22-7 0,11 8 0,-1 2 0,1 0 0,-1 1 0,0 2 0,0 0 0,-43 5 0,63-3 0,1-1 0,-1 1 0,0 0 0,1 1 0,-1-1 0,0 0 0,1 1 0,0 0 0,-1 0 0,1 0 0,0 0 0,0 0 0,0 1 0,1 0 0,-1-1 0,0 1 0,1 0 0,-3 4 0,2-2 0,0 1 0,1 0 0,-1 0 0,1 0 0,1 0 0,-1 0 0,1 0 0,0 0 0,0 1 0,1 7 0,0-1 0,1 1 0,0-1 0,1 1 0,0-1 0,1 0 0,1 0 0,0 0 0,1-1 0,11 22 0,-11-25 0,1-1 0,0-1 0,0 1 0,0-1 0,1 0 0,0 0 0,0-1 0,1 0 0,0 0 0,0-1 0,0 0 0,1-1 0,0 1 0,0-2 0,0 1 0,0-1 0,0 0 0,1-1 0,-1-1 0,1 1 0,-1-1 0,1-1 0,0 0 0,-1 0 0,1-1 0,0 0 0,-1 0 0,11-4 0,0-4-1365,-5-1-5461</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56.766"/>
    </inkml:context>
    <inkml:brush xml:id="br0">
      <inkml:brushProperty name="width" value="0.05" units="cm"/>
      <inkml:brushProperty name="height" value="0.05" units="cm"/>
    </inkml:brush>
  </inkml:definitions>
  <inkml:trace contextRef="#ctx0" brushRef="#br0">0 0 24575,'3'1'0,"-1"-1"0,1 1 0,-1 0 0,1 0 0,-1 0 0,1 0 0,-1 0 0,0 0 0,0 1 0,0-1 0,0 1 0,0 0 0,0-1 0,0 1 0,0 0 0,0 0 0,-1 0 0,3 3 0,23 42 0,42 76 0,-64-112 0,0 0 0,0 1 0,-1-1 0,0 1 0,-1 0 0,0 0 0,-1 0 0,1 13 0,-1-9 0,0 0 0,1-1 0,1 1 0,8 21 0,-8-28-124,0 0 0,0 0 0,1 0 0,0-1 0,1 0 0,-1 1-1,2-2 1,-1 1 0,1-1 0,15 12 0,-7-12-6702</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57.686"/>
    </inkml:context>
    <inkml:brush xml:id="br0">
      <inkml:brushProperty name="width" value="0.05" units="cm"/>
      <inkml:brushProperty name="height" value="0.05" units="cm"/>
    </inkml:brush>
  </inkml:definitions>
  <inkml:trace contextRef="#ctx0" brushRef="#br0">258 1 24575,'-7'0'0,"-1"-1"0,1 2 0,0-1 0,-1 1 0,1 0 0,0 0 0,0 1 0,0 0 0,0 0 0,0 1 0,0 0 0,1 0 0,-1 1 0,1-1 0,0 2 0,0-1 0,0 0 0,0 1 0,1 0 0,0 1 0,0-1 0,0 1 0,1 0 0,0 0 0,0 0 0,1 1 0,-1-1 0,1 1 0,1 0 0,-1 0 0,-2 14 0,0-7 0,0 0 0,-2 0 0,-12 21 0,-8 17 0,24-42-163,0 1 0,1-1 0,0 1 1,0 0-1,1 0 0,1 0 0,1 15 0,-1-25 101,0 19-6764</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58.422"/>
    </inkml:context>
    <inkml:brush xml:id="br0">
      <inkml:brushProperty name="width" value="0.05" units="cm"/>
      <inkml:brushProperty name="height" value="0.05" units="cm"/>
    </inkml:brush>
  </inkml:definitions>
  <inkml:trace contextRef="#ctx0" brushRef="#br0">0 166 24575,'20'-1'0,"-1"-1"0,30-8 0,5 1 0,27-6 0,120-38 0,-183 48 0,61-21 0,-55 17 0,0 1 0,0 0 0,1 2 0,0 1 0,0 1 0,36-1 0,-8 7-1365,-31-2-5461</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59.148"/>
    </inkml:context>
    <inkml:brush xml:id="br0">
      <inkml:brushProperty name="width" value="0.05" units="cm"/>
      <inkml:brushProperty name="height" value="0.05" units="cm"/>
    </inkml:brush>
  </inkml:definitions>
  <inkml:trace contextRef="#ctx0" brushRef="#br0">49 0 24575,'-19'75'0,"11"48"0,8 142 0,3-100 0,-21 302 0,12-273-1365,6-158-5461</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59.786"/>
    </inkml:context>
    <inkml:brush xml:id="br0">
      <inkml:brushProperty name="width" value="0.05" units="cm"/>
      <inkml:brushProperty name="height" value="0.05" units="cm"/>
    </inkml:brush>
  </inkml:definitions>
  <inkml:trace contextRef="#ctx0" brushRef="#br0">1 1 24575,'4'0'0,"5"0"0,9 0 0,9 0 0,4 0 0,5 0 0,4 0 0,-1 0 0,-3 0 0,-4 0 0,-4 0 0,-2 0 0,-1 0 0,-2 0 0,-4 0-8191</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00.586"/>
    </inkml:context>
    <inkml:brush xml:id="br0">
      <inkml:brushProperty name="width" value="0.05" units="cm"/>
      <inkml:brushProperty name="height" value="0.05" units="cm"/>
    </inkml:brush>
  </inkml:definitions>
  <inkml:trace contextRef="#ctx0" brushRef="#br0">1 90 24575,'542'-28'0,"-508"24"-112,45-5-514,136-33-1,-195 36-6199</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01.542"/>
    </inkml:context>
    <inkml:brush xml:id="br0">
      <inkml:brushProperty name="width" value="0.05" units="cm"/>
      <inkml:brushProperty name="height" value="0.05" units="cm"/>
    </inkml:brush>
  </inkml:definitions>
  <inkml:trace contextRef="#ctx0" brushRef="#br0">0 24 24575,'599'-18'0,"-335"13"-1365,-236 5-5461</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20.300"/>
    </inkml:context>
    <inkml:brush xml:id="br0">
      <inkml:brushProperty name="width" value="0.05" units="cm"/>
      <inkml:brushProperty name="height" value="0.05" units="cm"/>
    </inkml:brush>
  </inkml:definitions>
  <inkml:trace contextRef="#ctx0" brushRef="#br0">581 1064 24575,'-10'-8'0,"0"0"0,0 1 0,-1 0 0,0 0 0,0 1 0,-1 1 0,0 0 0,0 1 0,0 0 0,0 1 0,-1 0 0,-22-2 0,-15 2 0,-100 5 0,56 1 0,77-3 0,10-1 0,0 1 0,0 0 0,0 1 0,0-1 0,0 1 0,0 1 0,-8 2 0,13-3 0,-1 0 0,1 1 0,0-1 0,0 1 0,0-1 0,0 1 0,0 0 0,0 0 0,0 0 0,1 0 0,-1 0 0,1 1 0,0-1 0,-1 0 0,1 1 0,0-1 0,0 0 0,0 1 0,1 0 0,-1-1 0,1 1 0,-1-1 0,1 5 0,0 3 0,0 1 0,0 0 0,1-1 0,0 1 0,1-1 0,0 0 0,1 1 0,0-1 0,1 0 0,0-1 0,1 1 0,-1-1 0,2 0 0,-1 0 0,14 16 0,-14-19 0,0 1 0,1-1 0,0 0 0,0-1 0,0 1 0,0-1 0,1 0 0,0-1 0,0 0 0,0 0 0,1 0 0,0-1 0,-1 0 0,1-1 0,0 1 0,0-1 0,0-1 0,0 0 0,1 0 0,-1-1 0,9 0 0,-12-1 0,0-1 0,-1 1 0,1-1 0,0 0 0,-1 0 0,1-1 0,-1 0 0,1 0 0,-1 0 0,0 0 0,0 0 0,-1-1 0,1 0 0,-1 1 0,0-1 0,0-1 0,0 1 0,4-9 0,4-9 0,0 0 0,10-36 0,-19 53 0,133-544 0,-70 249 0,-56 261 0,3-14 0,2 1 0,30-74 0,-44 125 0,1 0 0,-1 0 0,0 0 0,0 0 0,1 1 0,-1-1 0,1 0 0,-1 0 0,1 0 0,-1 0 0,1 1 0,-1-1 0,1 0 0,0 1 0,-1-1 0,1 0 0,0 1 0,0-1 0,-1 1 0,1-1 0,1 0 0,3 17 0,-8 36 0,-8 158 0,0-4 0,5-164 0,-20 69 0,15-73 0,3 0 0,-6 52 0,10-33 0,2 0 0,2 1 0,10 69 0,-9-122 0,0-1 0,0 1 0,1-1 0,-1 1 0,1-1 0,0 0 0,0 0 0,0 0 0,1 0 0,0 0 0,-1 0 0,1-1 0,0 1 0,1-1 0,-1 0 0,1 0 0,-1 0 0,7 3 0,-3-2 0,1-1 0,-1 0 0,1 0 0,0 0 0,0-1 0,0 0 0,0-1 0,0 0 0,15 0 0,-20-1-59,-1 0 0,0 0-1,1 0 1,-1-1-1,1 1 1,-1-1 0,0 1-1,0-1 1,1 0 0,-1 0-1,0 0 1,0 0 0,0 0-1,0-1 1,0 1-1,0-1 1,0 1 0,0-1-1,-1 0 1,1 1 0,-1-1-1,3-4 1,14-24-6767</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21.189"/>
    </inkml:context>
    <inkml:brush xml:id="br0">
      <inkml:brushProperty name="width" value="0.05" units="cm"/>
      <inkml:brushProperty name="height" value="0.05" units="cm"/>
    </inkml:brush>
  </inkml:definitions>
  <inkml:trace contextRef="#ctx0" brushRef="#br0">0 2 24575,'4'2'0,"-1"1"0,1-1 0,-1 0 0,1 0 0,0 0 0,-1-1 0,1 0 0,0 1 0,0-1 0,0 0 0,0-1 0,5 1 0,56 2 0,-48-3 0,376-1 0,-295-10 95,-62 5-825,43 0 0,-60 6-6096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3.984"/>
    </inkml:context>
    <inkml:brush xml:id="br0">
      <inkml:brushProperty name="width" value="0.025" units="cm"/>
      <inkml:brushProperty name="height" value="0.025" units="cm"/>
    </inkml:brush>
  </inkml:definitions>
  <inkml:trace contextRef="#ctx0" brushRef="#br0">0 192 24575,'0'-2'0,"1"1"0,-1 0 0,1 0 0,-1 0 0,1 0 0,0 0 0,-1 1 0,1-1 0,0 0 0,-1 0 0,1 0 0,0 0 0,0 1 0,0-1 0,0 0 0,0 1 0,0-1 0,0 1 0,0-1 0,0 1 0,0-1 0,0 1 0,0 0 0,0 0 0,0-1 0,0 1 0,3 0 0,36-4 0,-36 4 0,70-2 0,-41 2 0,-1-1 0,1-2 0,-1-1 0,0-1 0,55-17 0,-36 6-91,35-15 300,-79 28-358,0 0 1,-1-1 0,1 0 0,-1 0-1,0-1 1,0 1 0,-1-1-1,0-1 1,8-9 0,7-17-6678</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22.591"/>
    </inkml:context>
    <inkml:brush xml:id="br0">
      <inkml:brushProperty name="width" value="0.05" units="cm"/>
      <inkml:brushProperty name="height" value="0.05" units="cm"/>
    </inkml:brush>
  </inkml:definitions>
  <inkml:trace contextRef="#ctx0" brushRef="#br0">48 1 24575,'3'199'0,"-6"214"0,-1-378 0,-15 64 0,11-70 0,2 0 0,2 1 0,-2 39 0,7 68-1365,-1-117-5461</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24.812"/>
    </inkml:context>
    <inkml:brush xml:id="br0">
      <inkml:brushProperty name="width" value="0.05" units="cm"/>
      <inkml:brushProperty name="height" value="0.05" units="cm"/>
    </inkml:brush>
  </inkml:definitions>
  <inkml:trace contextRef="#ctx0" brushRef="#br0">0 0 24575,'4'0'0,"5"0"0,5 0 0,4 0 0,3 0 0,2 0 0,1 0 0,0 0 0,0 0 0,0 0 0,-1 0 0,5 4 0,0 1 0,0 0 0,-1-1 0,-1-1 0,-1-1 0,-4-1-8191</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26.562"/>
    </inkml:context>
    <inkml:brush xml:id="br0">
      <inkml:brushProperty name="width" value="0.05" units="cm"/>
      <inkml:brushProperty name="height" value="0.05" units="cm"/>
    </inkml:brush>
  </inkml:definitions>
  <inkml:trace contextRef="#ctx0" brushRef="#br0">1 1 24575,'2778'0'0,"-2735"4"-1365,-24 1-5461</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32.077"/>
    </inkml:context>
    <inkml:brush xml:id="br0">
      <inkml:brushProperty name="width" value="0.05" units="cm"/>
      <inkml:brushProperty name="height" value="0.05" units="cm"/>
    </inkml:brush>
  </inkml:definitions>
  <inkml:trace contextRef="#ctx0" brushRef="#br0">261 758 24575,'-19'0'0,"-5"0"0,0 0 0,-46 8 0,63-7 0,-1 1 0,1 0 0,0 1 0,0-1 0,0 1 0,0 1 0,1-1 0,-1 1 0,1 0 0,0 1 0,0 0 0,1 0 0,-10 10 0,12-10 0,0 0 0,0 1 0,1 0 0,-1 0 0,1-1 0,0 1 0,1 1 0,0-1 0,0 0 0,0 0 0,0 0 0,1 1 0,1 6 0,-1-3 0,0 1 0,2-1 0,-1 0 0,1 1 0,1-1 0,6 19 0,-7-24 0,1-2 0,-1 1 0,0 0 0,1 0 0,0-1 0,-1 1 0,2-1 0,-1 0 0,0 0 0,0 0 0,1-1 0,0 1 0,0-1 0,-1 0 0,1 0 0,9 3 0,-6-3 0,0 0 0,1 0 0,0-1 0,-1-1 0,1 1 0,-1-1 0,1 0 0,0-1 0,10-2 0,-6 1 0,0-1 0,0 0 0,0-1 0,-1-1 0,1 0 0,-1 0 0,-1-1 0,1-1 0,-1 1 0,0-2 0,0 1 0,11-13 0,-5-1 0,0-1 0,-2-1 0,0 0 0,16-38 0,31-105 0,-30 68 0,19-111 0,-45 168 0,-2 1 0,-3-58 0,-1 55 0,7-68 0,1 85 0,-7 26 0,0 0 0,1 0 0,-1 0 0,0 0 0,0 0 0,0 0 0,1 0 0,-1 0 0,0 0 0,0 0 0,1 0 0,-1 0 0,0 1 0,0-1 0,1 0 0,-1 0 0,0 0 0,0 0 0,0 0 0,0 1 0,1-1 0,-1 0 0,0 0 0,0 0 0,0 1 0,0-1 0,0 0 0,1 0 0,-1 1 0,0-1 0,0 0 0,0 0 0,0 1 0,0-1 0,0 0 0,0 0 0,0 1 0,0-1 0,0 0 0,0 0 0,0 1 0,0-1 0,0 0 0,6 51 0,-18 273 0,0-30 0,12-275 0,1-1 0,1 0 0,1 0 0,0 0 0,1 0 0,1 0 0,10 25 0,-12-37 0,0 0 0,0 0 0,0 0 0,1 0 0,0-1 0,0 1 0,0-1 0,1 0 0,0 0 0,0-1 0,0 0 0,0 1 0,1-2 0,-1 1 0,1-1 0,0 0 0,0 0 0,1 0 0,-1-1 0,1 0 0,-1 0 0,1-1 0,9 2 0,5-2-1365,-2-1-5461</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33.695"/>
    </inkml:context>
    <inkml:brush xml:id="br0">
      <inkml:brushProperty name="width" value="0.05" units="cm"/>
      <inkml:brushProperty name="height" value="0.05" units="cm"/>
    </inkml:brush>
  </inkml:definitions>
  <inkml:trace contextRef="#ctx0" brushRef="#br0">506 136 24575,'0'-3'0,"0"-1"0,0 1 0,-1 0 0,1-1 0,-1 1 0,0 0 0,1-1 0,-1 1 0,-1 0 0,1 0 0,0 0 0,-1 0 0,0 0 0,1 0 0,-1 0 0,0 1 0,-1-1 0,1 0 0,0 1 0,-1 0 0,1 0 0,-4-3 0,-3 0 0,-1 1 0,0-1 0,0 1 0,0 1 0,-17-4 0,-23-8 0,40 10 0,1 2 0,-1 0 0,0 0 0,0 0 0,0 1 0,0 1 0,-19-1 0,25 2 0,-1 1 0,1-1 0,-1 1 0,1 0 0,0 0 0,-1 1 0,1 0 0,0-1 0,0 1 0,0 0 0,0 1 0,0-1 0,0 1 0,1 0 0,-1 0 0,1 0 0,0 0 0,0 0 0,-4 7 0,-10 16 0,1 1 0,1 0 0,2 1 0,1 1 0,-13 41 0,7-22 0,12-37 0,1 1 0,1 0 0,0 0 0,1 1 0,-3 17 0,-4 39 0,6-45 0,1 1 0,0 32 0,3-48 0,1 1 0,0 0 0,0-1 0,1 1 0,1-1 0,0 0 0,0 1 0,1-1 0,6 12 0,-6-13 0,0-1 0,0 1 0,1-1 0,0 0 0,0 0 0,1-1 0,0 1 0,0-1 0,1-1 0,-1 1 0,1-1 0,0 0 0,1-1 0,-1 1 0,1-1 0,0-1 0,0 0 0,0 0 0,0 0 0,1-1 0,-1 0 0,1-1 0,-1 0 0,1 0 0,16-1 0,296-6-1365,-297 6-5461</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35.264"/>
    </inkml:context>
    <inkml:brush xml:id="br0">
      <inkml:brushProperty name="width" value="0.05" units="cm"/>
      <inkml:brushProperty name="height" value="0.05" units="cm"/>
    </inkml:brush>
  </inkml:definitions>
  <inkml:trace contextRef="#ctx0" brushRef="#br0">1 0 24575,'666'0'0,"-615"5"-1365,-36 0-5461</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4:36.307"/>
    </inkml:context>
    <inkml:brush xml:id="br0">
      <inkml:brushProperty name="width" value="0.05" units="cm"/>
      <inkml:brushProperty name="height" value="0.05" units="cm"/>
    </inkml:brush>
  </inkml:definitions>
  <inkml:trace contextRef="#ctx0" brushRef="#br0">0 1 24575,'270'17'0,"-209"-12"-164,65-4-1,-87-1-871,-14 0-5790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39.750"/>
    </inkml:context>
    <inkml:brush xml:id="br0">
      <inkml:brushProperty name="width" value="0.05" units="cm"/>
      <inkml:brushProperty name="height" value="0.05" units="cm"/>
    </inkml:brush>
  </inkml:definitions>
  <inkml:trace contextRef="#ctx0" brushRef="#br0">167 54 24575,'-14'0'0,"1"0"0,-1 1 0,1 0 0,-1 1 0,1 1 0,-23 7 0,33-9 0,0 1 0,0-1 0,0 0 0,1 1 0,-1 0 0,0 0 0,1 0 0,-1 0 0,1 0 0,0 0 0,-1 1 0,1-1 0,0 1 0,1 0 0,-1-1 0,0 1 0,1 0 0,0 0 0,-1 0 0,1 0 0,0 0 0,1 0 0,-1 0 0,0 1 0,1-1 0,0 0 0,0 0 0,0 0 0,0 1 0,0-1 0,1 0 0,-1 0 0,1 0 0,1 5 0,1-1 0,-1 1 0,1 0 0,1-1 0,-1 1 0,1-1 0,1 0 0,-1-1 0,1 1 0,0-1 0,1 0 0,0 0 0,0 0 0,0-1 0,0 0 0,1 0 0,0-1 0,0 1 0,0-1 0,9 3 0,2 0 0,0 0 0,0-2 0,1 0 0,-1-1 0,1 0 0,0-2 0,23 1 0,-39-3 0,0 0 0,0 0 0,0-1 0,1 1 0,-1-1 0,0 1 0,0-1 0,0 0 0,0 0 0,0-1 0,0 1 0,0 0 0,0-1 0,0 0 0,-1 0 0,1 0 0,-1 0 0,1 0 0,1-3 0,0 1 0,-1-1 0,0 0 0,0 0 0,0-1 0,-1 1 0,0 0 0,0-1 0,0 0 0,1-10 0,0-3 0,-2-1 0,0 1 0,-1 0 0,-1-1 0,-4-26 0,4 40 14,0 0-1,-1-1 0,1 1 0,-1 0 1,-1 0-1,1 0 0,-1 0 1,-4-6-1,5 9-96,0 0 1,0 1-1,-1 0 1,1-1-1,-1 1 1,1 0-1,-1 0 1,0 0-1,0 0 1,0 1-1,0-1 1,0 1-1,0 0 1,-1 0-1,1 0 1,0 0-1,-4 0 1,-17-2-6744</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40.360"/>
    </inkml:context>
    <inkml:brush xml:id="br0">
      <inkml:brushProperty name="width" value="0.05" units="cm"/>
      <inkml:brushProperty name="height" value="0.05" units="cm"/>
    </inkml:brush>
  </inkml:definitions>
  <inkml:trace contextRef="#ctx0" brushRef="#br0">1 1 24575,'0'0'-8191</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41.204"/>
    </inkml:context>
    <inkml:brush xml:id="br0">
      <inkml:brushProperty name="width" value="0.05" units="cm"/>
      <inkml:brushProperty name="height" value="0.05" units="cm"/>
    </inkml:brush>
  </inkml:definitions>
  <inkml:trace contextRef="#ctx0" brushRef="#br0">1 42 24575,'0'-4'0,"4"-1"0,5 0 0,9 1 0,9 2 0,4 0 0,9 1 0,0 0 0,-1 1 0,-4 1 0,-4-1 0,-3 0 0,1-4 0,3-1 0,1 0 0,-5 1-8191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8:47.281"/>
    </inkml:context>
    <inkml:brush xml:id="br0">
      <inkml:brushProperty name="width" value="0.05" units="cm"/>
      <inkml:brushProperty name="height" value="0.05" units="cm"/>
    </inkml:brush>
  </inkml:definitions>
  <inkml:trace contextRef="#ctx0" brushRef="#br0">1 1 24575,'-1'43'0,"3"0"0,1 0 0,2 0 0,2 0 0,1-1 0,28 77 0,-11-47 0,-4 1 0,21 124 0,-22-96 0,7 57 0,-20-101 0,3 0 0,2-1 0,3-1 0,27 70 0,-7-37 0,27 104 0,-19-51 0,-35-112 0,8 54 0,3 11 0,-13-66 0,-1 0 0,-1 0 0,0 48 0,-1-17 0,8 12 0,-7-50 0,-1 1 0,1 24 0,-2-31 0,0 0 0,0 0 0,2 0 0,0 0 0,0 0 0,2-1 0,6 15 0,-3-10 0,-2 1 0,10 39 0,-6-13 0,17 45 0,7 31 0,-20-68-1365,-6-30-5461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5.049"/>
    </inkml:context>
    <inkml:brush xml:id="br0">
      <inkml:brushProperty name="width" value="0.025" units="cm"/>
      <inkml:brushProperty name="height" value="0.025" units="cm"/>
    </inkml:brush>
  </inkml:definitions>
  <inkml:trace contextRef="#ctx0" brushRef="#br0">120 1 24575,'-10'22'0,"-13"45"0,2-5 0,19-58 0,-44 125 0,41-113 0,1 1 0,1-1 0,1 1 0,0 0 0,1 0 0,1 18 0,1-33 0,-1 1 0,1-1 0,-1 0 0,1 1 0,0-1 0,0 0 0,1 0 0,-1 1 0,0-1 0,1 0 0,-1 0 0,1 0 0,-1 0 0,1-1 0,0 1 0,0 0 0,0-1 0,0 1 0,0-1 0,0 0 0,0 0 0,1 0 0,-1 0 0,0 0 0,1 0 0,-1 0 0,0-1 0,1 0 0,-1 1 0,5-1 0,11 2 0,-1-1 0,1-1 0,23-2 0,-17 1 0,-24 1 0,9-1 0,0 1 0,0 0 0,1 0 0,-1 1 0,15 4 0,-22-4 0,0 0 0,0-1 0,0 1 0,0 0 0,0 0 0,0 0 0,-1 1 0,1-1 0,0 0 0,-1 1 0,1-1 0,-1 1 0,1-1 0,-1 1 0,0 0 0,0-1 0,0 1 0,0 0 0,0 0 0,0 0 0,0 0 0,-1 0 0,1 0 0,-1 0 0,1 0 0,-1 0 0,0 0 0,0 0 0,0 0 0,0 0 0,0 3 0,-2 15 0,-1-1 0,-1-1 0,-1 1 0,0 0 0,-13 28 0,-51 92 0,30-63 0,4-14-1365,21-38-5461</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42.075"/>
    </inkml:context>
    <inkml:brush xml:id="br0">
      <inkml:brushProperty name="width" value="0.05" units="cm"/>
      <inkml:brushProperty name="height" value="0.05" units="cm"/>
    </inkml:brush>
  </inkml:definitions>
  <inkml:trace contextRef="#ctx0" brushRef="#br0">143 0 24575,'-2'13'0,"0"-1"0,0 1 0,-1-1 0,-1 0 0,0 0 0,-11 21 0,-10 33 0,17-18 0,1 0 0,-1 54 0,2-18 0,0 26 0,4-58 0,-16 94 0,4-48-39,3 0 0,6 1-1,6 113 1,1-67-1169,-2-120-5618</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42.949"/>
    </inkml:context>
    <inkml:brush xml:id="br0">
      <inkml:brushProperty name="width" value="0.05" units="cm"/>
      <inkml:brushProperty name="height" value="0.05" units="cm"/>
    </inkml:brush>
  </inkml:definitions>
  <inkml:trace contextRef="#ctx0" brushRef="#br0">1 48 24575,'59'-18'0,"36"12"0,-66 5 0,0-1 0,48-8 0,4 0-1365,-62 10-5461</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44.634"/>
    </inkml:context>
    <inkml:brush xml:id="br0">
      <inkml:brushProperty name="width" value="0.05" units="cm"/>
      <inkml:brushProperty name="height" value="0.05" units="cm"/>
    </inkml:brush>
  </inkml:definitions>
  <inkml:trace contextRef="#ctx0" brushRef="#br0">1 1 24575,'0'0'-8191</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45.882"/>
    </inkml:context>
    <inkml:brush xml:id="br0">
      <inkml:brushProperty name="width" value="0.05" units="cm"/>
      <inkml:brushProperty name="height" value="0.05" units="cm"/>
    </inkml:brush>
  </inkml:definitions>
  <inkml:trace contextRef="#ctx0" brushRef="#br0">1 1 24575,'0'4'0,"8"9"0,2 2-8191</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5:47.453"/>
    </inkml:context>
    <inkml:brush xml:id="br0">
      <inkml:brushProperty name="width" value="0.05" units="cm"/>
      <inkml:brushProperty name="height" value="0.05" units="cm"/>
    </inkml:brush>
  </inkml:definitions>
  <inkml:trace contextRef="#ctx0" brushRef="#br0">235 48 24575,'0'-2'0,"0"0"0,-1 0 0,1 1 0,-1-1 0,0 0 0,0 0 0,0 0 0,0 1 0,0-1 0,0 0 0,0 1 0,0-1 0,-1 1 0,1-1 0,-1 1 0,1 0 0,-1-1 0,1 1 0,-1 0 0,0 0 0,1 0 0,-1 0 0,0 1 0,0-1 0,0 0 0,0 1 0,0-1 0,-2 1 0,-56-9 0,55 9 0,0 0 0,-1 0 0,1 1 0,-1 0 0,1 0 0,0 0 0,-1 1 0,1-1 0,0 1 0,0 1 0,0-1 0,0 1 0,1 0 0,-1 0 0,1 0 0,-1 0 0,1 1 0,0 0 0,1 0 0,-1 0 0,1 0 0,-1 0 0,1 1 0,0 0 0,1-1 0,-3 6 0,3-4 0,-1 0 0,1-1 0,1 1 0,-1 0 0,1 0 0,0 0 0,0 0 0,1 0 0,-1 0 0,1 0 0,1 0 0,-1 1 0,1-1 0,0 0 0,1 0 0,-1-1 0,1 1 0,0 0 0,1 0 0,-1-1 0,1 0 0,0 1 0,6 6 0,-3-5 11,0 0 0,0-1 0,0 1 0,1-1 0,0-1 0,1 0-1,-1 0 1,1 0 0,0-1 0,14 6 0,-9-6-223,-1-1 0,1 0 0,0-1-1,0-1 1,0 0 0,25-1 0,-18-1-6614</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03.581"/>
    </inkml:context>
    <inkml:brush xml:id="br0">
      <inkml:brushProperty name="width" value="0.05" units="cm"/>
      <inkml:brushProperty name="height" value="0.05" units="cm"/>
    </inkml:brush>
  </inkml:definitions>
  <inkml:trace contextRef="#ctx0" brushRef="#br0">234 725 24575,'0'-1'0,"0"0"0,-1 0 0,1 0 0,-1 0 0,1 0 0,-1 1 0,0-1 0,1 0 0,-1 0 0,0 0 0,1 0 0,-1 1 0,0-1 0,0 0 0,0 1 0,0-1 0,0 1 0,0-1 0,0 1 0,0-1 0,0 1 0,0-1 0,0 1 0,0 0 0,0 0 0,0 0 0,-2-1 0,-35-3 0,34 4 0,-3 0 0,1 0 0,-1 1 0,1 0 0,-1 0 0,1 0 0,-1 1 0,1 0 0,0 0 0,-1 1 0,1 0 0,0 0 0,1 0 0,-1 1 0,1 0 0,-1 0 0,1 0 0,0 0 0,-7 10 0,7-8 0,0 0 0,0 0 0,1 1 0,0-1 0,0 1 0,1 0 0,0 0 0,0 0 0,1 0 0,-1 1 0,2-1 0,-1 1 0,1-1 0,0 1 0,1-1 0,0 10 0,1-14 0,0 1 0,1-1 0,-1 1 0,1-1 0,0 0 0,0 1 0,0-1 0,0 0 0,1 0 0,-1-1 0,1 1 0,0 0 0,0-1 0,0 0 0,0 0 0,0 0 0,0 0 0,0 0 0,1 0 0,4 1 0,8 4 0,1 0 0,32 7 0,-44-12 0,1-1 0,-1 0 0,0 0 0,0-1 0,0 0 0,1 0 0,-1 0 0,0 0 0,0-1 0,0 0 0,0 0 0,1 0 0,-1-1 0,-1 0 0,1 0 0,0 0 0,9-6 0,-8 3 0,0 0 0,0-1 0,-1 0 0,1 0 0,-1 0 0,0-1 0,-1 0 0,0 0 0,0 0 0,0 0 0,2-8 0,26-70 0,-4-2 0,18-90 0,-41 156 0,13-55 0,-4 0 0,10-145 0,-23 187 0,0 9 0,-4-47 0,3 73 0,0-1 0,0 0 0,0 0 0,0 0 0,0 0 0,-1 0 0,1 1 0,0-1 0,0 0 0,0 0 0,0 0 0,0 0 0,0 0 0,0 0 0,0 1 0,-1-1 0,1 0 0,0 0 0,0 0 0,0 0 0,0 0 0,0 0 0,-1 0 0,1 0 0,0 0 0,0 0 0,0 0 0,0 0 0,0 0 0,-1 0 0,1 0 0,0 0 0,0 0 0,0 0 0,0 0 0,-1 0 0,1 0 0,0 0 0,0 0 0,0 0 0,0 0 0,0 0 0,-1 0 0,1 0 0,0 0 0,0 0 0,0-1 0,0 1 0,0 0 0,0 0 0,-1 0 0,-6 21 0,-6 44 0,2 2 0,-2 101 0,14 145 0,2-135 0,-4-146 0,0-19 0,1 0 0,0 0 0,1 0 0,0 0 0,6 20 0,-6-29 0,0-1 0,1 1 0,-1-1 0,1 0 0,0 0 0,0 1 0,1-1 0,-1 0 0,0-1 0,1 1 0,0 0 0,0-1 0,-1 1 0,2-1 0,-1 0 0,0 0 0,0 0 0,1-1 0,-1 1 0,1-1 0,-1 1 0,1-1 0,6 1 0,-1 0 15,-1-1 0,1 0 0,-1 0 0,1 0 0,0-1 0,-1 0 0,16-3 0,-21 2-80,0 0 1,0 0-1,0 0 1,0 0-1,0 0 1,0-1-1,0 1 0,0-1 1,0 0-1,-1 0 1,1 0-1,-1 0 1,0-1-1,1 1 0,-1 0 1,0-1-1,0 0 1,0 1-1,-1-1 1,1 0-1,-1 0 1,2-5-1,7-27-6761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04.139"/>
    </inkml:context>
    <inkml:brush xml:id="br0">
      <inkml:brushProperty name="width" value="0.05" units="cm"/>
      <inkml:brushProperty name="height" value="0.05" units="cm"/>
    </inkml:brush>
  </inkml:definitions>
  <inkml:trace contextRef="#ctx0" brushRef="#br0">1 24 24575,'268'2'0,"431"-13"0,-649 6 0,-40 1-16,-25 2 48,-27-1-1413,-12 2-5445</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04.749"/>
    </inkml:context>
    <inkml:brush xml:id="br0">
      <inkml:brushProperty name="width" value="0.05" units="cm"/>
      <inkml:brushProperty name="height" value="0.05" units="cm"/>
    </inkml:brush>
  </inkml:definitions>
  <inkml:trace contextRef="#ctx0" brushRef="#br0">148 1 24575,'-2'16'0,"0"0"0,0 0 0,-7 20 0,-2 17 0,-2 63 0,2 166 0,11-170 0,-28 209 0,-10-51 0,38-266-104,0-2 47,0 0 0,0 0-1,0 0 1,-1 0 0,1 0-1,0 0 1,-1 0 0,0 0-1,1 0 1,-1 0 0,0 0-1,0 0 1,0-1 0,0 1-1,0 0 1,0 0 0,-1-1-1,1 1 1,-1-1 0,1 0-1,-4 3 1,-5-7-6769</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05.781"/>
    </inkml:context>
    <inkml:brush xml:id="br0">
      <inkml:brushProperty name="width" value="0.05" units="cm"/>
      <inkml:brushProperty name="height" value="0.05" units="cm"/>
    </inkml:brush>
  </inkml:definitions>
  <inkml:trace contextRef="#ctx0" brushRef="#br0">1 0 24575,'3'0'0,"7"0"0,4 0 0,4 0 0,6 0 0,4 0 0,1 0 0,3 0 0,0 0 0,-1 0 0,-2 0 0,-3 0 0,3 0 0,0 0 0,0 0 0,-6 0-8191</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09.576"/>
    </inkml:context>
    <inkml:brush xml:id="br0">
      <inkml:brushProperty name="width" value="0.05" units="cm"/>
      <inkml:brushProperty name="height" value="0.05" units="cm"/>
    </inkml:brush>
  </inkml:definitions>
  <inkml:trace contextRef="#ctx0" brushRef="#br0">0 84 24575,'57'-3'0,"0"-3"0,78-18 0,-19 3 0,20 7 0,270 9 0,-222 8 0,1315-3 0,-1481 0-455,-1-1 0,30-7 0,-25 3-6371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5.785"/>
    </inkml:context>
    <inkml:brush xml:id="br0">
      <inkml:brushProperty name="width" value="0.025" units="cm"/>
      <inkml:brushProperty name="height" value="0.025" units="cm"/>
    </inkml:brush>
  </inkml:definitions>
  <inkml:trace contextRef="#ctx0" brushRef="#br0">1 9 24575,'0'0'0,"0"0"0,0-1 0,0 1 0,0 0 0,0-1 0,0 1 0,0 0 0,0-1 0,0 1 0,0 0 0,0-1 0,0 1 0,0 0 0,1 0 0,-1-1 0,0 1 0,0 0 0,0-1 0,0 1 0,1 0 0,-1 0 0,0-1 0,0 1 0,1 0 0,-1 0 0,0 0 0,0-1 0,1 1 0,-1 0 0,0 0 0,0 0 0,1 0 0,-1 0 0,0 0 0,1-1 0,-1 1 0,0 0 0,1 0 0,-1 0 0,17 6 0,14 14 0,165 175 0,-142-137 0,-46-52 23,-18-20-1411,-9-6-5438</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23.518"/>
    </inkml:context>
    <inkml:brush xml:id="br0">
      <inkml:brushProperty name="width" value="0.05" units="cm"/>
      <inkml:brushProperty name="height" value="0.05" units="cm"/>
    </inkml:brush>
  </inkml:definitions>
  <inkml:trace contextRef="#ctx0" brushRef="#br0">192 565 24575,'-41'-2'0,"29"0"0,1 1 0,-1 1 0,1 0 0,-1 0 0,1 1 0,0 1 0,-22 5 0,30-5 0,0 0 0,1 0 0,-1 0 0,1 0 0,0 0 0,-1 1 0,1-1 0,0 1 0,1-1 0,-1 1 0,0 0 0,1 0 0,-1 0 0,1 0 0,0 0 0,0 0 0,0 0 0,0 0 0,1 1 0,0-1 0,-1 6 0,0 11 0,1 1 0,3 27 0,-1-22 0,-2-24 0,0 7 0,0 1 0,1-1 0,0 1 0,1-1 0,5 17 0,-6-23 0,0 0 0,1-1 0,-1 1 0,1-1 0,0 1 0,0-1 0,0 0 0,0 0 0,0 0 0,0 0 0,0 0 0,1 0 0,-1-1 0,1 1 0,-1-1 0,1 1 0,0-1 0,0 0 0,-1 0 0,1-1 0,0 1 0,0 0 0,3-1 0,-1 1 0,0 0 0,0 0 0,0-1 0,-1 0 0,1 0 0,0 0 0,0-1 0,0 1 0,0-1 0,-1 0 0,1-1 0,0 1 0,-1-1 0,1 0 0,-1 0 0,0 0 0,0-1 0,0 1 0,0-1 0,0 0 0,0 0 0,-1-1 0,1 1 0,-1-1 0,0 0 0,5-7 0,1-6 0,-1-1 0,0 1 0,-2-2 0,0 1 0,5-27 0,0 3 0,2-15 0,-3 0 0,5-91 0,-11 96 0,1 1 0,3-1 0,23-82 0,-23 106 0,-5 18 0,0-1 0,1 1 0,9-18 0,-10 29 0,0 11 0,-1 14 0,-4 53 0,-5 0 0,-19 100 0,24-170 0,-9 122 0,10-96 0,-2 1 0,-12 63 0,10-81 0,1-6 0,1 0 0,0 0 0,1 0 0,0 0 0,0 23 0,3-33 0,-1 1 0,0 0 0,1 0 0,0 0 0,0 0 0,0-1 0,0 1 0,0 0 0,0-1 0,0 1 0,1-1 0,0 1 0,-1-1 0,1 0 0,0 0 0,0 0 0,0 0 0,0 0 0,1 0 0,-1 0 0,0-1 0,1 1 0,-1-1 0,1 0 0,0 1 0,-1-1 0,1-1 0,0 1 0,0 0 0,3 0 0,13 2-61,0-1-1,1-1 1,-1 0-1,22-3 1,-16 1-997,-5 0-5768</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25.119"/>
    </inkml:context>
    <inkml:brush xml:id="br0">
      <inkml:brushProperty name="width" value="0.05" units="cm"/>
      <inkml:brushProperty name="height" value="0.05" units="cm"/>
    </inkml:brush>
  </inkml:definitions>
  <inkml:trace contextRef="#ctx0" brushRef="#br0">283 166 24575,'-1'-9'0,"0"0"0,-1 0 0,0 0 0,0 0 0,-1 0 0,0 0 0,0 0 0,-1 1 0,0 0 0,-1 0 0,0 0 0,-6-8 0,9 13 0,-1-1 0,1 1 0,-1 0 0,0 0 0,0 0 0,0 0 0,0 0 0,0 1 0,-1-1 0,1 1 0,-1 0 0,0 0 0,1 0 0,-1 1 0,0-1 0,0 1 0,0 0 0,0 0 0,0 0 0,-1 1 0,1 0 0,0-1 0,0 1 0,0 1 0,0-1 0,0 0 0,-1 1 0,-4 2 0,5-2 0,0 1 0,1 0 0,-1 0 0,1 0 0,-1 1 0,1-1 0,0 1 0,0 0 0,0 0 0,0 0 0,0 0 0,1 0 0,-1 1 0,1-1 0,0 1 0,0-1 0,0 1 0,-2 7 0,0 5 0,1 0 0,0 0 0,-1 26 0,3-28 0,-1 0 0,0 0 0,-7 25 0,-1-12 0,2 0 0,-11 58 0,17-73 0,0 1 0,2 0 0,-1 0 0,2 0 0,0 0 0,0 0 0,1 0 0,1-1 0,4 15 0,-5-23 0,1 0 0,-1 0 0,1 0 0,0-1 0,0 1 0,1-1 0,-1 0 0,1 0 0,-1 0 0,1 0 0,0 0 0,0-1 0,0 0 0,0 0 0,1 0 0,-1 0 0,1 0 0,-1-1 0,1 0 0,-1 0 0,7 0 0,13 3 0,1-2 0,38 0 0,-56-2-84,7 1-130,0-1 1,-1-1-1,1 0 1,0-1-1,16-5 1,-15 2-6613</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26.512"/>
    </inkml:context>
    <inkml:brush xml:id="br0">
      <inkml:brushProperty name="width" value="0.05" units="cm"/>
      <inkml:brushProperty name="height" value="0.05" units="cm"/>
    </inkml:brush>
  </inkml:definitions>
  <inkml:trace contextRef="#ctx0" brushRef="#br0">0 0 24575,'93'111'0,"1"-1"0,50 68 0,-129-155 0,1-1 0,1-1 0,1 0 0,33 29 0,-45-44-227,0 0-1,-1 0 1,0 0-1,0 1 1,5 9-1,0 0-6598</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27.565"/>
    </inkml:context>
    <inkml:brush xml:id="br0">
      <inkml:brushProperty name="width" value="0.05" units="cm"/>
      <inkml:brushProperty name="height" value="0.05" units="cm"/>
    </inkml:brush>
  </inkml:definitions>
  <inkml:trace contextRef="#ctx0" brushRef="#br0">390 1 24575,'-1'11'0,"0"1"0,-1 0 0,0 0 0,-1-1 0,-1 1 0,1-1 0,-2 0 0,-9 19 0,-59 85 0,33-55 0,18-23-115,-7 13-197,-2-1-1,-3-2 1,-75 83-1,92-115-6513</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30.061"/>
    </inkml:context>
    <inkml:brush xml:id="br0">
      <inkml:brushProperty name="width" value="0.05" units="cm"/>
      <inkml:brushProperty name="height" value="0.05" units="cm"/>
    </inkml:brush>
  </inkml:definitions>
  <inkml:trace contextRef="#ctx0" brushRef="#br0">0 1 24575,'5'0'0,"8"0"0,6 0 0,8 0 0,7 0 0,2 0 0,-1 0 0,-3 0 0,-3 0 0,-3 0 0,-1 0 0,-1 0 0,-1 0 0,3 0 0,-2 0-8191</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30.722"/>
    </inkml:context>
    <inkml:brush xml:id="br0">
      <inkml:brushProperty name="width" value="0.05" units="cm"/>
      <inkml:brushProperty name="height" value="0.05" units="cm"/>
    </inkml:brush>
  </inkml:definitions>
  <inkml:trace contextRef="#ctx0" brushRef="#br0">126 0 24575,'0'118'0,"-28"216"0,-52 118 0,77-433 35,1-1 0,2 30 0,0-32-402,0 0-1,-1 0 1,-6 29-1,2-30-6458</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31.345"/>
    </inkml:context>
    <inkml:brush xml:id="br0">
      <inkml:brushProperty name="width" value="0.05" units="cm"/>
      <inkml:brushProperty name="height" value="0.05" units="cm"/>
    </inkml:brush>
  </inkml:definitions>
  <inkml:trace contextRef="#ctx0" brushRef="#br0">0 26 24575,'8'0'0,"7"0"0,3 0 0,4 0 0,10 0 0,3 0 0,0-4 0,-3-2 0,-2 1 0,-3 1 0,-1 1 0,-2 1 0,-1 1 0,-4 1-8191</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32.438"/>
    </inkml:context>
    <inkml:brush xml:id="br0">
      <inkml:brushProperty name="width" value="0.05" units="cm"/>
      <inkml:brushProperty name="height" value="0.05" units="cm"/>
    </inkml:brush>
  </inkml:definitions>
  <inkml:trace contextRef="#ctx0" brushRef="#br0">333 53 24575,'-1'-2'0,"0"1"0,1-1 0,-1 1 0,0-1 0,0 1 0,0 0 0,0-1 0,0 1 0,-1 0 0,1 0 0,0 0 0,-1 0 0,1 0 0,-1 0 0,1 0 0,-1 0 0,1 1 0,-1-1 0,1 0 0,-3 0 0,-35-11 0,18 7 0,0 1 0,0 1 0,-38-1 0,52 4 0,0 0 0,0 0 0,0 0 0,0 1 0,0 0 0,0 1 0,0-1 0,0 1 0,0 1 0,1-1 0,-1 1 0,1 0 0,0 1 0,-12 8 0,15-7 0,-1 0 0,1 0 0,0 0 0,0 1 0,0 0 0,1-1 0,0 1 0,0 0 0,0 0 0,1 0 0,0 0 0,0 1 0,1-1 0,0 0 0,0 0 0,0 1 0,2 6 0,-1-1 0,1 1 0,0-1 0,1 0 0,0 0 0,1-1 0,1 1 0,9 18 0,-10-24 9,-1-1-1,1 0 1,0-1-1,0 1 1,1-1 0,-1 1-1,1-1 1,0-1-1,0 1 1,1-1-1,-1 0 1,1 0-1,10 4 1,-4-3-257,0-1 1,0-1-1,1 0 1,-1 0-1,25-1 1,-12-1-6579</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50.573"/>
    </inkml:context>
    <inkml:brush xml:id="br0">
      <inkml:brushProperty name="width" value="0.05" units="cm"/>
      <inkml:brushProperty name="height" value="0.05" units="cm"/>
    </inkml:brush>
  </inkml:definitions>
  <inkml:trace contextRef="#ctx0" brushRef="#br0">1 1 24575,'7'0'0,"8"0"0,8 0 0,4 0 0,10 0 0,10 0 0,1 0 0,0 0 0,0 0 0,-1 0 0,0 0 0,-4 0 0,-6 0 0,-4 0 0,-5 0 0,-7 0-8191</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51.305"/>
    </inkml:context>
    <inkml:brush xml:id="br0">
      <inkml:brushProperty name="width" value="0.05" units="cm"/>
      <inkml:brushProperty name="height" value="0.05" units="cm"/>
    </inkml:brush>
  </inkml:definitions>
  <inkml:trace contextRef="#ctx0" brushRef="#br0">0 2 24575,'153'-2'0,"169"4"0,-296 1-341,0 0 0,0 1-1,40 13 1,-41-9-6485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6.626"/>
    </inkml:context>
    <inkml:brush xml:id="br0">
      <inkml:brushProperty name="width" value="0.025" units="cm"/>
      <inkml:brushProperty name="height" value="0.025" units="cm"/>
    </inkml:brush>
  </inkml:definitions>
  <inkml:trace contextRef="#ctx0" brushRef="#br0">0 0 24575,'4'4'0,"5"1"0,6 8 0,3 2 0,3 1 0,2 7 0,0 3 0,1 1 0,-4-4-8191</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53.519"/>
    </inkml:context>
    <inkml:brush xml:id="br0">
      <inkml:brushProperty name="width" value="0.05" units="cm"/>
      <inkml:brushProperty name="height" value="0.05" units="cm"/>
    </inkml:brush>
  </inkml:definitions>
  <inkml:trace contextRef="#ctx0" brushRef="#br0">356 735 24575,'-1'-1'0,"1"0"0,0 0 0,0 1 0,-1-1 0,1 0 0,-1 0 0,1 1 0,0-1 0,-1 0 0,1 0 0,-1 1 0,0-1 0,1 1 0,-1-1 0,0 0 0,1 1 0,-1-1 0,0 1 0,1 0 0,-1-1 0,0 1 0,0-1 0,0 1 0,1 0 0,-1 0 0,0 0 0,-2-1 0,-29-3 0,23 3 0,-17-3 0,3-1 0,-1 2 0,0 1 0,0 0 0,-36 4 0,55-2 0,0 1 0,1-1 0,-1 1 0,0 1 0,0-1 0,1 0 0,-1 1 0,1 0 0,0 0 0,-1 1 0,1-1 0,0 1 0,0 0 0,0 0 0,1 0 0,-1 0 0,1 1 0,0-1 0,0 1 0,0 0 0,0 0 0,0 0 0,1 0 0,0 1 0,0-1 0,0 1 0,1-1 0,-3 8 0,0 14 0,1 0 0,1 0 0,1 0 0,1 0 0,2 0 0,8 46 0,-10-68 0,1 0 0,0-1 0,1 1 0,-1 0 0,1-1 0,0 1 0,0-1 0,0 0 0,0 1 0,0-1 0,1 0 0,-1 0 0,1 0 0,0-1 0,0 1 0,0-1 0,0 0 0,0 1 0,1-1 0,-1-1 0,1 1 0,-1 0 0,1-1 0,0 0 0,-1 0 0,1 0 0,0 0 0,7 0 0,-6-1 0,-1 0 0,1 0 0,0 0 0,0-1 0,0 0 0,0 0 0,-1 0 0,1 0 0,0-1 0,-1 0 0,1 0 0,-1 0 0,0 0 0,0-1 0,0 0 0,0 0 0,0 0 0,0 0 0,-1-1 0,0 1 0,1-1 0,4-7 0,-2-1 0,0 0 0,0-1 0,-1 0 0,-1 0 0,0 0 0,4-24 0,3-88 0,-7 71 0,5-291 0,-7 117 0,0 186 0,2-1 0,10-45 0,-39 246 0,20-134 0,-53 299 0,53-280 0,3 0 0,1 0 0,2 0 0,2 1 0,13 65 0,-14-101-47,-1 0 0,1 0 0,1 0 0,0 0 0,0-1 0,0 1 0,1-1 0,0 1 0,0-1-1,1-1 1,0 1 0,0-1 0,1 0 0,-1 0 0,1 0 0,1-1 0,-1 0 0,1 0 0,0 0 0,0-1 0,0 0 0,1-1-1,-1 0 1,1 0 0,0 0 0,0-1 0,0 0 0,12 1 0,0-2-6779</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55.853"/>
    </inkml:context>
    <inkml:brush xml:id="br0">
      <inkml:brushProperty name="width" value="0.05" units="cm"/>
      <inkml:brushProperty name="height" value="0.05" units="cm"/>
    </inkml:brush>
  </inkml:definitions>
  <inkml:trace contextRef="#ctx0" brushRef="#br0">1 11 24575,'3'-4'0,"10"-2"0,7 5 0,-1 10 0,9 16 0,-1 7 0,-1 2 0,3 7 0,1 4 0,-5-1 0,-3 0 0,-5 0 0,-2-4 0,1-8 0,-2-10-8191</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56.525"/>
    </inkml:context>
    <inkml:brush xml:id="br0">
      <inkml:brushProperty name="width" value="0.05" units="cm"/>
      <inkml:brushProperty name="height" value="0.05" units="cm"/>
    </inkml:brush>
  </inkml:definitions>
  <inkml:trace contextRef="#ctx0" brushRef="#br0">315 11 24575,'0'-1'0,"0"1"0,1 0 0,-1-1 0,0 1 0,0 0 0,-1-1 0,1 1 0,0 0 0,0-1 0,0 1 0,0 0 0,0-1 0,0 1 0,0 0 0,0-1 0,-1 1 0,1 0 0,0-1 0,0 1 0,0 0 0,-1-1 0,1 1 0,0 0 0,0 0 0,-1 0 0,1-1 0,0 1 0,-1 0 0,1 0 0,0 0 0,-1-1 0,1 1 0,0 0 0,-1 0 0,1 0 0,0 0 0,-1 0 0,0 0 0,-17 5 0,-13 17 0,2 11 0,2 1 0,2 1 0,1 1 0,1 1 0,-21 50 0,42-82 0,-13 27-10,2 2-1,2 0 0,-10 44 1,4-12-1313,10-43-5503</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6:58.289"/>
    </inkml:context>
    <inkml:brush xml:id="br0">
      <inkml:brushProperty name="width" value="0.05" units="cm"/>
      <inkml:brushProperty name="height" value="0.05" units="cm"/>
    </inkml:brush>
  </inkml:definitions>
  <inkml:trace contextRef="#ctx0" brushRef="#br0">52 38 24575,'1'-2'0,"-1"0"0,1 0 0,-1 1 0,1-1 0,0 0 0,0 0 0,0 0 0,0 1 0,0-1 0,0 0 0,0 1 0,0-1 0,1 1 0,-1 0 0,1-1 0,-1 1 0,1 0 0,-1 0 0,1 0 0,0 0 0,-1 0 0,1 0 0,0 0 0,0 1 0,0-1 0,0 1 0,0-1 0,-1 1 0,1 0 0,0 0 0,0 0 0,0 0 0,0 0 0,0 0 0,0 0 0,0 0 0,0 1 0,0-1 0,2 2 0,-1 1 0,0 1 0,0-1 0,-1 1 0,1 0 0,-1 0 0,0 0 0,0 0 0,0 0 0,-1 0 0,1 1 0,-1-1 0,0 0 0,0 1 0,0 4 0,3 71 0,-4-67 0,0 15 0,-1-21 0,0-1 0,1 1 0,0 0 0,0-1 0,0 1 0,1 0 0,0-1 0,1 1 0,-1-1 0,1 1 0,5 9 0,-7-16 0,0 1 0,1-1 0,-1 1 0,1-1 0,-1 0 0,0 1 0,1-1 0,-1 0 0,1 0 0,-1 1 0,1-1 0,-1 0 0,1 0 0,-1 1 0,1-1 0,-1 0 0,1 0 0,-1 0 0,1 0 0,0 0 0,-1 0 0,1 0 0,-1 0 0,1 0 0,-1 0 0,1 0 0,-1 0 0,1-1 0,-1 1 0,1 0 0,-1 0 0,1-1 0,-1 1 0,1 0 0,-1 0 0,1-1 0,-1 1 0,1 0 0,-1-1 0,0 1 0,1-1 0,-1 1 0,0-1 0,1 1 0,-1-1 0,1 0 0,17-27 0,-16 25 0,12-31 0,-2-1 0,0 0 0,-3-1 0,6-40 0,-16 392 0,-15 260 0,15-561 0,-1-1 0,0 1 0,-2 0 0,1-1 0,-7 16 0,9-26 0,-1-1 0,0 1 0,0-1 0,0 0 0,0 1 0,-1-1 0,1 0 0,-1-1 0,0 1 0,0 0 0,0-1 0,0 1 0,0-1 0,-1 0 0,1 0 0,-1 0 0,1-1 0,-1 1 0,0-1 0,1 0 0,-1 0 0,0 0 0,-7 0 0,7 0 0,0 0 0,0 0 0,1-1 0,-1 0 0,0 1 0,0-2 0,0 1 0,1 0 0,-1-1 0,0 1 0,0-1 0,1 0 0,-1-1 0,0 1 0,1 0 0,-1-1 0,1 0 0,0 0 0,0 0 0,-1 0 0,1-1 0,1 1 0,-1-1 0,0 0 0,1 1 0,-1-1 0,1 0 0,0-1 0,0 1 0,0 0 0,0-1 0,1 1 0,-1-1 0,1 1 0,0-1 0,-1-5 0,-8-25 0,2-1 0,1 1 0,2-1 0,2-1 0,1 1 0,1 0 0,2-1 0,7-41 0,-5 65 5,0 1-1,1-1 0,0 0 1,1 1-1,0 0 1,1 0-1,0 1 1,1-1-1,0 1 0,1 1 1,0-1-1,0 2 1,13-11-1,11-7-136,2 1 0,57-32 0,-25 18-899,-42 23-5795</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7:00.073"/>
    </inkml:context>
    <inkml:brush xml:id="br0">
      <inkml:brushProperty name="width" value="0.05" units="cm"/>
      <inkml:brushProperty name="height" value="0.05" units="cm"/>
    </inkml:brush>
  </inkml:definitions>
  <inkml:trace contextRef="#ctx0" brushRef="#br0">0 50 24575,'62'-3'0,"84"-15"0,7 0 0,661 8 0,-476 13 0,291-3-1365,-597 0-5461</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7:03.082"/>
    </inkml:context>
    <inkml:brush xml:id="br0">
      <inkml:brushProperty name="width" value="0.05" units="cm"/>
      <inkml:brushProperty name="height" value="0.05" units="cm"/>
    </inkml:brush>
  </inkml:definitions>
  <inkml:trace contextRef="#ctx0" brushRef="#br0">350 588 24575,'-15'0'0,"0"1"0,0 0 0,1 2 0,-1-1 0,0 2 0,1 0 0,0 1 0,-17 7 0,10-1 0,1 1 0,0 0 0,1 2 0,-28 24 0,42-34 0,-1 0 0,0 1 0,1-1 0,0 1 0,0 1 0,1-1 0,-1 0 0,1 1 0,0 0 0,1 0 0,-1 0 0,1 1 0,0-1 0,1 1 0,0 0 0,0 0 0,0-1 0,0 11 0,0-2 0,2 1 0,0-1 0,0 0 0,1 1 0,1-1 0,1 0 0,7 23 0,-9-33 0,0-1 0,1 0 0,0 1 0,0-1 0,0 0 0,0 0 0,0 0 0,1-1 0,0 1 0,0 0 0,0-1 0,0 0 0,0 0 0,1 0 0,-1 0 0,1 0 0,0-1 0,0 0 0,0 1 0,0-1 0,0-1 0,1 1 0,-1-1 0,0 0 0,1 1 0,-1-2 0,1 1 0,-1-1 0,9 1 0,-10-2 0,0 1 0,0-1 0,0 0 0,0 0 0,0 0 0,-1 0 0,1-1 0,0 1 0,-1-1 0,1 1 0,0-1 0,-1 0 0,0 0 0,1 0 0,-1 0 0,0-1 0,0 1 0,0 0 0,-1-1 0,1 0 0,-1 1 0,1-1 0,-1 0 0,2-5 0,3-9 0,-1 0 0,-1 0 0,3-21 0,-4 19 0,11-60 0,74-324 0,-74 341 0,-2-1 0,5-80 0,0 1 0,-13 309 0,-7-17 0,6 197 0,-2-327 0,1-1 0,1 0 0,1 0 0,1-1 0,13 37 0,-15-48 0,0 0 0,1 0 0,0 0 0,0 0 0,1-1 0,-1 1 0,2-1 0,-1-1 0,0 1 0,1-1 0,0 1 0,0-2 0,1 1 0,0-1 0,-1 0 0,1 0 0,9 3 0,53 8-1365,-49-13-5461</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7:04.035"/>
    </inkml:context>
    <inkml:brush xml:id="br0">
      <inkml:brushProperty name="width" value="0.05" units="cm"/>
      <inkml:brushProperty name="height" value="0.05" units="cm"/>
    </inkml:brush>
  </inkml:definitions>
  <inkml:trace contextRef="#ctx0" brushRef="#br0">1 39 24575,'4'0'0,"13"0"0,11 0 0,6 0 0,0 0 0,2 0 0,0 0 0,0 0 0,7 0 0,8 0 0,10 0 0,7 0 0,4-4 0,-7-5 0,-10-1 0,-23 1 0,-16 2-8191</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7:04.798"/>
    </inkml:context>
    <inkml:brush xml:id="br0">
      <inkml:brushProperty name="width" value="0.05" units="cm"/>
      <inkml:brushProperty name="height" value="0.05" units="cm"/>
    </inkml:brush>
  </inkml:definitions>
  <inkml:trace contextRef="#ctx0" brushRef="#br0">24 0 24575,'1'112'0,"-16"346"0,6-171-1365,9-268-5461</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7:05.613"/>
    </inkml:context>
    <inkml:brush xml:id="br0">
      <inkml:brushProperty name="width" value="0.05" units="cm"/>
      <inkml:brushProperty name="height" value="0.05" units="cm"/>
    </inkml:brush>
  </inkml:definitions>
  <inkml:trace contextRef="#ctx0" brushRef="#br0">0 0 24575,'4'0'0,"5"0"0,5 0 0,4 0 0,3 0 0,2 0 0,1 0 0,0 0 0,0 0 0,0 0 0,0 0 0,-1 0 0,1 0 0,-1 0 0,-4 0-8191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7:06.761"/>
    </inkml:context>
    <inkml:brush xml:id="br0">
      <inkml:brushProperty name="width" value="0.05" units="cm"/>
      <inkml:brushProperty name="height" value="0.05" units="cm"/>
    </inkml:brush>
  </inkml:definitions>
  <inkml:trace contextRef="#ctx0" brushRef="#br0">1 1 24575,'4'1'0,"0"1"0,1 0 0,-1 0 0,0 1 0,-1 0 0,1-1 0,0 1 0,-1 0 0,1 1 0,-1-1 0,0 0 0,0 1 0,0 0 0,3 7 0,4 2 0,104 143 0,21 26 0,-51-82-1365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7.531"/>
    </inkml:context>
    <inkml:brush xml:id="br0">
      <inkml:brushProperty name="width" value="0.025" units="cm"/>
      <inkml:brushProperty name="height" value="0.025" units="cm"/>
    </inkml:brush>
  </inkml:definitions>
  <inkml:trace contextRef="#ctx0" brushRef="#br0">1 43 24575,'43'-2'0,"0"-2"0,0-2 0,73-20 0,-114 25 0,1 0 0,-1 1 0,1-1 0,-1 1 0,1-1 0,-1 1 0,1 0 0,0 0 0,-1 0 0,1 0 0,-1 0 0,1 1 0,0-1 0,-1 1 0,1-1 0,-1 1 0,0 0 0,1 0 0,-1 0 0,0 1 0,1-1 0,-1 1 0,0-1 0,0 1 0,0-1 0,0 1 0,0 0 0,-1 0 0,1 0 0,0 0 0,-1 0 0,0 1 0,1-1 0,-1 0 0,0 1 0,0-1 0,0 1 0,-1-1 0,1 1 0,0 3 0,1 12 0,0 0 0,-1 1 0,-1-1 0,-4 34 0,2-20 0,-1 14 0,1-23 0,0 1 0,2 0 0,5 39 0,-5-62 0,0 0 0,0 0 0,0 0 0,0 0 0,0 0 0,0-1 0,1 1 0,-1 0 0,0 0 0,1 0 0,-1 0 0,1 0 0,-1-1 0,1 1 0,-1 0 0,1 0 0,-1-1 0,1 1 0,0 0 0,-1-1 0,1 1 0,0-1 0,1 1 0,-1-1 0,-1 0 0,1 0 0,0 0 0,0 0 0,0 0 0,0 0 0,-1-1 0,1 1 0,0 0 0,0 0 0,-1-1 0,1 1 0,0-1 0,0 1 0,-1-1 0,1 1 0,-1-1 0,1 1 0,1-2 0,24-37 0,-20 26-341,-1 1 0,0-1-1,4-21 1,-1-6-6485</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7:07.513"/>
    </inkml:context>
    <inkml:brush xml:id="br0">
      <inkml:brushProperty name="width" value="0.05" units="cm"/>
      <inkml:brushProperty name="height" value="0.05" units="cm"/>
    </inkml:brush>
  </inkml:definitions>
  <inkml:trace contextRef="#ctx0" brushRef="#br0">345 5 24575,'-1'-1'0,"0"1"0,0-1 0,0 1 0,0-1 0,0 1 0,0 0 0,0-1 0,-1 1 0,1 0 0,0 0 0,0 0 0,0 0 0,0 0 0,0 0 0,0 0 0,0 0 0,0 1 0,0-1 0,-1 0 0,1 0 0,0 1 0,0-1 0,0 1 0,0-1 0,1 1 0,-1 0 0,0-1 0,0 1 0,0 0 0,0-1 0,1 1 0,-1 0 0,0 0 0,1 0 0,-1 0 0,0 1 0,-25 36 0,-6 31 0,-1 3 0,-54 89 0,-34 48-1365,112-191-5461</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7:08.222"/>
    </inkml:context>
    <inkml:brush xml:id="br0">
      <inkml:brushProperty name="width" value="0.05" units="cm"/>
      <inkml:brushProperty name="height" value="0.05" units="cm"/>
    </inkml:brush>
  </inkml:definitions>
  <inkml:trace contextRef="#ctx0" brushRef="#br0">0 1 24575,'4'0'0,"5"0"0,10 0 0,4 0 0,7 0 0,6 0 0,1 0 0,5 0 0,9 0 0,2 0 0,4 0 0,-3 0 0,-7 0 0,-8 0 0,-7 0 0,-4 0 0,-3 0 0,-6 0-8191</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7:08.898"/>
    </inkml:context>
    <inkml:brush xml:id="br0">
      <inkml:brushProperty name="width" value="0.05" units="cm"/>
      <inkml:brushProperty name="height" value="0.05" units="cm"/>
    </inkml:brush>
  </inkml:definitions>
  <inkml:trace contextRef="#ctx0" brushRef="#br0">107 0 24575,'-2'18'0,"0"-1"0,-2 1 0,0-1 0,0 0 0,-10 20 0,-1 11 0,-1 14 0,3 2 0,3-1 0,-2 84 0,13 198 0,2-140 0,-4-131 0,6 127 0,-5-198-85,0 0 0,1-1-1,-1 1 1,0-1 0,0 1-1,0-1 1,-1 1 0,1 0-1,-1-1 1,1 1 0,-1-1-1,0 1 1,0-1 0,0 0-1,-2 3 1,-8 6-6741</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7:09.478"/>
    </inkml:context>
    <inkml:brush xml:id="br0">
      <inkml:brushProperty name="width" value="0.05" units="cm"/>
      <inkml:brushProperty name="height" value="0.05" units="cm"/>
    </inkml:brush>
  </inkml:definitions>
  <inkml:trace contextRef="#ctx0" brushRef="#br0">0 56 24575,'58'-3'0,"100"-18"0,-98 11 0,87-3 0,-107 13-40,-18 0-402,0 0 0,25-4 1,-24 0-6385</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7:10.352"/>
    </inkml:context>
    <inkml:brush xml:id="br0">
      <inkml:brushProperty name="width" value="0.05" units="cm"/>
      <inkml:brushProperty name="height" value="0.05" units="cm"/>
    </inkml:brush>
  </inkml:definitions>
  <inkml:trace contextRef="#ctx0" brushRef="#br0">285 52 24575,'1'0'0,"-1"0"0,0 0 0,1 0 0,-1 0 0,1 0 0,-1 0 0,1 0 0,-1 0 0,0 0 0,1 0 0,-1-1 0,1 1 0,-1 0 0,0 0 0,1 0 0,-1-1 0,0 1 0,1 0 0,-1-1 0,0 1 0,0 0 0,1-1 0,-1 1 0,0 0 0,0-1 0,1 1 0,-1 0 0,0-1 0,0 1 0,0-1 0,0 1 0,0 0 0,0-1 0,1 1 0,-1-1 0,0 1 0,0-1 0,0 1 0,0 0 0,0-1 0,-1 1 0,1-1 0,0 1 0,0 0 0,0-1 0,0 1 0,0-1 0,-1 1 0,1 0 0,0-1 0,-1 0 0,1 0 0,-1-1 0,1 1 0,-1 0 0,0-1 0,0 1 0,0-1 0,0 1 0,0 0 0,0 0 0,0 0 0,-1-1 0,1 1 0,-3-1 0,-9-2 0,0 0 0,0 1 0,-1 1 0,0 0 0,1 1 0,-1 0 0,0 1 0,0 1 0,1 0 0,-1 1 0,1 1 0,-1 0 0,-20 7 0,29-7 0,0 1 0,1-1 0,-1 1 0,1 0 0,0 0 0,0 1 0,0-1 0,0 1 0,1 0 0,0 0 0,0 0 0,0 0 0,1 0 0,-1 1 0,1-1 0,1 1 0,-1 0 0,1 0 0,0-1 0,-1 12 0,1 12 0,0-1 0,2 0 0,4 29 0,-3-42 0,-2-11 0,1-1 0,0 0 0,-1 0 0,1 0 0,0 0 0,1 0 0,-1 0 0,0 0 0,1 0 0,0 0 0,-1-1 0,1 1 0,0 0 0,1-1 0,-1 0 0,0 1 0,1-1 0,-1 0 0,1 0 0,0-1 0,-1 1 0,1 0 0,0-1 0,0 0 0,0 1 0,0-1 0,0-1 0,1 1 0,4 1 0,11 0 0,-1 0 0,1-2 0,0 0 0,21-3 0,-5 1 0,1 1-1365,-4 0-5461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1:38.581"/>
    </inkml:context>
    <inkml:brush xml:id="br0">
      <inkml:brushProperty name="width" value="0.05" units="cm"/>
      <inkml:brushProperty name="height" value="0.05" units="cm"/>
    </inkml:brush>
  </inkml:definitions>
  <inkml:trace contextRef="#ctx0" brushRef="#br0">1 22 24575,'4'7'0,"0"1"0,-1-1 0,0 0 0,0 1 0,0 0 0,-1 0 0,0 0 0,0 0 0,-1 0 0,0 0 0,-1 0 0,0 9 0,5 29 0,19 96 0,8 39 0,-11-115 0,-15-48 0,0-1 0,-1 1 0,3 22 0,19 158 0,-25-184 0,1-1 0,1 0 0,0 0 0,9 17 0,-11-24 0,0 0 0,1-1 0,0 0 0,1 1 0,-1-1 0,1-1 0,0 1 0,0 0 0,0-1 0,0 0 0,1 0 0,5 4 0,-8-8 0,-1 1 0,1 0 0,0-1 0,0 1 0,-1-1 0,1 1 0,0-1 0,0 0 0,0 0 0,0 0 0,-1 0 0,1 0 0,0 0 0,0 0 0,0-1 0,-1 1 0,1-1 0,0 1 0,0-1 0,2-1 0,1-1 0,-1 0 0,0 0 0,0 0 0,-1 0 0,1-1 0,-1 0 0,6-6 0,1-6 0,0 0 0,-1 0 0,8-20 0,25-61 0,-4-3 0,41-169 0,-65 212 0,3 1 0,1 0 0,4 1 0,35-66 0,-53 114-227,-1 0-1,0-1 1,0 0-1,-1 1 1,3-16-1,-3 5-6598</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1:41.478"/>
    </inkml:context>
    <inkml:brush xml:id="br0">
      <inkml:brushProperty name="width" value="0.05" units="cm"/>
      <inkml:brushProperty name="height" value="0.05" units="cm"/>
    </inkml:brush>
  </inkml:definitions>
  <inkml:trace contextRef="#ctx0" brushRef="#br0">424 620 24575,'-1'-1'0,"1"0"0,0 0 0,-1 0 0,1 0 0,-1 0 0,1 0 0,-1 0 0,0 1 0,1-1 0,-1 0 0,0 0 0,0 1 0,1-1 0,-1 0 0,0 1 0,0-1 0,0 1 0,0-1 0,0 1 0,0 0 0,0-1 0,0 1 0,0 0 0,0-1 0,0 1 0,0 0 0,-1 0 0,-35-4 0,32 3 0,-16-1 0,-17-1 0,0 1 0,-49 4 0,77-1 0,1 0 0,0 0 0,0 1 0,0 0 0,0 1 0,1 0 0,-1 0 0,0 1 0,1 0 0,0 0 0,0 1 0,1 0 0,-1 1 0,1-1 0,-8 9 0,10-7 0,2-1 0,-1 1 0,1-1 0,0 1 0,0 0 0,0 0 0,1 0 0,0 1 0,1-1 0,0 0 0,-1 15 0,1-7 0,1-1 0,1 0 0,0 1 0,1-1 0,4 18 0,-4-27 0,-1-1 0,1-1 0,0 1 0,0 0 0,0 0 0,1-1 0,-1 1 0,1-1 0,0 0 0,0 0 0,0 0 0,1 0 0,-1 0 0,1-1 0,-1 0 0,1 1 0,0-1 0,0-1 0,0 1 0,0 0 0,0-1 0,0 0 0,0 0 0,0 0 0,9 0 0,5 0 0,0 0 0,1-1 0,-1-1 0,34-6 0,-44 5 0,0 0 0,-1-1 0,1 0 0,-1 0 0,1-1 0,-1 0 0,0 0 0,-1-1 0,1 0 0,-1 0 0,1 0 0,-2-1 0,1 0 0,-1 0 0,0-1 0,0 1 0,0-1 0,5-12 0,-1 1 0,-1 0 0,0 0 0,-2-1 0,0 0 0,-1 0 0,4-33 0,11-82 0,4-36 0,-2-50 0,-21 214 0,-1-5 0,0-1 0,1 0 0,1 1 0,0-1 0,1 1 0,0 0 0,1 0 0,8-18 0,-5 25 0,-4 14 0,-5 15 0,-18 65 0,4 1 0,4 1 0,0 96 0,11-170 0,-1 0 0,-1 0 0,-1 1 0,-9 29 0,7-28 0,0 0 0,2 1 0,-3 29 0,6-38 0,0 0 0,1 0 0,0 0 0,0 0 0,4 18 0,-3-27 0,-1-1 0,1 1 0,0 0 0,0-1 0,0 1 0,1 0 0,-1-1 0,0 0 0,1 1 0,0-1 0,-1 0 0,1 0 0,0 0 0,0 0 0,1 0 0,-1 0 0,0 0 0,0-1 0,1 1 0,-1-1 0,1 0 0,0 0 0,-1 0 0,4 1 0,12 2-51,0-2-1,1 0 1,-1-1-1,0-1 1,22-3-1,-13 2-1004,-6 0-5770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1:42.946"/>
    </inkml:context>
    <inkml:brush xml:id="br0">
      <inkml:brushProperty name="width" value="0.05" units="cm"/>
      <inkml:brushProperty name="height" value="0.05" units="cm"/>
    </inkml:brush>
  </inkml:definitions>
  <inkml:trace contextRef="#ctx0" brushRef="#br0">0 32 24575,'393'-13'0,"273"1"0,-406 14 0,367-2 0,-586-4-1365,-28-1-5461</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1:45.164"/>
    </inkml:context>
    <inkml:brush xml:id="br0">
      <inkml:brushProperty name="width" value="0.05" units="cm"/>
      <inkml:brushProperty name="height" value="0.05" units="cm"/>
    </inkml:brush>
  </inkml:definitions>
  <inkml:trace contextRef="#ctx0" brushRef="#br0">1 0 24575,'0'3'0,"1"-1"0,-1 1 0,1-1 0,0 0 0,0 1 0,0-1 0,1 0 0,-1 0 0,0 0 0,1 0 0,-1 0 0,1 0 0,0 0 0,0 0 0,0-1 0,0 1 0,0-1 0,0 1 0,0-1 0,4 2 0,48 19 0,-20-17 0,-1-1 0,1-2 0,0-1 0,48-5 0,6 1 0,190 3-1365,-258 0-5461</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1:46.559"/>
    </inkml:context>
    <inkml:brush xml:id="br0">
      <inkml:brushProperty name="width" value="0.05" units="cm"/>
      <inkml:brushProperty name="height" value="0.05" units="cm"/>
    </inkml:brush>
  </inkml:definitions>
  <inkml:trace contextRef="#ctx0" brushRef="#br0">0 1 24575,'0'4'0,"4"5"0,1 5 0,4 4 0,0 3 0,3-2 0,-1 0 0,1 0 0,0 1 0,0 1 0,4 1 0,2 0 0,-2-3-8191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8.297"/>
    </inkml:context>
    <inkml:brush xml:id="br0">
      <inkml:brushProperty name="width" value="0.025" units="cm"/>
      <inkml:brushProperty name="height" value="0.025" units="cm"/>
    </inkml:brush>
  </inkml:definitions>
  <inkml:trace contextRef="#ctx0" brushRef="#br0">0 28 24575,'4'-3'0,"-1"1"0,0 0 0,1-1 0,0 1 0,0 1 0,-1-1 0,1 0 0,0 1 0,0 0 0,0 0 0,1 0 0,6 0 0,57-1 0,-47 2 0,53-1 0,-16-1 0,103 10 0,-136-1 0,-41-1 0,-40 0 0,17-5-1365,1-1-5461</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1:50.946"/>
    </inkml:context>
    <inkml:brush xml:id="br0">
      <inkml:brushProperty name="width" value="0.05" units="cm"/>
      <inkml:brushProperty name="height" value="0.05" units="cm"/>
    </inkml:brush>
  </inkml:definitions>
  <inkml:trace contextRef="#ctx0" brushRef="#br0">306 409 24575,'-12'1'0,"0"0"0,0 1 0,0 1 0,0-1 0,0 2 0,1 0 0,0 0 0,-1 1 0,1 0 0,1 1 0,-17 11 0,10-4 0,0 0 0,1 1 0,1 1 0,0 0 0,-23 32 0,33-40 0,1 1 0,0 0 0,0 0 0,1 1 0,0-1 0,0 1 0,1-1 0,0 1 0,0 0 0,1 0 0,0 0 0,1 17 0,0-22 0,1 0 0,-1 0 0,0 0 0,1 0 0,0 0 0,0 0 0,0 0 0,1 0 0,-1 0 0,1 0 0,0-1 0,0 1 0,0-1 0,0 1 0,1-1 0,-1 0 0,1 0 0,0 0 0,0 0 0,0 0 0,0-1 0,1 0 0,-1 1 0,1-1 0,-1 0 0,1-1 0,0 1 0,0-1 0,5 2 0,0-1 0,0 0 0,0-1 0,0 0 0,1 0 0,-1-1 0,0-1 0,0 1 0,1-1 0,-1-1 0,0 0 0,0 0 0,0-1 0,-1 0 0,12-5 0,-14 4 0,0 0 0,0 0 0,0-1 0,-1 0 0,1 0 0,-1 0 0,0-1 0,-1 1 0,1-1 0,-1-1 0,0 1 0,-1 0 0,0-1 0,0 0 0,0 0 0,-1 1 0,1-2 0,0-8 0,27-112 0,-10 48 0,-3-1 0,-3 0 0,3-103 0,-18 160 0,1 14 0,0-1 0,0 1 0,1-1 0,0 1 0,1-1 0,3-13 0,-5 24 0,0 0 0,0 0 0,0 0 0,0 1 0,1-1 0,-1 0 0,0 0 0,0 0 0,0 0 0,0 0 0,0 0 0,0 0 0,0 0 0,0 0 0,0 0 0,0 1 0,1-1 0,-1 0 0,0 0 0,0 0 0,0 0 0,0 0 0,0 0 0,0 0 0,0 0 0,1 0 0,-1 0 0,0 0 0,0 0 0,0 0 0,0 0 0,0 0 0,0 0 0,1 0 0,-1 0 0,0 0 0,0 0 0,0 0 0,0-1 0,0 1 0,0 0 0,0 0 0,0 0 0,1 0 0,-1 0 0,0 0 0,0 0 0,0 0 0,0 0 0,0 0 0,0 0 0,0-1 0,0 1 0,0 0 0,0 0 0,0 0 0,0 0 0,0 0 0,0 0 0,0 0 0,0-1 0,0 1 0,0 0 0,0 0 0,5 16 0,-1 21 0,-3 365 0,-2-193 0,0-203-65,2-1 0,-1 1 0,0-1 0,1 1 0,0 0 0,1-1 0,-1 1 0,1-1 0,0 0 0,0 0 0,1 1 0,0-2 0,0 1 0,0 0 0,0 0 0,1-1 0,-1 0 0,1 0 0,0 0 0,9 6 0,1 1-6761</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08.999"/>
    </inkml:context>
    <inkml:brush xml:id="br0">
      <inkml:brushProperty name="width" value="0.05" units="cm"/>
      <inkml:brushProperty name="height" value="0.05" units="cm"/>
    </inkml:brush>
  </inkml:definitions>
  <inkml:trace contextRef="#ctx0" brushRef="#br0">1 1 24575,'2'8'0,"0"1"0,1-1 0,0 0 0,0 0 0,1 0 0,0-1 0,1 1 0,-1-1 0,1 0 0,1 0 0,6 7 0,-1 0 0,14 14 0,1-2 0,1 0 0,1-2 0,1-1 0,38 23 0,-22-15 0,-29-20-341,1-1 0,1-1-1,31 12 1,-34-17-6485</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09.890"/>
    </inkml:context>
    <inkml:brush xml:id="br0">
      <inkml:brushProperty name="width" value="0.05" units="cm"/>
      <inkml:brushProperty name="height" value="0.05" units="cm"/>
    </inkml:brush>
  </inkml:definitions>
  <inkml:trace contextRef="#ctx0" brushRef="#br0">242 1 24575,'-5'0'0,"0"1"0,0 0 0,0 0 0,0 0 0,0 0 0,0 1 0,0 0 0,1 0 0,-1 0 0,1 1 0,-1-1 0,1 1 0,0 0 0,0 0 0,0 1 0,0-1 0,1 1 0,0 0 0,-6 7 0,-3 7 0,1 1 0,0 0 0,-9 27 0,12-30 0,-70 189-1365,70-186-5461</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13.201"/>
    </inkml:context>
    <inkml:brush xml:id="br0">
      <inkml:brushProperty name="width" value="0.05" units="cm"/>
      <inkml:brushProperty name="height" value="0.05" units="cm"/>
    </inkml:brush>
  </inkml:definitions>
  <inkml:trace contextRef="#ctx0" brushRef="#br0">0 93 24575,'1'-2'0,"0"1"0,1 0 0,-1 0 0,0-1 0,0 1 0,1 0 0,-1 0 0,0 0 0,1 1 0,-1-1 0,1 0 0,0 0 0,-1 1 0,1-1 0,-1 1 0,1-1 0,0 1 0,-1 0 0,1 0 0,0 0 0,3 0 0,-4 0 0,1 1 0,-1 0 0,1 0 0,-1-1 0,0 1 0,1 0 0,-1 1 0,0-1 0,0 0 0,0 0 0,0 0 0,0 1 0,0-1 0,0 0 0,0 1 0,0-1 0,-1 1 0,2 1 0,1 6 0,0 1 0,-1-1 0,1 1 0,-2 0 0,2 18 0,-4 0 0,0-16 0,1 0 0,0-1 0,1 1 0,0-1 0,5 20 0,-6-29 0,1-1 0,-1 0 0,1 1 0,-1-1 0,1 0 0,0 1 0,0-1 0,0 0 0,-1 0 0,1 0 0,0 0 0,0 0 0,0 0 0,1 0 0,-1 0 0,0 0 0,0 0 0,1-1 0,-1 1 0,2 0 0,0 0 0,0-1 0,-1 0 0,1 0 0,0 0 0,-1-1 0,1 1 0,-1-1 0,1 1 0,-1-1 0,1 0 0,-1 0 0,1 0 0,-1 0 0,0 0 0,4-3 0,-1 1 0,-1 0 0,0 0 0,0 0 0,0-1 0,0 0 0,0 1 0,-1-2 0,0 1 0,0 0 0,0 0 0,0-1 0,-1 0 0,4-6 0,-1-6 0,0 0 0,5-30 0,8-24 0,7-16 0,-25 87 0,0 0 0,0 0 0,0-1 0,0 1 0,0 0 0,0 0 0,0 0 0,0 0 0,0-1 0,0 1 0,0 0 0,0 0 0,0 0 0,1-1 0,-1 1 0,0 0 0,0 0 0,0 0 0,0 0 0,0 0 0,0-1 0,1 1 0,-1 0 0,0 0 0,0 0 0,0 0 0,0 0 0,1 0 0,-1 0 0,0 0 0,0 0 0,0-1 0,1 1 0,-1 0 0,0 0 0,0 0 0,0 0 0,1 0 0,-1 0 0,0 0 0,0 0 0,0 0 0,1 1 0,-1-1 0,0 0 0,0 0 0,0 0 0,0 0 0,1 0 0,-1 0 0,6 14 0,-1 18 0,0 65 0,-10 131 0,2-200 0,-2 0 0,0-1 0,-2 1 0,-1-2 0,-1 1 0,-2-1 0,0 0 0,-20 31 0,27-49 0,0 0 0,-1-1 0,0 0 0,-1 0 0,1 0 0,-10 8 0,11-12 0,1-1 0,-1 0 0,1-1 0,-1 1 0,0 0 0,0-1 0,0 0 0,0 0 0,0 0 0,0-1 0,0 1 0,0-1 0,0 0 0,0 0 0,0 0 0,-5-1 0,6 0 0,0 1 0,1-1 0,-1 0 0,1 0 0,-1 0 0,1 0 0,-1 0 0,1-1 0,-1 1 0,1-1 0,0 1 0,0-1 0,0 0 0,0 0 0,0 0 0,0 0 0,0 0 0,1 0 0,-1-1 0,1 1 0,0 0 0,-1-1 0,1 1 0,0-1 0,1 0 0,-1 1 0,0-1 0,1 0 0,-1 1 0,1-1 0,0 0 0,0 0 0,0 1 0,1-4 0,-1-1 0,0 0 0,1 0 0,-1 0 0,2 0 0,-1 1 0,1-1 0,0 0 0,0 1 0,1-1 0,0 1 0,0 0 0,8-11 0,0 5 4,1 1-1,0 1 1,1-1 0,0 2-1,0 0 1,1 1-1,26-12 1,112-35-122,-54 22-1158,-73 24-5550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25.544"/>
    </inkml:context>
    <inkml:brush xml:id="br0">
      <inkml:brushProperty name="width" value="0.05" units="cm"/>
      <inkml:brushProperty name="height" value="0.05" units="cm"/>
    </inkml:brush>
  </inkml:definitions>
  <inkml:trace contextRef="#ctx0" brushRef="#br0">402 743 24575,'-107'-1'0,"-116"3"0,220-2 0,0 0 0,0 0 0,0 0 0,0 1 0,0-1 0,0 1 0,0 0 0,0 0 0,0 0 0,0 0 0,0 1 0,1-1 0,-1 1 0,1-1 0,-1 1 0,1 0 0,-1 0 0,1 0 0,0 0 0,0 1 0,-3 4 0,3-3 0,0 0 0,1 0 0,0 0 0,0 0 0,0 1 0,0-1 0,1 0 0,0 1 0,0-1 0,0 1 0,0-1 0,0 0 0,3 8 0,2 6 0,0 1 0,2-1 0,0 0 0,2 0 0,17 29 0,-16-31 0,-1-1 0,1 0 0,0-1 0,0 0 0,2 0 0,14 13 0,-23-24 0,0-1 0,0 1 0,0-1 0,0 0 0,0 0 0,1-1 0,-1 1 0,1-1 0,-1 1 0,1-1 0,-1 0 0,1 0 0,0-1 0,-1 1 0,1-1 0,0 0 0,0 0 0,-1 0 0,1 0 0,0-1 0,-1 1 0,1-1 0,0 0 0,-1 0 0,1 0 0,-1-1 0,1 1 0,-1-1 0,0 0 0,6-4 0,-4 2 0,0 0 0,-1-1 0,1 1 0,-1-1 0,0 0 0,-1 0 0,1 0 0,-1 0 0,0-1 0,0 0 0,-1 1 0,0-1 0,3-11 0,1-9 0,6-53 0,-8 40 0,25-175 0,36-244 0,-57 397 0,-6 37 0,1 1 0,1-1 0,1 1 0,9-26 0,-9 93 0,-7 866 0,2-901 11,0-1 0,1 1 0,0-1 0,0 1 0,0-1 0,1 1-1,1-1 1,0 0 0,0 0 0,6 12 0,-6-16-89,0 1 0,0-1 0,1 0-1,0-1 1,-1 1 0,1 0 0,1-1 0,-1 0 0,0 0-1,1 0 1,-1-1 0,1 0 0,0 0 0,0 0 0,0 0-1,0-1 1,0 1 0,8 0 0,7 0-6748</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26.957"/>
    </inkml:context>
    <inkml:brush xml:id="br0">
      <inkml:brushProperty name="width" value="0.05" units="cm"/>
      <inkml:brushProperty name="height" value="0.05" units="cm"/>
    </inkml:brush>
  </inkml:definitions>
  <inkml:trace contextRef="#ctx0" brushRef="#br0">0 2 24575,'6'9'0,"0"-1"0,-1 1 0,0 0 0,0 1 0,-1-1 0,-1 1 0,1 0 0,-2 0 0,1 0 0,-1 0 0,1 18 0,11 40 0,11 0 0,3-2 0,64 108 0,-19-38 0,-49-82 0,-18-36 0,2-1 0,17 30 0,-25-47 0,0 1 0,1 0 0,-1 0 0,0-1 0,1 1 0,-1 0 0,1-1 0,0 1 0,-1 0 0,1-1 0,-1 1 0,1-1 0,0 1 0,-1-1 0,1 1 0,0-1 0,0 0 0,-1 1 0,1-1 0,0 0 0,0 0 0,1 1 0,7-14 0,-4-38 0,-4 42 0,6-40 0,2 0 0,3 1 0,27-72 0,-19 59 0,11-20 0,-18 51 0,13-44 0,-10 16-682,28-64-1,-32 94-6143</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28.081"/>
    </inkml:context>
    <inkml:brush xml:id="br0">
      <inkml:brushProperty name="width" value="0.05" units="cm"/>
      <inkml:brushProperty name="height" value="0.05" units="cm"/>
    </inkml:brush>
  </inkml:definitions>
  <inkml:trace contextRef="#ctx0" brushRef="#br0">1 0 24575,'601'0'-1365,"-582"0"-5461</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28.837"/>
    </inkml:context>
    <inkml:brush xml:id="br0">
      <inkml:brushProperty name="width" value="0.05" units="cm"/>
      <inkml:brushProperty name="height" value="0.05" units="cm"/>
    </inkml:brush>
  </inkml:definitions>
  <inkml:trace contextRef="#ctx0" brushRef="#br0">1 1 24575,'8'0'0,"2"4"0,4 1 0,3 8 0,3 1 0,-2 3 0,0-2 0,0 0 0,2 2 0,-3 2 0,-1-2 0,-2-1 0,0 2 0,-2-3-8191</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30.281"/>
    </inkml:context>
    <inkml:brush xml:id="br0">
      <inkml:brushProperty name="width" value="0.05" units="cm"/>
      <inkml:brushProperty name="height" value="0.05" units="cm"/>
    </inkml:brush>
  </inkml:definitions>
  <inkml:trace contextRef="#ctx0" brushRef="#br0">1 67 24575,'35'0'0,"5"1"0,0-1 0,0-3 0,68-13 0,-50 4 0,0 3 0,93-3 0,124 14 0,-100 1 0,-33 0 0,164-6 0,-209-14-1365,-77 14-5461</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33.654"/>
    </inkml:context>
    <inkml:brush xml:id="br0">
      <inkml:brushProperty name="width" value="0.05" units="cm"/>
      <inkml:brushProperty name="height" value="0.05" units="cm"/>
    </inkml:brush>
  </inkml:definitions>
  <inkml:trace contextRef="#ctx0" brushRef="#br0">211 529 24575,'-8'1'0,"0"1"0,1 1 0,-1 0 0,0 0 0,1 0 0,0 1 0,0 0 0,-12 9 0,1-1 0,7-6 0,0 1 0,1 0 0,-1 0 0,2 1 0,-1 1 0,1 0 0,-14 18 0,20-23 0,1 0 0,0-1 0,0 1 0,0 0 0,0 1 0,1-1 0,-1 0 0,1 0 0,0 0 0,0 1 0,1-1 0,-1 1 0,1-1 0,0 1 0,0-1 0,1 0 0,-1 1 0,1-1 0,0 0 0,0 1 0,1-1 0,-1 0 0,1 0 0,0 0 0,4 7 0,-2-4 0,1-2 0,-1 1 0,1 0 0,0-1 0,0 0 0,1 0 0,0 0 0,0-1 0,0 0 0,0 0 0,0-1 0,1 1 0,0-1 0,7 2 0,-10-4 0,0 1 0,0-1 0,0 0 0,0-1 0,0 1 0,1-1 0,-1 0 0,0 0 0,0 0 0,0 0 0,0-1 0,0 0 0,0 0 0,0 0 0,0 0 0,0 0 0,0-1 0,0 0 0,-1 0 0,1 0 0,-1 0 0,1 0 0,-1-1 0,0 0 0,0 1 0,3-5 0,11-18 0,-2 0 0,0-1 0,-2-1 0,-1 0 0,-1-1 0,10-43 0,12-25 0,-17 48 0,-2 0 0,-2-1 0,-2-1 0,-3 1 0,2-69 0,-10-11 0,-16 413 0,11-204 0,5-50 0,-1-1 0,-9 40 0,6-45 0,2 1 0,0-1 0,1 1 0,3 44 0,-1-57 0,1 0 0,1 0 0,0 0 0,1 0 0,0 0 0,1 0 0,0-1 0,1 0 0,0 0 0,1 0 0,11 16 0,-13-23-80,1 0 0,-1 0-1,1-1 1,0 1 0,0-1-1,0 0 1,0 0 0,1-1-1,-1 0 1,1 0 0,0 0 0,-1 0-1,1-1 1,0 0 0,0 0-1,11 0 1,8 0-6746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8.841"/>
    </inkml:context>
    <inkml:brush xml:id="br0">
      <inkml:brushProperty name="width" value="0.025" units="cm"/>
      <inkml:brushProperty name="height" value="0.025" units="cm"/>
    </inkml:brush>
  </inkml:definitions>
  <inkml:trace contextRef="#ctx0" brushRef="#br0">1 1 24575,'0'7'0,"0"8"0,4 12 0,1 5 0,0 2 0,-1-2 0,-1-1 0,-2 1 0,0-5-8191</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35.348"/>
    </inkml:context>
    <inkml:brush xml:id="br0">
      <inkml:brushProperty name="width" value="0.05" units="cm"/>
      <inkml:brushProperty name="height" value="0.05" units="cm"/>
    </inkml:brush>
  </inkml:definitions>
  <inkml:trace contextRef="#ctx0" brushRef="#br0">422 26 24575,'0'-1'0,"0"0"0,-1 0 0,1 0 0,-1 0 0,1 0 0,-1 0 0,0 0 0,1 0 0,-1 1 0,0-1 0,0 0 0,0 0 0,1 1 0,-1-1 0,0 0 0,0 1 0,0-1 0,0 1 0,0-1 0,0 1 0,0-1 0,0 1 0,0 0 0,0 0 0,-1-1 0,1 1 0,-1 0 0,-37-4 0,35 4 0,-65-4 0,-96 8 0,162-4 0,0 1 0,0 0 0,0 0 0,0 0 0,0 0 0,1 0 0,-1 0 0,0 1 0,1-1 0,-1 1 0,1 0 0,-1 0 0,1 0 0,0 0 0,0 0 0,0 0 0,0 1 0,0-1 0,1 1 0,-1-1 0,-1 5 0,-3 7 0,0 0 0,1 0 0,-4 18 0,-1 2 0,1 0 0,2 0 0,1 0 0,2 1 0,1 0 0,2-1 0,5 57 0,-2-4 0,-3-75 0,2 0 0,-1-1 0,2 1 0,0 0 0,0-1 0,1 1 0,0-1 0,6 15 0,-6-22 0,-1 0 0,1 1 0,0-1 0,0 0 0,0 0 0,0-1 0,1 1 0,-1-1 0,1 1 0,0-1 0,0-1 0,1 1 0,-1 0 0,0-1 0,1 0 0,0 0 0,-1 0 0,1-1 0,0 1 0,0-1 0,10 1 0,21 1 0,1-1 0,0-1 0,0-2 0,55-10 0,-73 6 0,0-1 0,0 0 0,-1-2 0,0 0 0,0-1 0,-1-1 0,29-22 0,-42 28-85,0 0 0,0 0-1,0 0 1,0 0 0,-1-1-1,0 1 1,0-1 0,0 0-1,0 0 1,-1 0 0,0 0-1,0 0 1,0-1 0,-1 1-1,2-11 1,0-7-6741</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40.080"/>
    </inkml:context>
    <inkml:brush xml:id="br0">
      <inkml:brushProperty name="width" value="0.05" units="cm"/>
      <inkml:brushProperty name="height" value="0.05" units="cm"/>
    </inkml:brush>
  </inkml:definitions>
  <inkml:trace contextRef="#ctx0" brushRef="#br0">0 256 24575,'88'-2'0,"168"-23"0,-112 5 0,-80 13 0,0-3 0,94-27 0,-103 18 0,1 2 0,0 3 0,1 2 0,1 2 0,110-3 0,-146 13 0,31 2 0,-1-2 0,0-2 0,98-19 0,-68 4 0,124-12 0,-53 27-224,-115 2-917,-17 0-5685</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12:41.811"/>
    </inkml:context>
    <inkml:brush xml:id="br0">
      <inkml:brushProperty name="width" value="0.05" units="cm"/>
      <inkml:brushProperty name="height" value="0.05" units="cm"/>
    </inkml:brush>
  </inkml:definitions>
  <inkml:trace contextRef="#ctx0" brushRef="#br0">0 19 24575,'1'-1'0,"-1"0"0,0 0 0,0 0 0,1 1 0,-1-1 0,0 0 0,1 0 0,-1 0 0,1 0 0,0 0 0,-1 1 0,1-1 0,-1 0 0,1 1 0,0-1 0,0 0 0,-1 1 0,1-1 0,0 1 0,0-1 0,0 1 0,0-1 0,0 1 0,0 0 0,-1-1 0,1 1 0,0 0 0,0 0 0,0 0 0,0 0 0,0-1 0,0 2 0,0-1 0,0 0 0,0 0 0,0 0 0,0 0 0,0 0 0,1 1 0,39 11 0,30 26 0,-40-22 0,-1 1 0,44 33 0,-66-44 0,1 0 0,0-1 0,0 0 0,0 0 0,1-1 0,-1 0 0,1 0 0,0-1 0,0-1 0,0 0 0,1 0 0,14 0 0,-24-2 0,1 0 0,-1 0 0,1 0 0,-1 0 0,1 0 0,-1 1 0,1-1 0,-1 0 0,0 1 0,1-1 0,-1 1 0,1 0 0,-1-1 0,0 1 0,0 0 0,1 0 0,-1 0 0,0 0 0,0 0 0,0 0 0,0 0 0,0 0 0,0 0 0,0 0 0,0 2 0,0-1 0,-1 0 0,0 0 0,0 0 0,0 0 0,0 0 0,-1 0 0,1-1 0,-1 1 0,1 0 0,-1 0 0,1 0 0,-1 0 0,0-1 0,0 1 0,0 0 0,-2 2 0,-7 9 0,-1 0 0,0 0 0,-19 15 0,25-23 0,-12 10-102,-4 3-78,1 0-1,1 1 1,1 1-1,1 1 1,0 1-1,-25 43 1,31-39-6646</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1:54.143"/>
    </inkml:context>
    <inkml:brush xml:id="br0">
      <inkml:brushProperty name="width" value="0.05" units="cm"/>
      <inkml:brushProperty name="height" value="0.05" units="cm"/>
    </inkml:brush>
  </inkml:definitions>
  <inkml:trace contextRef="#ctx0" brushRef="#br0">2247 1 24575,'-1'4'0,"0"1"0,0-1 0,0 1 0,-1-1 0,0 0 0,0 1 0,0-1 0,0 0 0,0 0 0,-1 0 0,-3 4 0,-7 11 0,-547 952 0,279-479 0,27-45 0,-316 540 0,299-556 0,98-189 0,148-208 0,9-13 0,1 1 0,-23 41 0,37-62 0,1 0 0,-1 0 0,1 0 0,-1 1 0,1-1 0,-1 0 0,1 1 0,-1-1 0,1 0 0,0 1 0,0-1 0,0 1 0,0-1 0,0 0 0,0 1 0,0-1 0,1 1 0,-1-1 0,0 0 0,1 1 0,-1-1 0,1 0 0,-1 0 0,2 2 0,0-1 0,0 0 0,0-1 0,-1 1 0,1-1 0,0 0 0,0 1 0,1-1 0,-1 0 0,0 0 0,0-1 0,0 1 0,1 0 0,2 0 0,12 1 0,0 0 0,-1-2 0,25-1 0,-25 0 0,2 1 0,702 10 0,-544-4 0,-119-6 0,1 2 0,0 3 0,64 13 0,-32 1 0,2-5 0,134 5 0,191-20 0,-170-2 0,77 0 0,338 6 0,-401 20 0,68 1 0,488-25-1365,-792 1-5461</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1:57.579"/>
    </inkml:context>
    <inkml:brush xml:id="br0">
      <inkml:brushProperty name="width" value="0.05" units="cm"/>
      <inkml:brushProperty name="height" value="0.05" units="cm"/>
    </inkml:brush>
  </inkml:definitions>
  <inkml:trace contextRef="#ctx0" brushRef="#br0">0 1 24575,'1'10'0,"0"1"0,1-1 0,0 1 0,0-1 0,1 0 0,1 0 0,4 10 0,38 69 0,-31-62 0,246 417 0,-16-54 0,-230-366 0,101 167 0,-23-35 0,-10-18 0,56 85 0,-61-104 0,29 37 0,-68-102 0,56 105 0,-15-21 0,-56-100 0,237 401 0,-233-389 0,37 51 0,18 30 0,-56-86 0,39 49 0,24 40 0,-53-71 0,3-1 0,2-2 0,64 69 0,24 29 0,-94-114-1365,-23-25-5461</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04.658"/>
    </inkml:context>
    <inkml:brush xml:id="br0">
      <inkml:brushProperty name="width" value="0.05" units="cm"/>
      <inkml:brushProperty name="height" value="0.05" units="cm"/>
      <inkml:brushProperty name="color" value="#F6630D"/>
    </inkml:brush>
  </inkml:definitions>
  <inkml:trace contextRef="#ctx0" brushRef="#br0">0 1521 24575,'19'-49'0,"-8"18"0,1 0 0,2 1 0,2 1 0,0 0 0,31-40 0,-7 9 0,24-36 0,34-56 0,-84 126 0,-1-1 0,-2 0 0,0 0 0,8-36 0,0 1 0,2 1 0,2 1 0,4 1 0,56-93 0,-39 72 0,-18 31 0,2 1 0,39-49 0,-63 92 0,29-40 0,-32 43 0,1 1 0,-1-2 0,1 1 0,-1 0 0,0 0 0,0 0 0,0-1 0,0 1 0,0 0 0,-1-1 0,1 1 0,-1-1 0,0 1 0,1-1 0,-1 1 0,-1-5 0,1 6 0,-1 0 0,0 0 0,0 0 0,0 0 0,0 0 0,0 0 0,0 0 0,-1 0 0,1 1 0,0-1 0,0 1 0,0-1 0,-1 1 0,1-1 0,0 1 0,-1 0 0,1-1 0,0 1 0,-1 0 0,1 0 0,0 0 0,-1 0 0,1 0 0,0 0 0,-1 1 0,1-1 0,0 0 0,-1 1 0,1-1 0,0 1 0,-2 0 0,-46 20 0,43-17 0,-18 10-178,0 2-1,1 1 1,1 0 0,-34 36-1,47-44-294,-5 4-6353</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05.695"/>
    </inkml:context>
    <inkml:brush xml:id="br0">
      <inkml:brushProperty name="width" value="0.05" units="cm"/>
      <inkml:brushProperty name="height" value="0.05" units="cm"/>
      <inkml:brushProperty name="color" value="#F6630D"/>
    </inkml:brush>
  </inkml:definitions>
  <inkml:trace contextRef="#ctx0" brushRef="#br0">1 1 24575,'3'0'0,"3"4"0,2 1 0,2 4 0,-3 4 0,-1 4 0,-2 3 0,-2 2 0,-1 1 0,-1 1 0,0 0 0,0 0 0,-1 0 0,1-1 0,0 0 0,-1 1 0,1-5-8191</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10.771"/>
    </inkml:context>
    <inkml:brush xml:id="br0">
      <inkml:brushProperty name="width" value="0.05" units="cm"/>
      <inkml:brushProperty name="height" value="0.05" units="cm"/>
      <inkml:brushProperty name="color" value="#F6630D"/>
    </inkml:brush>
  </inkml:definitions>
  <inkml:trace contextRef="#ctx0" brushRef="#br0">0 137 24575,'5'0'0,"-1"0"0,1 0 0,-1 0 0,1 0 0,-1 0 0,1 1 0,-1 0 0,1 0 0,-1 0 0,0 1 0,0-1 0,1 1 0,-1 0 0,0 0 0,-1 1 0,1-1 0,0 1 0,-1 0 0,1 0 0,-1 0 0,0 0 0,0 0 0,0 1 0,0 0 0,-1-1 0,1 1 0,1 5 0,7 12 0,0 0 0,-2 1 0,0 1 0,7 29 0,-10-28 0,2 0 0,1 0 0,16 31 0,-25-54 0,1 0 0,-1 0 0,0-1 0,1 1 0,-1 0 0,1-1 0,-1 1 0,1 0 0,-1-1 0,1 1 0,-1-1 0,1 1 0,0-1 0,-1 1 0,1-1 0,0 1 0,-1-1 0,1 1 0,0-1 0,0 0 0,-1 0 0,1 1 0,0-1 0,0 0 0,0 0 0,-1 0 0,1 0 0,0 0 0,0 0 0,1 0 0,0-1 0,0 0 0,0 0 0,-1 0 0,1 0 0,0 0 0,-1-1 0,1 1 0,-1-1 0,1 1 0,-1-1 0,0 1 0,2-3 0,31-64 0,-29 57 0,90-174 0,-78 146-219,21-69 1,-30 84-710,-1 2-5898</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08.193"/>
    </inkml:context>
    <inkml:brush xml:id="br0">
      <inkml:brushProperty name="width" value="0.05" units="cm"/>
      <inkml:brushProperty name="height" value="0.05" units="cm"/>
      <inkml:brushProperty name="color" value="#F6630D"/>
    </inkml:brush>
  </inkml:definitions>
  <inkml:trace contextRef="#ctx0" brushRef="#br0">1161 1465 24575,'-4'-2'0,"0"0"0,0 0 0,1-1 0,-1 0 0,1 1 0,0-1 0,-1 0 0,1-1 0,0 1 0,1 0 0,-1-1 0,1 0 0,-3-4 0,-5-6 0,-18-25 0,1-1 0,-32-66 0,-24-38 0,13 39 0,22 30 0,-4 3 0,-108-119 0,-23-6 0,-45-56 0,183 201 0,21 25 0,-25-36 0,44 55 0,-15-21 0,10 25 0,3 19 0,4 19 6,1 1 0,4 67-1,1-30-1387,-2-40-5444</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09.329"/>
    </inkml:context>
    <inkml:brush xml:id="br0">
      <inkml:brushProperty name="width" value="0.05" units="cm"/>
      <inkml:brushProperty name="height" value="0.05" units="cm"/>
      <inkml:brushProperty name="color" value="#F6630D"/>
    </inkml:brush>
  </inkml:definitions>
  <inkml:trace contextRef="#ctx0" brushRef="#br0">1 1 24575,'3'0'0,"10"0"0,7 0 0,3 0 0,2 0 0,0 0 0,5 3 0,0 3 0,-1-1 0,-1-1 0,-1 2 0,-6 1-8191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09.885"/>
    </inkml:context>
    <inkml:brush xml:id="br0">
      <inkml:brushProperty name="width" value="0.025" units="cm"/>
      <inkml:brushProperty name="height" value="0.025" units="cm"/>
    </inkml:brush>
  </inkml:definitions>
  <inkml:trace contextRef="#ctx0" brushRef="#br0">1 2 24575,'74'-2'0,"84"4"0,-154-1 0,1 0 0,-1 0 0,1 0 0,-1 0 0,0 1 0,1-1 0,-1 1 0,0 0 0,0 1 0,0-1 0,-1 1 0,1-1 0,-1 1 0,1 0 0,-1 1 0,0-1 0,0 0 0,0 1 0,-1 0 0,1 0 0,-1 0 0,0 0 0,0 0 0,0 0 0,0 0 0,-1 0 0,0 1 0,0-1 0,1 7 0,0 7 0,1 0 0,-2 0 0,-1 0 0,0 0 0,-1 0 0,-5 22 0,6-36-42,-1-1-1,-1 0 0,1 1 1,0-1-1,-1 0 0,1 0 1,-1 0-1,0 0 0,0 0 1,-1 0-1,1 0 0,0-1 1,-1 1-1,0-1 0,1 0 1,-1 0-1,0 0 0,0 0 1,0 0-1,-1 0 0,1-1 1,0 0-1,0 0 0,-1 1 1,1-2-1,-1 1 0,1 0 1,-1-1-1,1 0 0,-1 0 1,-5 0-1,-12 0-6783</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12.488"/>
    </inkml:context>
    <inkml:brush xml:id="br0">
      <inkml:brushProperty name="width" value="0.05" units="cm"/>
      <inkml:brushProperty name="height" value="0.05" units="cm"/>
      <inkml:brushProperty name="color" value="#F6630D"/>
    </inkml:brush>
  </inkml:definitions>
  <inkml:trace contextRef="#ctx0" brushRef="#br0">1 1 24575,'2'10'0,"0"1"0,0-1 0,1 0 0,1 0 0,0-1 0,0 1 0,1-1 0,0 0 0,1 0 0,6 9 0,15 27 0,55 129 0,-77-164 0,22 43 0,-27-52 0,0 0 0,1 0 0,-1-1 0,1 1 0,-1 0 0,1 0 0,-1-1 0,1 1 0,-1 0 0,1-1 0,0 1 0,-1-1 0,1 1 0,0 0 0,0-1 0,-1 0 0,1 1 0,0-1 0,0 1 0,0-1 0,-1 0 0,1 0 0,0 1 0,0-1 0,0 0 0,0 0 0,0 0 0,0 0 0,0 0 0,-1 0 0,1 0 0,0 0 0,0-1 0,0 1 0,0 0 0,0 0 0,-1-1 0,1 1 0,0-1 0,0 1 0,0-1 0,-1 1 0,1-1 0,0 1 0,-1-1 0,1 1 0,-1-1 0,1 0 0,0 1 0,-1-1 0,1 0 0,0-1 0,11-20 0,0 0 0,-1-1 0,8-26 0,10-22 0,10-2-1365,-21 47-5461</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12.893"/>
    </inkml:context>
    <inkml:brush xml:id="br0">
      <inkml:brushProperty name="width" value="0.05" units="cm"/>
      <inkml:brushProperty name="height" value="0.05" units="cm"/>
      <inkml:brushProperty name="color" value="#F6630D"/>
    </inkml:brush>
  </inkml:definitions>
  <inkml:trace contextRef="#ctx0" brushRef="#br0">181 1 24575,'4'0'0,"5"0"0,1 7 0,-1 8 0,-2 8 0,-14 8 0,-25 15 0,-24 11 0,-9 0 0,5-10-8191</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20.050"/>
    </inkml:context>
    <inkml:brush xml:id="br0">
      <inkml:brushProperty name="width" value="0.05" units="cm"/>
      <inkml:brushProperty name="height" value="0.05" units="cm"/>
      <inkml:brushProperty name="color" value="#008C3A"/>
    </inkml:brush>
  </inkml:definitions>
  <inkml:trace contextRef="#ctx0" brushRef="#br0">1 0 24575,'8'0'0,"6"4"0,5 2 0,3 2 0,2 5 0,0 4 0,1 3 0,0 2 0,-1 2 0,-1-1 0,1 1 0,-1 0 0,0 0 0,0-1 0,0 1 0,0-5 0,0-1 0,-3-4-8191</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20.884"/>
    </inkml:context>
    <inkml:brush xml:id="br0">
      <inkml:brushProperty name="width" value="0.05" units="cm"/>
      <inkml:brushProperty name="height" value="0.05" units="cm"/>
      <inkml:brushProperty name="color" value="#008C3A"/>
    </inkml:brush>
  </inkml:definitions>
  <inkml:trace contextRef="#ctx0" brushRef="#br0">258 0 24575,'-4'0'0,"-5"4"0,-5 5 0,-4 10 0,-3 4 0,-2 3 0,-1 1 0,-4 3 0,3 1 0,1-5 0,6-2 0,0-7 0,1-1 0,2-4-8191</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24.422"/>
    </inkml:context>
    <inkml:brush xml:id="br0">
      <inkml:brushProperty name="width" value="0.05" units="cm"/>
      <inkml:brushProperty name="height" value="0.05" units="cm"/>
      <inkml:brushProperty name="color" value="#008C3A"/>
    </inkml:brush>
  </inkml:definitions>
  <inkml:trace contextRef="#ctx0" brushRef="#br0">0 1 24575,'1575'0'0,"-1527"2"0,88 17 0,8 0 0,557-10 0,-394-13 0,1217 5-1365,-1504-1-5461</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34.792"/>
    </inkml:context>
    <inkml:brush xml:id="br0">
      <inkml:brushProperty name="width" value="0.05" units="cm"/>
      <inkml:brushProperty name="height" value="0.05" units="cm"/>
    </inkml:brush>
  </inkml:definitions>
  <inkml:trace contextRef="#ctx0" brushRef="#br0">0 0 24575,'8'0'0,"1"1"0,-1 0 0,1 1 0,-1-1 0,0 1 0,0 1 0,0 0 0,0 0 0,0 1 0,-1 0 0,1 0 0,-1 0 0,0 1 0,0 0 0,-1 1 0,10 9 0,-8-6 0,0 1 0,0 0 0,0 1 0,-2 0 0,1 0 0,-1 0 0,-1 1 0,0 0 0,-1 0 0,5 17 0,45 145 0,-39-135 0,-13-32 0,27 63 0,-28-67 0,1 1 0,-1-1 0,1 0 0,0 1 0,1-1 0,-1 0 0,0-1 0,1 1 0,0 0 0,-1-1 0,1 1 0,0-1 0,0 0 0,1 0 0,-1 0 0,5 2 0,-7-4 0,0 0 0,0 0 0,0 0 0,0 0 0,0 0 0,0 0 0,0-1 0,0 1 0,-1 0 0,1 0 0,0-1 0,0 1 0,0-1 0,0 1 0,0-1 0,0 1 0,0-1 0,-1 1 0,1-1 0,0 0 0,-1 1 0,1-1 0,0 0 0,-1 0 0,1 0 0,-1 1 0,1-1 0,-1 0 0,1 0 0,-1 0 0,0 0 0,1-2 0,10-39 0,-9 30 0,8-39 0,62-245 0,-50 222-1365,-17 48-5461</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35.435"/>
    </inkml:context>
    <inkml:brush xml:id="br0">
      <inkml:brushProperty name="width" value="0.05" units="cm"/>
      <inkml:brushProperty name="height" value="0.05" units="cm"/>
    </inkml:brush>
  </inkml:definitions>
  <inkml:trace contextRef="#ctx0" brushRef="#br0">30 0 24575,'0'8'0,"0"6"0,0 6 0,0 6 0,-4-1 0,-1 3 0,0 1 0,-3-5 0,0-6-8191</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36.568"/>
    </inkml:context>
    <inkml:brush xml:id="br0">
      <inkml:brushProperty name="width" value="0.05" units="cm"/>
      <inkml:brushProperty name="height" value="0.05" units="cm"/>
    </inkml:brush>
  </inkml:definitions>
  <inkml:trace contextRef="#ctx0" brushRef="#br0">1 24 24575,'0'-4'0,"8"-1"0,10 0 0,6 1 0,3 1 0,1 2 0,0 0 0,2 0 0,1 1 0,2 0 0,0 1 0,2-1 0,-1 0 0,-2 0 0,-3 0 0,-6 0-8191</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37.573"/>
    </inkml:context>
    <inkml:brush xml:id="br0">
      <inkml:brushProperty name="width" value="0.05" units="cm"/>
      <inkml:brushProperty name="height" value="0.05" units="cm"/>
    </inkml:brush>
  </inkml:definitions>
  <inkml:trace contextRef="#ctx0" brushRef="#br0">1 20 24575,'105'2'0,"114"-5"0,-164-11-1365,-39 10-5461</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39.944"/>
    </inkml:context>
    <inkml:brush xml:id="br0">
      <inkml:brushProperty name="width" value="0.05" units="cm"/>
      <inkml:brushProperty name="height" value="0.05" units="cm"/>
    </inkml:brush>
  </inkml:definitions>
  <inkml:trace contextRef="#ctx0" brushRef="#br0">0 1 24575,'8'4'0,"7"5"0,4 5 0,3 8 0,6 4 0,-2 2 0,-2-4 0,-4-2 0,-2-1 0,-4 0 0,-1-4 0,2-1 0,1 5 0,4-1 0,0 0 0,3-3 0,-4-5-8191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10.799"/>
    </inkml:context>
    <inkml:brush xml:id="br0">
      <inkml:brushProperty name="width" value="0.025" units="cm"/>
      <inkml:brushProperty name="height" value="0.025" units="cm"/>
    </inkml:brush>
  </inkml:definitions>
  <inkml:trace contextRef="#ctx0" brushRef="#br0">1 11 24575,'0'-4'0,"8"-1"0,2 4 0,4 2 0,-1 1-8191</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40.946"/>
    </inkml:context>
    <inkml:brush xml:id="br0">
      <inkml:brushProperty name="width" value="0.05" units="cm"/>
      <inkml:brushProperty name="height" value="0.05" units="cm"/>
    </inkml:brush>
  </inkml:definitions>
  <inkml:trace contextRef="#ctx0" brushRef="#br0">0 485 24575,'0'-4'0,"0"-10"0,4-13 0,1-6 0,4-3 0,4-5 0,0-5 0,2-1 0,-2-2 0,1 5 0,-2 5 0,-3 5 0,-3 5 0,-2 4 0,1 9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41.463"/>
    </inkml:context>
    <inkml:brush xml:id="br0">
      <inkml:brushProperty name="width" value="0.05" units="cm"/>
      <inkml:brushProperty name="height" value="0.05" units="cm"/>
    </inkml:brush>
  </inkml:definitions>
  <inkml:trace contextRef="#ctx0" brushRef="#br0">1 0 24575</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42.285"/>
    </inkml:context>
    <inkml:brush xml:id="br0">
      <inkml:brushProperty name="width" value="0.05" units="cm"/>
      <inkml:brushProperty name="height" value="0.05" units="cm"/>
    </inkml:brush>
  </inkml:definitions>
  <inkml:trace contextRef="#ctx0" brushRef="#br0">1 0 24575,'4'0'0,"9"0"0,10 4 0,5 5 0,2 5 0,3 12 0,1 6 0,-2 4 0,1 9 0,-1 0 0,3 5 0,-2 1 0,-2-4 0,-2-6 0,-3-6 0,3-9 0,-4-9-8191</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2:43.283"/>
    </inkml:context>
    <inkml:brush xml:id="br0">
      <inkml:brushProperty name="width" value="0.05" units="cm"/>
      <inkml:brushProperty name="height" value="0.05" units="cm"/>
    </inkml:brush>
  </inkml:definitions>
  <inkml:trace contextRef="#ctx0" brushRef="#br0">404 0 24575,'-9'1'0,"1"0"0,-1 0 0,0 1 0,1 0 0,-1 0 0,1 1 0,0 0 0,-1 0 0,2 1 0,-1 0 0,0 0 0,1 1 0,0 0 0,0 1 0,0 0 0,1 0 0,-11 11 0,-6 12 0,2 1 0,0 0 0,-16 36 0,-14 19 0,19-41-7,-27 44-1351,50-72-5468</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11.423"/>
    </inkml:context>
    <inkml:brush xml:id="br0">
      <inkml:brushProperty name="width" value="0.025" units="cm"/>
      <inkml:brushProperty name="height" value="0.025" units="cm"/>
    </inkml:brush>
  </inkml:definitions>
  <inkml:trace contextRef="#ctx0" brushRef="#br0">1 1 24575,'0'4'0,"4"1"0,1 4 0,4 0 0,5-1 0,-1-2-8191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12.134"/>
    </inkml:context>
    <inkml:brush xml:id="br0">
      <inkml:brushProperty name="width" value="0.025" units="cm"/>
      <inkml:brushProperty name="height" value="0.025" units="cm"/>
    </inkml:brush>
  </inkml:definitions>
  <inkml:trace contextRef="#ctx0" brushRef="#br0">11 1 24575,'-4'0'0,"-1"3"0,4 3 0,10 2 0,7 2 0,9-3 0,5-1 0,4-2 0,0-2 0,3-1 0,-1-1 0,1 0 0,-2 0 0,-11-1 0,-21 1 0,-11 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8:48.970"/>
    </inkml:context>
    <inkml:brush xml:id="br0">
      <inkml:brushProperty name="width" value="0.05" units="cm"/>
      <inkml:brushProperty name="height" value="0.05" units="cm"/>
    </inkml:brush>
  </inkml:definitions>
  <inkml:trace contextRef="#ctx0" brushRef="#br0">0 0 24575,'4'4'0,"5"5"0,5 5 0,4 5 0,3 2 0,-2 5 0,-1-1 0,-3-5-8191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12.987"/>
    </inkml:context>
    <inkml:brush xml:id="br0">
      <inkml:brushProperty name="width" value="0.025" units="cm"/>
      <inkml:brushProperty name="height" value="0.025" units="cm"/>
    </inkml:brush>
  </inkml:definitions>
  <inkml:trace contextRef="#ctx0" brushRef="#br0">106 0 24575,'-3'49'0,"-2"-1"0,-2 0 0,-18 64 0,-4 25 0,24-117-455,0 0 0,-14 34 0,12-35-6371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13.985"/>
    </inkml:context>
    <inkml:brush xml:id="br0">
      <inkml:brushProperty name="width" value="0.025" units="cm"/>
      <inkml:brushProperty name="height" value="0.025" units="cm"/>
    </inkml:brush>
  </inkml:definitions>
  <inkml:trace contextRef="#ctx0" brushRef="#br0">1 1 24575,'4'0'0,"5"0"0,5 0 0,4 0 0,3 0 0,2 0 0,1 4 0,0 5 0,0 5 0,0 4 0,-1 0 0,-3-5-8191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24.806"/>
    </inkml:context>
    <inkml:brush xml:id="br0">
      <inkml:brushProperty name="width" value="0.025" units="cm"/>
      <inkml:brushProperty name="height" value="0.025" units="cm"/>
    </inkml:brush>
  </inkml:definitions>
  <inkml:trace contextRef="#ctx0" brushRef="#br0">1 2 24575,'178'-2'0,"188"5"0,-361-3 0,0 1 0,0 0 0,-1 0 0,1 0 0,0 0 0,0 1 0,-1-1 0,1 1 0,-1 0 0,1 1 0,-1-1 0,0 1 0,0 0 0,0 0 0,0 0 0,-1 0 0,1 1 0,2 4 0,-1-1 0,0 1 0,-1-1 0,0 1 0,0 0 0,-1 0 0,0 0 0,-1 0 0,1 1 0,0 13 0,1 7 0,-2 0 0,-2 0 0,0 0 0,-2-1 0,-1 1 0,-1 0 0,-2-1 0,-9 29 0,-13 26 0,-50 102 0,37-94 0,27-65 114,6-25-323,1-15-1061,3-12-5556</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25.657"/>
    </inkml:context>
    <inkml:brush xml:id="br0">
      <inkml:brushProperty name="width" value="0.025" units="cm"/>
      <inkml:brushProperty name="height" value="0.025" units="cm"/>
    </inkml:brush>
  </inkml:definitions>
  <inkml:trace contextRef="#ctx0" brushRef="#br0">154 2 24575,'-1'-1'0,"-4"9"0,-2 14 0,-6 115 0,11-94 0,-2-1 0,-11 52 0,-84 347 0,93-409 0,6-32 0,0 1 0,0-1 0,-1 0 0,1 0-1,0 0 1,0 1 0,0-1 0,0 0 0,0 0-1,0 1 1,0-1 0,0 0 0,0 1 0,0-1-1,0 0 1,0 0 0,0 1 0,0-1 0,0 0 0,0 0-1,0 1 1,0-1 0,0 0 0,0 0 0,0 1-1,0-1 1,0 0 0,0 0 0,1 1 0,-1-1-1,0 0 1,0 0 0,0 0 0,0 1 0,1-1 0,-1 0-1,0 0 1,0 0 0,0 1 0,1-1 0,-1 0-1,0 0 1,0 0 0,1 0 0,-1 0 0,0 0-1,0 0 1,1 0 0,-1 0 0,0 0 0,1 0 0,-1 0-1,0 0 1,0 0 0,1 0 0,-1 0 0,0 0-1,0 0 1,1 0 0,-1 0 0,1 0 0,14-13-932,-12 11 510,25-26-6404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26.501"/>
    </inkml:context>
    <inkml:brush xml:id="br0">
      <inkml:brushProperty name="width" value="0.025" units="cm"/>
      <inkml:brushProperty name="height" value="0.025" units="cm"/>
    </inkml:brush>
  </inkml:definitions>
  <inkml:trace contextRef="#ctx0" brushRef="#br0">0 0 24575,'4'8'0,"5"6"0,5 5 0,8 7 0,1 4 0,-1-1 0,5 0 0,1-2 0,0-1 0,-1-6 0,-5-5-8191</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27.150"/>
    </inkml:context>
    <inkml:brush xml:id="br0">
      <inkml:brushProperty name="width" value="0.025" units="cm"/>
      <inkml:brushProperty name="height" value="0.025" units="cm"/>
    </inkml:brush>
  </inkml:definitions>
  <inkml:trace contextRef="#ctx0" brushRef="#br0">6 0 24575,'-4'4'0,"3"5"0,1 9 0,1 14 0,4 8 0,5 6 0,1 2 0,2 2 0,0-4 0,-4-6 0,-2-6 0,-3-13 0,-2-13 0,-1-20 0,-1-21 0,-1-3-8191</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27.918"/>
    </inkml:context>
    <inkml:brush xml:id="br0">
      <inkml:brushProperty name="width" value="0.025" units="cm"/>
      <inkml:brushProperty name="height" value="0.025" units="cm"/>
    </inkml:brush>
  </inkml:definitions>
  <inkml:trace contextRef="#ctx0" brushRef="#br0">1 190 24575,'15'-2'0,"1"0"0,-1-1 0,1-1 0,-1 0 0,28-12 0,-8 3 0,70-24 0,1 6 0,2 4 0,176-21 0,-275 47 0,-1 0 0,0 1 0,0 0 0,1 0 0,-1 1 0,12 3 0,-17-4 0,-1 1 0,0 0 0,0 0 0,0 0 0,0 0 0,-1 1 0,1-1 0,0 0 0,0 1 0,-1-1 0,1 1 0,-1 0 0,1 0 0,-1-1 0,0 1 0,0 0 0,0 0 0,0 0 0,0 0 0,0 0 0,0 0 0,-1 1 0,1-1 0,-1 0 0,1 0 0,-1 0 0,0 1 0,0 1 0,2 16 0,-1 0 0,-1 0 0,-1 0 0,-1 0 0,-1 0 0,0 0 0,-2-1 0,0 1 0,-1-1 0,-1-1 0,0 1 0,-2-1 0,0 0 0,-13 18 0,6-14-120,-32 43 373,45-61-369,-1-1 1,0 1 0,0 0 0,0-1 0,-1 0-1,1 0 1,-1 0 0,0-1 0,0 1 0,0-1-1,0 0 1,-6 1 0,-11 0-6711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28.718"/>
    </inkml:context>
    <inkml:brush xml:id="br0">
      <inkml:brushProperty name="width" value="0.025" units="cm"/>
      <inkml:brushProperty name="height" value="0.025" units="cm"/>
    </inkml:brush>
  </inkml:definitions>
  <inkml:trace contextRef="#ctx0" brushRef="#br0">1 1 24575,'8'0'0,"6"0"0,5 0 0,3 4 0,2 5 0,-4 5 0,0 0 0,-1 2 0,-6-2 0,-7-3-8191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29.334"/>
    </inkml:context>
    <inkml:brush xml:id="br0">
      <inkml:brushProperty name="width" value="0.025" units="cm"/>
      <inkml:brushProperty name="height" value="0.025" units="cm"/>
    </inkml:brush>
  </inkml:definitions>
  <inkml:trace contextRef="#ctx0" brushRef="#br0">1 0 24575,'0'4'0,"8"1"0,6 0 0,9 7 0,4 2 0,-2-2-8191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29.980"/>
    </inkml:context>
    <inkml:brush xml:id="br0">
      <inkml:brushProperty name="width" value="0.025" units="cm"/>
      <inkml:brushProperty name="height" value="0.025" units="cm"/>
    </inkml:brush>
  </inkml:definitions>
  <inkml:trace contextRef="#ctx0" brushRef="#br0">0 10 24575,'160'1'0,"175"-3"0,-304-1-1365,-5-2-5461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07.663"/>
    </inkml:context>
    <inkml:brush xml:id="br0">
      <inkml:brushProperty name="width" value="0.05" units="cm"/>
      <inkml:brushProperty name="height" value="0.05" units="cm"/>
    </inkml:brush>
  </inkml:definitions>
  <inkml:trace contextRef="#ctx0" brushRef="#br0">3 261 24575,'0'-25'0,"-1"18"0,0-1 0,1 1 0,0 0 0,0 0 0,1 0 0,0 0 0,0 0 0,0 0 0,1 0 0,3-8 0,-4 15 0,-1 0 0,0 0 0,1 0 0,-1 0 0,0 0 0,0 0 0,1 0 0,-1 0 0,0 0 0,1 0 0,-1 0 0,0 0 0,0 0 0,1 0 0,-1 0 0,0 0 0,0 1 0,1-1 0,-1 0 0,0 0 0,0 0 0,1 0 0,-1 1 0,0-1 0,0 0 0,0 0 0,1 0 0,-1 1 0,0-1 0,0 0 0,0 0 0,0 1 0,0-1 0,0 0 0,1 1 0,-1-1 0,0 0 0,0 0 0,0 1 0,0-1 0,0 0 0,0 1 0,0-1 0,0 0 0,0 0 0,0 1 0,0-1 0,0 0 0,-1 0 0,1 1 0,5 19 0,-5-20 0,12 90 0,-7-49 0,18 73 0,-20-104 0,1-1 0,0 0 0,0 1 0,1-2 0,0 1 0,1-1 0,0 0 0,8 9 0,-12-15 0,0 1 0,0-1 0,0 0 0,1 1 0,-1-1 0,1 0 0,0-1 0,-1 1 0,1 0 0,0-1 0,0 0 0,0 1 0,0-1 0,0 0 0,0 0 0,0-1 0,0 1 0,1-1 0,-1 0 0,0 0 0,0 0 0,0 0 0,1 0 0,-1 0 0,0-1 0,0 0 0,0 0 0,6-2 0,-6 1 0,0 0 0,-1 0 0,1 0 0,-1-1 0,1 1 0,-1-1 0,0 1 0,0-1 0,0 0 0,0 0 0,0 0 0,2-6 0,15-46 0,-9 25 0,55-168 0,-48 158 0,-6 15 0,14-48 0,-5 14-1365,-13 44-5461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30.884"/>
    </inkml:context>
    <inkml:brush xml:id="br0">
      <inkml:brushProperty name="width" value="0.025" units="cm"/>
      <inkml:brushProperty name="height" value="0.025" units="cm"/>
    </inkml:brush>
  </inkml:definitions>
  <inkml:trace contextRef="#ctx0" brushRef="#br0">95 0 24575,'-2'106'0,"-5"0"0,-4-1 0,-44 184 0,51-271-102,-6 26 327,6-38-589,2-24-760,2-4-5702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31.556"/>
    </inkml:context>
    <inkml:brush xml:id="br0">
      <inkml:brushProperty name="width" value="0.025" units="cm"/>
      <inkml:brushProperty name="height" value="0.025" units="cm"/>
    </inkml:brush>
  </inkml:definitions>
  <inkml:trace contextRef="#ctx0" brushRef="#br0">0 22 24575,'0'-4'0,"4"-1"0,5 0 0,5 1 0,5 1 0,2 5 0,1 2 0,-2 5 0,3 0 0,1 3 0,5 4 0,1 2 0,0-2 0,-2 1 0,-2-3 0,-8-4 0,-8-3-8191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32.535"/>
    </inkml:context>
    <inkml:brush xml:id="br0">
      <inkml:brushProperty name="width" value="0.025" units="cm"/>
      <inkml:brushProperty name="height" value="0.025" units="cm"/>
    </inkml:brush>
  </inkml:definitions>
  <inkml:trace contextRef="#ctx0" brushRef="#br0">56 1 24575,'0'8'0,"0"18"0,0 16 0,0 10 0,0 7 0,0 1 0,0-5 0,0-4 0,0-4 0,-8-1 0,-3-4 0,2-6 0,1-6 0,-2-3 0,1-6-8191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33.086"/>
    </inkml:context>
    <inkml:brush xml:id="br0">
      <inkml:brushProperty name="width" value="0.025" units="cm"/>
      <inkml:brushProperty name="height" value="0.025" units="cm"/>
    </inkml:brush>
  </inkml:definitions>
  <inkml:trace contextRef="#ctx0" brushRef="#br0">1 48 24575,'0'-3'0,"4"-3"0,9 1 0,6 1 0,4 2 0,2 0 0,-4-3 0,0-1 0,-1 1 0,4 1 0,2 1 0,1 1 0,0 2 0,2-1 0,1 1 0,-5 1-8191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33.764"/>
    </inkml:context>
    <inkml:brush xml:id="br0">
      <inkml:brushProperty name="width" value="0.025" units="cm"/>
      <inkml:brushProperty name="height" value="0.025" units="cm"/>
    </inkml:brush>
  </inkml:definitions>
  <inkml:trace contextRef="#ctx0" brushRef="#br0">0 61 24575,'4'0'0,"10"0"0,5 0 0,8 0 0,7 0 0,6 0 0,0 0 0,-4 0 0,-3 0 0,1-4 0,-2-1 0,-10 0 0,-13-3 0,-16 0 0,-14-7 0,-4 0-8191</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34.571"/>
    </inkml:context>
    <inkml:brush xml:id="br0">
      <inkml:brushProperty name="width" value="0.025" units="cm"/>
      <inkml:brushProperty name="height" value="0.025" units="cm"/>
    </inkml:brush>
  </inkml:definitions>
  <inkml:trace contextRef="#ctx0" brushRef="#br0">1 1 24575,'1'0'0,"0"0"0,0 1 0,0-1 0,-1 1 0,1 0 0,0-1 0,0 1 0,-1 0 0,1-1 0,0 1 0,-1 0 0,1 0 0,-1-1 0,1 1 0,-1 0 0,1 0 0,-1 0 0,1 0 0,-1 0 0,0 0 0,0 0 0,1 2 0,6 28 0,-6-25 0,27 235 0,-21-155 0,20 96 0,-22-151 0,-2 0 0,-1 1 0,-2 42 0,-1-51 0,54-149-1365,-19 42-5461</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35.767"/>
    </inkml:context>
    <inkml:brush xml:id="br0">
      <inkml:brushProperty name="width" value="0.025" units="cm"/>
      <inkml:brushProperty name="height" value="0.025" units="cm"/>
    </inkml:brush>
  </inkml:definitions>
  <inkml:trace contextRef="#ctx0" brushRef="#br0">181 1 24575,'-2'13'0,"-1"1"0,0-1 0,-1 0 0,0 0 0,-1-1 0,-1 1 0,0-1 0,-12 19 0,-2 5 0,-6 20 0,2 0 0,3 2 0,-14 61 0,34-117 0,0 1 0,1 0 0,-1 0 0,1 0 0,-1 0 0,1 0 0,0 0 0,0 0 0,0 0 0,1 0 0,-1 0 0,1 0 0,-1 0 0,1 0 0,0 0 0,0 0 0,2 3 0,-1-5 0,-1 1 0,1-1 0,0 0 0,0 0 0,0 1 0,-1-1 0,1 0 0,0-1 0,0 1 0,0 0 0,1 0 0,-1-1 0,0 1 0,0-1 0,0 0 0,0 0 0,0 0 0,1 0 0,-1 0 0,0 0 0,0 0 0,0-1 0,0 1 0,3-2 0,36-6 0,0 2 0,0 2 0,1 2 0,50 3 0,-89-1 0,-1 1 0,1-1 0,-1 1 0,1-1 0,-1 1 0,0 0 0,1 0 0,-1 0 0,0 0 0,0 0 0,0 1 0,0-1 0,0 1 0,0-1 0,0 1 0,0 0 0,-1 0 0,1 0 0,0 0 0,-1 0 0,0 0 0,0 0 0,1 0 0,-1 1 0,0-1 0,-1 0 0,1 1 0,0-1 0,-1 1 0,1 3 0,1 9 0,-1-1 0,-1 1 0,0 0 0,-3 17 0,1-2 0,3 52 0,0-47 0,-1-1 0,-9 67 0,7-96 14,0 1-1,0-1 0,0 1 0,0-1 1,-1 0-1,0 0 0,0 0 1,-7 9-1,9-13-58,0 1 0,0-1 0,0 0 0,0 1 0,-1-1 0,1 0 0,0 0 0,-1 0 0,1 0 0,-1 0 0,1 0 0,-1 0 0,1-1 0,-1 1 0,0-1 0,1 1 0,-1-1 0,0 1 0,1-1 0,-1 0 0,0 0 0,0 0 0,1 0 0,-1 0 0,0 0 0,1 0 0,-1-1 0,0 1 0,0 0 0,1-1 0,-1 0 0,-2-1 0,-10-10-6781</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36.282"/>
    </inkml:context>
    <inkml:brush xml:id="br0">
      <inkml:brushProperty name="width" value="0.025" units="cm"/>
      <inkml:brushProperty name="height" value="0.025" units="cm"/>
    </inkml:brush>
  </inkml:definitions>
  <inkml:trace contextRef="#ctx0" brushRef="#br0">67 0 24575,'-4'0'0,"-1"8"0,0 6 0,-3 9 0,0 8 0,-3 3 0,1 0 0,-2 1 0,9-9 0,4-8-8191</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36.956"/>
    </inkml:context>
    <inkml:brush xml:id="br0">
      <inkml:brushProperty name="width" value="0.025" units="cm"/>
      <inkml:brushProperty name="height" value="0.025" units="cm"/>
    </inkml:brush>
  </inkml:definitions>
  <inkml:trace contextRef="#ctx0" brushRef="#br0">43 1 24575,'4'0'0,"2"8"0,-2 6 0,0 5 0,-1 3 0,-1 2 0,-1 5 0,-5 1 0,-1-1 0,-4-5 0,-1 2 0,-2-5 0,1-1 0,2 0 0,3-4-8191</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40.354"/>
    </inkml:context>
    <inkml:brush xml:id="br0">
      <inkml:brushProperty name="width" value="0.025" units="cm"/>
      <inkml:brushProperty name="height" value="0.025" units="cm"/>
    </inkml:brush>
  </inkml:definitions>
  <inkml:trace contextRef="#ctx0" brushRef="#br0">0 70 24575,'82'-3'0,"92"-17"0,60-3 0,-147 25 0,-56 0 0,0-1 0,0-2 0,53-8 0,-59 1-1365,-6-2-5461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09.724"/>
    </inkml:context>
    <inkml:brush xml:id="br0">
      <inkml:brushProperty name="width" value="0.05" units="cm"/>
      <inkml:brushProperty name="height" value="0.05" units="cm"/>
    </inkml:brush>
  </inkml:definitions>
  <inkml:trace contextRef="#ctx0" brushRef="#br0">58 19 24575,'1'0'0,"0"1"0,0-1 0,0 1 0,0-1 0,0 1 0,-1-1 0,1 1 0,0 0 0,0-1 0,0 1 0,0 0 0,-1 0 0,1 0 0,0-1 0,-1 1 0,1 0 0,0 0 0,-1 0 0,0 0 0,1 0 0,-1 0 0,1 0 0,-1 0 0,0 1 0,0-1 0,0 0 0,1 2 0,3 35 0,-4-34 0,0 26 0,-2 0 0,0 0 0,-2-1 0,-11 41 0,-11-8 0,21-54 0,1-1 0,0 1 0,1 0 0,0 0 0,0 1 0,0-1 0,1 1 0,1-1 0,-2 13 0,3-20 0,1 1 0,-1-1 0,0 0 0,0 0 0,1 0 0,-1 0 0,1 1 0,-1-1 0,1 0 0,-1 0 0,1 0 0,0 0 0,-1 0 0,1 0 0,0-1 0,0 1 0,0 0 0,0 0 0,-1 0 0,1-1 0,0 1 0,1 0 0,0 0 0,35 7 0,-24-8 0,1 0 0,-1-1 0,20-4 0,-20 2 0,1 0 0,-1 0 0,0-1 0,0-1 0,-1 0 0,1-1 0,-1-1 0,20-13 0,-31 18 0,1 1 0,-1-1 0,0 0 0,0 1 0,-1-1 0,1 0 0,0 0 0,-1 0 0,1 0 0,-1 1 0,1-1 0,-1 0 0,0 0 0,0 0 0,0 0 0,0 0 0,0 0 0,0 0 0,0 0 0,-1 0 0,1 0 0,-1 0 0,1 0 0,-1 0 0,0 1 0,0-1 0,0 0 0,0 1 0,0-1 0,-2-2 0,-6-9 0,0 1 0,-1 0 0,-12-10 0,6 5 0,-1-5 0,2-2 0,1 0 0,0 0 0,-18-48 0,13 28 0,7 14-1365,2 4-5461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41.250"/>
    </inkml:context>
    <inkml:brush xml:id="br0">
      <inkml:brushProperty name="width" value="0.025" units="cm"/>
      <inkml:brushProperty name="height" value="0.025" units="cm"/>
    </inkml:brush>
  </inkml:definitions>
  <inkml:trace contextRef="#ctx0" brushRef="#br0">1 8 24575,'0'0'0,"0"0"0,0 0 0,0 0 0,0-1 0,0 1 0,0 0 0,0 0 0,0 0 0,0-1 0,0 1 0,0 0 0,0 0 0,0-1 0,0 1 0,0 0 0,0 0 0,0 0 0,0-1 0,0 1 0,0 0 0,0 0 0,0-1 0,0 1 0,0 0 0,0 0 0,0 0 0,1 0 0,-1-1 0,0 1 0,0 0 0,0 0 0,0 0 0,0 0 0,1-1 0,-1 1 0,0 0 0,0 0 0,0 0 0,1 0 0,-1 0 0,0 0 0,0 0 0,0 0 0,1 0 0,-1-1 0,0 1 0,0 0 0,1 0 0,-1 0 0,0 0 0,0 0 0,0 0 0,1 1 0,-1-1 0,8 13 0,-2 27 0,-1 2 0,-2-1 0,-5 69 0,0-32 0,0 77 0,4 160 0,-1-309 0,0 0 0,0 0 0,1 1 0,0-1 0,0 0 0,3 7 0,-4-13 0,-1 1 0,0 0 0,0 0 0,1 0 0,-1 0 0,0 0 0,1 0 0,-1 0 0,1-1 0,-1 1 0,1 0 0,0 0 0,-1-1 0,1 1 0,0 0 0,-1-1 0,1 1 0,0-1 0,0 1 0,0-1 0,0 1 0,-1-1 0,1 1 0,0-1 0,0 0 0,0 0 0,0 1 0,0-1 0,0 0 0,0 0 0,0 0 0,0 0 0,0 0 0,0 0 0,0 0 0,0-1 0,0 1 0,-1 0 0,1 0 0,0-1 0,0 1 0,0 0 0,0-1 0,0 1 0,-1-1 0,1 1 0,0-1 0,0 0 0,0 0 0,3-5 0,0 0 0,-1-1 0,0 1 0,0-1 0,-1 1 0,0-1 0,0 0 0,-1 0 0,2-13 0,3-8 0,13-56 0,-4-1 0,6-118 0,-17 154-1365,1 7-5461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42.502"/>
    </inkml:context>
    <inkml:brush xml:id="br0">
      <inkml:brushProperty name="width" value="0.025" units="cm"/>
      <inkml:brushProperty name="height" value="0.025" units="cm"/>
    </inkml:brush>
  </inkml:definitions>
  <inkml:trace contextRef="#ctx0" brushRef="#br0">96 1 24575,'0'61'0,"2"-4"0,-3 0 0,-3 0 0,-15 87 0,17-138 0,-1 1 0,1 0 0,-1-1 0,0 0 0,-1 1 0,1-1 0,-1-1 0,-1 1 0,-8 9 0,-14 20 0,26-34 0,1 0 0,-1 0 0,1 0 0,0 0 0,-1 0 0,1 0 0,0 0 0,-1 0 0,1 0 0,0 0 0,0 0 0,0 0 0,0 0 0,0 0 0,0 0 0,0 0 0,0 0 0,0 0 0,1 0 0,-1 0 0,0 0 0,1 0 0,-1 0 0,0-1 0,1 1 0,-1 0 0,1 0 0,0 0 0,-1 0 0,1-1 0,0 1 0,-1 0 0,1 0 0,0-1 0,0 1 0,-1-1 0,1 1 0,0-1 0,0 1 0,0-1 0,2 1 0,50 16 0,-31-10 0,-1 3 0,-1 2 0,0 1 0,-1 0 0,33 31 0,-7-7 0,-28-24 0,-5-4 0,0 0 0,-1 0 0,0 2 0,-1-1 0,13 16 0,-17-12-1365,-7-4-5461</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43.592"/>
    </inkml:context>
    <inkml:brush xml:id="br0">
      <inkml:brushProperty name="width" value="0.025" units="cm"/>
      <inkml:brushProperty name="height" value="0.025" units="cm"/>
    </inkml:brush>
  </inkml:definitions>
  <inkml:trace contextRef="#ctx0" brushRef="#br0">1 38 24575,'173'2'0,"307"-13"0,-461 9-341,0-1 0,-1-1-1,30-9 1,-29 6-6485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48.719"/>
    </inkml:context>
    <inkml:brush xml:id="br0">
      <inkml:brushProperty name="width" value="0.025" units="cm"/>
      <inkml:brushProperty name="height" value="0.025" units="cm"/>
    </inkml:brush>
  </inkml:definitions>
  <inkml:trace contextRef="#ctx0" brushRef="#br0">1 0 24575,'16'1'0,"1"1"0,-1 1 0,0 0 0,28 10 0,39 7 0,-40-16 0,0-3 0,0-2 0,79-10 0,-38 1 0,116 7 11,-118 4-1387,-63-1-5450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50.017"/>
    </inkml:context>
    <inkml:brush xml:id="br0">
      <inkml:brushProperty name="width" value="0.025" units="cm"/>
      <inkml:brushProperty name="height" value="0.025" units="cm"/>
    </inkml:brush>
  </inkml:definitions>
  <inkml:trace contextRef="#ctx0" brushRef="#br0">73 1 24575,'0'12'0,"0"19"0,0 17 0,0 19 0,0 7 0,0 10 0,-8 2 0,-2-9 0,-4-6 0,1-11 0,2-8 0,3-9 0,3-4 0,3-5 0,1-8-8191</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51.287"/>
    </inkml:context>
    <inkml:brush xml:id="br0">
      <inkml:brushProperty name="width" value="0.025" units="cm"/>
      <inkml:brushProperty name="height" value="0.025" units="cm"/>
    </inkml:brush>
  </inkml:definitions>
  <inkml:trace contextRef="#ctx0" brushRef="#br0">62 1 24575,'-3'65'0,"-3"0"0,-20 83 0,2-8 0,24-137 0,-1-1 0,1 1 0,-1-1 0,1 1 0,0-1 0,0 1 0,0-1 0,0 1 0,0-1 0,1 1 0,-1-1 0,1 1 0,-1-1 0,1 0 0,0 1 0,0-1 0,0 0 0,0 0 0,1 0 0,-1 1 0,1-1 0,-1 0 0,1-1 0,-1 1 0,1 0 0,0 0 0,3 1 0,0-1 0,1 0 0,0 0 0,-1 0 0,1-1 0,0 0 0,0 0 0,0-1 0,0 0 0,0 0 0,8-1 0,-10 1 0,-1 0 0,1 0 0,-1 0 0,1-1 0,0 1 0,-1-1 0,1 0 0,-1 0 0,1 0 0,-1-1 0,0 1 0,1-1 0,-1 0 0,0 0 0,0 0 0,0 0 0,-1-1 0,4-2 0,-3 0 0,-1 1 0,0 0 0,0-1 0,0 1 0,0-1 0,-1 1 0,0-1 0,0 0 0,0 0 0,0 1 0,-1-1 0,0 0 0,0-7 0,0-44 0,-6-146 0,6 198-80,-1 1 0,1 0-1,-1 0 1,1-1 0,-1 1-1,0 0 1,-1 0 0,1 0-1,0 0 1,-1 0 0,1 0 0,-1 0-1,0 1 1,0-1 0,0 1-1,-5-5 1,-7-3-6746</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52.751"/>
    </inkml:context>
    <inkml:brush xml:id="br0">
      <inkml:brushProperty name="width" value="0.025" units="cm"/>
      <inkml:brushProperty name="height" value="0.025" units="cm"/>
    </inkml:brush>
  </inkml:definitions>
  <inkml:trace contextRef="#ctx0" brushRef="#br0">46 28 24575,'-1'0'0,"0"0"0,0 1 0,0-1 0,0 1 0,0-1 0,0 1 0,0 0 0,0-1 0,0 1 0,1 0 0,-1-1 0,0 1 0,0 0 0,1 0 0,-1 0 0,0 0 0,1 0 0,-1 0 0,1 0 0,0 0 0,-1 0 0,1 0 0,0 0 0,-1 0 0,1 0 0,0 0 0,0 2 0,-4 35 0,3-34 0,-10 94 0,6-64 0,1 0 0,1 45 0,4-75 0,-1 1 0,1-1 0,0 0 0,1 0 0,-1 0 0,1 0 0,-1 0 0,1 0 0,0 0 0,1 0 0,-1-1 0,1 1 0,0-1 0,-1 0 0,1 0 0,1 0 0,-1 0 0,0 0 0,1-1 0,-1 1 0,1-1 0,0 0 0,0 0 0,0-1 0,4 2 0,1 1 0,0-1 0,1-1 0,-1 0 0,1 0 0,-1 0 0,1-1 0,0-1 0,-1 0 0,1 0 0,14-3 0,-21 2 0,0 0 0,-1 1 0,1-1 0,-1-1 0,0 1 0,1 0 0,-1-1 0,0 1 0,0-1 0,0 1 0,0-1 0,0 0 0,0 0 0,0 0 0,0 0 0,-1 0 0,1-1 0,-1 1 0,0 0 0,0-1 0,0 1 0,0-1 0,0 1 0,0-1 0,-1 1 0,1-1 0,0-5 0,0-8 0,0-1 0,-1 1 0,-3-26 0,0 12 0,3 8 0,-1-1 0,0 0 0,-1 1 0,-1-1 0,-9-34 0,11 52 0,-1 1 0,0-1 0,0 0 0,0 1 0,0-1 0,0 1 0,-1 0 0,0 0 0,0 0 0,0 0 0,0 1 0,-1-1 0,0 1 0,1 0 0,-1 0 0,0 0 0,0 0 0,-1 1 0,1 0 0,-1-1 0,1 2 0,-1-1 0,1 0 0,-1 1 0,0 0 0,0 0 0,-5 0 0,-16 0-1365,1 1-5461</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54.498"/>
    </inkml:context>
    <inkml:brush xml:id="br0">
      <inkml:brushProperty name="width" value="0.025" units="cm"/>
      <inkml:brushProperty name="height" value="0.025" units="cm"/>
    </inkml:brush>
  </inkml:definitions>
  <inkml:trace contextRef="#ctx0" brushRef="#br0">1 2 24575,'15'-1'0,"1"1"0,0 0 0,-1 2 0,1 0 0,-1 0 0,0 1 0,0 1 0,0 1 0,0 0 0,-1 1 0,0 1 0,0 0 0,0 1 0,18 14 0,-3 1 0,-17-15 0,-1 1 0,1 1 0,-1 0 0,-1 0 0,0 1 0,0 1 0,-1-1 0,-1 1 0,0 1 0,-1 0 0,8 17 0,36 87 0,-47-102-1365,-3-5-5461</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55.373"/>
    </inkml:context>
    <inkml:brush xml:id="br0">
      <inkml:brushProperty name="width" value="0.025" units="cm"/>
      <inkml:brushProperty name="height" value="0.025" units="cm"/>
    </inkml:brush>
  </inkml:definitions>
  <inkml:trace contextRef="#ctx0" brushRef="#br0">165 0 24575,'-19'36'0,"5"-11"0,1 1 0,1 1 0,1 0 0,-8 35 0,-46 177 0,62-224-341,0 1 0,0 0-1,0 28 1,3-25-6485</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56.718"/>
    </inkml:context>
    <inkml:brush xml:id="br0">
      <inkml:brushProperty name="width" value="0.025" units="cm"/>
      <inkml:brushProperty name="height" value="0.025" units="cm"/>
    </inkml:brush>
  </inkml:definitions>
  <inkml:trace contextRef="#ctx0" brushRef="#br0">353 28 24575,'-67'-21'0,"36"17"0,1 2 0,0 1 0,-1 2 0,-34 4 0,62-4 0,1 0 0,-1 0 0,0 0 0,1 0 0,-1 1 0,1-1 0,0 1 0,-1 0 0,1 0 0,0 0 0,0 0 0,0 0 0,0 0 0,0 0 0,1 1 0,-1-1 0,1 1 0,-1-1 0,0 4 0,-21 59 0,16-41 0,0 1 0,1 1 0,1 0 0,2 1 0,0-1 0,2 1 0,1-1 0,1 1 0,9 51 0,-8-70 0,0 0 0,1-1 0,0 1 0,0-1 0,1 1 0,0-1 0,1 0 0,-1 0 0,1-1 0,1 1 0,-1-1 0,1-1 0,0 1 0,0-1 0,1 0 0,0 0 0,0 0 0,0-1 0,0 0 0,0-1 0,1 0 0,0 0 0,0 0 0,0-1 0,0 0 0,0-1 0,0 0 0,0 0 0,0-1 0,1 0 0,-1 0 0,0-1 0,0 0 0,0 0 0,0-1 0,12-4 0,-14 4 8,0-1 0,0-1 0,-1 1 0,1-1 0,-1 0 0,1 0 0,-1 0 0,-1-1 0,1 0 0,-1 0 0,0 0 0,0 0 0,0-1 0,4-9 0,-1 2-256,0 0 1,-2 0-1,1-1 1,-2 0-1,5-23 1,-6 16-6579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11.935"/>
    </inkml:context>
    <inkml:brush xml:id="br0">
      <inkml:brushProperty name="width" value="0.05" units="cm"/>
      <inkml:brushProperty name="height" value="0.05" units="cm"/>
    </inkml:brush>
  </inkml:definitions>
  <inkml:trace contextRef="#ctx0" brushRef="#br0">0 0 24575,'1'1'0,"1"0"0,-1-1 0,0 1 0,0 0 0,0 0 0,0 0 0,-1 0 0,1 0 0,0 0 0,0 0 0,0 0 0,-1 0 0,1 0 0,-1 0 0,1 0 0,-1 0 0,1 1 0,-1-1 0,0 0 0,1 0 0,-1 1 0,0-1 0,0 0 0,0 2 0,5 39 0,-5-38 0,1 47 0,-2 0 0,-14 95 0,14-143 0,-1 14 0,0 0 0,1 0 0,2 21 0,-1-36 0,0 1 0,0 0 0,0-1 0,0 1 0,1-1 0,-1 1 0,1-1 0,0 1 0,-1-1 0,1 1 0,0-1 0,1 0 0,-1 1 0,0-1 0,1 0 0,-1 0 0,1 0 0,-1 0 0,1 0 0,0-1 0,0 1 0,0 0 0,0-1 0,0 1 0,1-1 0,-1 0 0,0 0 0,0 0 0,1 0 0,2 1 0,-3-2 0,0 0 0,-1 0 0,1 0 0,-1 0 0,1-1 0,0 1 0,-1 0 0,1-1 0,0 0 0,-1 1 0,1-1 0,-1 0 0,1 1 0,-1-1 0,0 0 0,1 0 0,-1 0 0,0 0 0,0-1 0,0 1 0,0 0 0,1 0 0,-2-1 0,1 1 0,1-3 0,19-45 0,-15 33 0,6-15 0,7-13 0,-3-1 0,-1 0 0,-2-2 0,11-84 0,-23 411 0,1-274-54,-1 0-1,1 0 0,-1 0 1,2 0-1,-1-1 1,1 1-1,0-1 0,0 1 1,0-1-1,1 0 1,0 0-1,0-1 0,0 1 1,0-1-1,1 0 0,0 0 1,0 0-1,0 0 1,0-1-1,0 0 0,1 0 1,-1-1-1,1 1 1,8 1-1,-4-1-6771</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1:58.861"/>
    </inkml:context>
    <inkml:brush xml:id="br0">
      <inkml:brushProperty name="width" value="0.025" units="cm"/>
      <inkml:brushProperty name="height" value="0.025" units="cm"/>
    </inkml:brush>
  </inkml:definitions>
  <inkml:trace contextRef="#ctx0" brushRef="#br0">3 1 24575,'0'558'0,"-1"-614"0,-1 13 0,3-1 0,7-53 0,-6 85 0,0 0 0,0 1 0,2-1 0,-1 1 0,1 0 0,1 0 0,0 0 0,1 1 0,0 0 0,0 0 0,1 0 0,0 1 0,11-11 0,-16 18 0,-1 0 0,1 0 0,0 0 0,0 1 0,0-1 0,1 0 0,-1 1 0,0-1 0,0 1 0,1 0 0,-1 0 0,1 0 0,-1 0 0,1 0 0,0 0 0,-1 1 0,1-1 0,0 1 0,-1 0 0,1 0 0,0 0 0,0 0 0,-1 0 0,1 1 0,0-1 0,-1 1 0,1-1 0,-1 1 0,1 0 0,-1 0 0,1 0 0,-1 1 0,1-1 0,1 2 0,1 2 0,0 0 0,-1 0 0,1 0 0,-2 0 0,1 1 0,0 0 0,-1 0 0,0 0 0,0 0 0,-1 0 0,0 0 0,3 12 0,1 18 0,-2 0 0,-1 0 0,-3 60 0,1 27 0,4-100 0,2-30 0,2-38 0,-5 8 0,2 0 0,1 1 0,20-57 0,-8 27 0,-13 49 0,1 1 0,1 1 0,0-1 0,1 1 0,0 1 0,1 0 0,18-19 0,-27 31 0,0 0 0,1 0 0,-1 0 0,1 0 0,0 0 0,-1 1 0,1-1 0,0 1 0,0-1 0,0 1 0,0 0 0,0-1 0,0 1 0,0 0 0,1 0 0,-1 1 0,0-1 0,1 0 0,-1 1 0,0-1 0,1 1 0,-1 0 0,1 0 0,-1 0 0,0 0 0,1 0 0,-1 1 0,0-1 0,1 1 0,-1-1 0,0 1 0,1 0 0,-1 0 0,0 0 0,0 0 0,0 0 0,0 1 0,0-1 0,0 0 0,3 4 0,0 0 0,-1 0 0,1 0 0,-1 0 0,-1 1 0,1-1 0,-1 1 0,0 0 0,0 0 0,-1 0 0,1 1 0,-2-1 0,1 0 0,0 1 0,-1 6 0,-2 125 97,-1-62-1559,2-56-5364</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19"/>
    </inkml:context>
    <inkml:brush xml:id="br0">
      <inkml:brushProperty name="width" value="0.025" units="cm"/>
      <inkml:brushProperty name="height" value="0.025" units="cm"/>
    </inkml:brush>
  </inkml:definitions>
  <inkml:trace contextRef="#ctx0" brushRef="#br0">1 0 24575,'957'0'-1365,"-967"0"-5461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20"/>
    </inkml:context>
    <inkml:brush xml:id="br0">
      <inkml:brushProperty name="width" value="0.025" units="cm"/>
      <inkml:brushProperty name="height" value="0.025" units="cm"/>
    </inkml:brush>
  </inkml:definitions>
  <inkml:trace contextRef="#ctx0" brushRef="#br0">0 24 24575,'522'-17'0,"-231"11"-236,-219 6-893,-44 1-5697</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21"/>
    </inkml:context>
    <inkml:brush xml:id="br0">
      <inkml:brushProperty name="width" value="0.025" units="cm"/>
      <inkml:brushProperty name="height" value="0.025" units="cm"/>
    </inkml:brush>
  </inkml:definitions>
  <inkml:trace contextRef="#ctx0" brushRef="#br0">0 44 24575,'352'-26'0,"-190"9"0,-154 17 0,0-1 0,1 1 0,-1 0 0,0 1 0,9 2 0,-16-3 0,0 0 0,0 0 0,0 0 0,-1 0 0,1 1 0,0-1 0,0 0 0,0 1 0,0-1 0,0 1 0,-1-1 0,1 1 0,0-1 0,0 1 0,-1-1 0,1 1 0,0 0 0,-1-1 0,1 1 0,-1 0 0,1 0 0,-1-1 0,1 1 0,-1 0 0,0 0 0,1 0 0,-1 0 0,0 0 0,1-1 0,-1 1 0,0 0 0,0 0 0,0 0 0,0 0 0,0 0 0,0 0 0,0 0 0,0 0 0,0 0 0,-1-1 0,1 1 0,0 0 0,-1 0 0,1 0 0,0 0 0,-1 0 0,1-1 0,-1 1 0,1 0 0,-1 0 0,0-1 0,1 1 0,-1 0 0,0-1 0,-1 2 0,-57 86 0,-12 17 0,57-85 0,1 0 0,1 1 0,0 0 0,2 1 0,1 0 0,0 1 0,-8 38 0,10-42 0,0 1 0,-18 28 0,18-36 0,1 0 0,0 0 0,1 0 0,0 1 0,1 0 0,0 0 0,1 0 0,-2 18 0,5-29 0,0-1 0,0 1 0,1-1 0,-1 0 0,1 1 0,0-1 0,-1 1 0,1-1 0,0 0 0,0 0 0,0 1 0,0-1 0,0 0 0,0 0 0,0 0 0,0 0 0,0 0 0,0 0 0,1 0 0,-1-1 0,0 1 0,1 0 0,-1-1 0,0 1 0,1-1 0,-1 1 0,1-1 0,-1 0 0,1 1 0,-1-1 0,1 0 0,1 0 0,60 1 0,-50-1 0,488-5-1365,-483 5-5461</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22"/>
    </inkml:context>
    <inkml:brush xml:id="br0">
      <inkml:brushProperty name="width" value="0.025" units="cm"/>
      <inkml:brushProperty name="height" value="0.025" units="cm"/>
    </inkml:brush>
  </inkml:definitions>
  <inkml:trace contextRef="#ctx0" brushRef="#br0">294 1 24575,'0'2'0,"-1"0"0,0 0 0,0 0 0,0 0 0,0 0 0,0 0 0,0 0 0,-1-1 0,1 1 0,-1 0 0,1-1 0,-1 1 0,1-1 0,-1 1 0,0-1 0,0 0 0,-2 2 0,-35 18 0,-106 27 0,90-32 0,52-15 0,-21 9 0,23-5 0,13 2 0,61 15 0,-38-13 0,1 2 0,-2 2 0,1 1 0,35 21 0,-54-25-341,1-1 0,0 0-1,32 11 1,-21-12-6485</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23"/>
    </inkml:context>
    <inkml:brush xml:id="br0">
      <inkml:brushProperty name="width" value="0.025" units="cm"/>
      <inkml:brushProperty name="height" value="0.025" units="cm"/>
    </inkml:brush>
  </inkml:definitions>
  <inkml:trace contextRef="#ctx0" brushRef="#br0">243 0 24575,'-4'0'0,"-1"4"0,-4 5 0,-4 2 0,-4 6 0,-3 4 0,-2 7 0,-1-2 0,-1-1 0,0-1 0,5-1 0,0 0 0,-3 0 0,1-5-8191</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24"/>
    </inkml:context>
    <inkml:brush xml:id="br0">
      <inkml:brushProperty name="width" value="0.025" units="cm"/>
      <inkml:brushProperty name="height" value="0.025" units="cm"/>
    </inkml:brush>
  </inkml:definitions>
  <inkml:trace contextRef="#ctx0" brushRef="#br0">1 0 24575,'6'0'0,"0"0"0,0 1 0,0-1 0,0 1 0,0 0 0,0 1 0,-1-1 0,1 1 0,0 0 0,-1 1 0,1-1 0,-1 1 0,0 0 0,0 1 0,0-1 0,0 1 0,-1 0 0,1 0 0,-1 0 0,0 1 0,0 0 0,-1-1 0,1 1 0,3 8 0,0 3 0,-1-1 0,-1 1 0,0 0 0,-1 0 0,-1 0 0,0 1 0,0 27 0,6 60 0,2 50 0,-9-35 0,-5 171 0,3-288 3,0-1 1,0 0-1,0 0 0,0 0 0,0 0 0,0 0 1,0 0-1,0 0 0,0 0 0,-1 1 1,1-1-1,0 0 0,-1 0 0,1 0 0,-1 0 1,1 0-1,-1 0 0,1 0 0,-1-1 0,0 1 1,0 0-1,1 0 0,-1 0 0,0-1 0,0 1 1,0 0-1,0-1 0,0 1 0,0-1 0,0 1 1,0-1-1,0 1 0,-1-1 0,0 0-80,0 0-1,0-1 1,0 0-1,1 1 0,-1-1 1,0 0-1,0 0 1,1 0-1,-1 0 0,0 0 1,1-1-1,-1 1 1,1 0-1,0-1 0,-1 1 1,1-1-1,0 1 1,-1-3-1,-15-23-6748</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25"/>
    </inkml:context>
    <inkml:brush xml:id="br0">
      <inkml:brushProperty name="width" value="0.025" units="cm"/>
      <inkml:brushProperty name="height" value="0.025" units="cm"/>
    </inkml:brush>
  </inkml:definitions>
  <inkml:trace contextRef="#ctx0" brushRef="#br0">148 0 24575,'4'0'0,"2"4"0,-1 5 0,-5 5 0,-6 4 0,-7 3 0,-4 2 0,-3 1 0,1 0 0,0 0 0,4 0 0,0 0 0,-2-1 0,-1 0 0,14-15 0,20-25 0,14-22 0,2-4-8191</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26"/>
    </inkml:context>
    <inkml:brush xml:id="br0">
      <inkml:brushProperty name="width" value="0.025" units="cm"/>
      <inkml:brushProperty name="height" value="0.025" units="cm"/>
    </inkml:brush>
  </inkml:definitions>
  <inkml:trace contextRef="#ctx0" brushRef="#br0">1 25 24575,'149'1'0,"166"-3"0,-301 2 0,-7 0 0,0 0 0,1 0 0,-1-1 0,0 0 0,0 0 0,0-1 0,-1 0 0,13-4 0,-73-3 0,-24 8-1365,39 1-5461</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27"/>
    </inkml:context>
    <inkml:brush xml:id="br0">
      <inkml:brushProperty name="width" value="0.025" units="cm"/>
      <inkml:brushProperty name="height" value="0.025" units="cm"/>
    </inkml:brush>
  </inkml:definitions>
  <inkml:trace contextRef="#ctx0" brushRef="#br0">12 1 24575,'0'8'0,"0"10"0,0 6 0,0 11 0,0 4 0,0 2 0,0-1 0,0-4 0,0-4 0,0-4 0,0 2 0,4-5 0,1-2 0,-4-5 0,-10-7 0,-3-3-8191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25.564"/>
    </inkml:context>
    <inkml:brush xml:id="br0">
      <inkml:brushProperty name="width" value="0.05" units="cm"/>
      <inkml:brushProperty name="height" value="0.05" units="cm"/>
    </inkml:brush>
  </inkml:definitions>
  <inkml:trace contextRef="#ctx0" brushRef="#br0">1041 1 24575,'-6'0'0,"0"1"0,-1 0 0,1 1 0,0-1 0,0 1 0,0 0 0,0 1 0,0-1 0,0 1 0,1 0 0,-1 1 0,1-1 0,0 1 0,0 0 0,0 0 0,-7 10 0,-7 8 0,1 1 0,-22 38 0,17-25 0,-129 213 0,120-193 0,-7 9 0,-60 110 0,43-51 0,6 3 0,-47 176 0,63-207 0,22-68 0,-11 43 0,-25 95 0,23-81 0,-18 99 0,24-65 0,-52 358 0,36 4 0,33-357 0,5 534 0,0-624 0,1-1 0,1-1 0,2 1 0,1-1 0,1 0 0,14 31 0,96 174 0,-119-237 0,12 24 0,-2 0 0,14 46 0,-3-5 0,-6-32 0,1-1 0,30 46 0,3 4 0,21 49 0,6-4 0,146 186 0,71-20 0,-262-265 0,44 44 0,-33-30 0,2-2 0,70 49 0,-103-81-136,-1 0-1,0 1 1,0 0-1,-1 0 1,-1 1-1,1 0 1,-2 1-1,1-1 0,5 13 1,-4-8-6690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28"/>
    </inkml:context>
    <inkml:brush xml:id="br0">
      <inkml:brushProperty name="width" value="0.025" units="cm"/>
      <inkml:brushProperty name="height" value="0.025" units="cm"/>
    </inkml:brush>
  </inkml:definitions>
  <inkml:trace contextRef="#ctx0" brushRef="#br0">0 24 24575,'408'-18'0,"-50"12"-843,-330 7 321,-16-1-6304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29"/>
    </inkml:context>
    <inkml:brush xml:id="br0">
      <inkml:brushProperty name="width" value="0.025" units="cm"/>
      <inkml:brushProperty name="height" value="0.025" units="cm"/>
    </inkml:brush>
  </inkml:definitions>
  <inkml:trace contextRef="#ctx0" brushRef="#br0">521 1 24575,'-18'1'0,"0"1"0,0 0 0,0 2 0,0 0 0,0 1 0,1 1 0,-1 0 0,1 2 0,1 0 0,0 0 0,0 2 0,1 0 0,0 1 0,0 0 0,1 1 0,-17 19 0,-6 12 0,1 0 0,2 3 0,-56 98 0,85-137-227,2 0-1,-1 1 1,1 0-1,0 0 1,-2 9-1,3 3-6598</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30"/>
    </inkml:context>
    <inkml:brush xml:id="br0">
      <inkml:brushProperty name="width" value="0.025" units="cm"/>
      <inkml:brushProperty name="height" value="0.025" units="cm"/>
    </inkml:brush>
  </inkml:definitions>
  <inkml:trace contextRef="#ctx0" brushRef="#br0">0 0 24575,'5'0'0,"4"0"0,5 4 0,0 6 0,-2 8 0,-3 5 0,-3 3 0,-3 9 0,-2 2 0,-1-1 0,0-3 0,-1-3 0,1-15 0,-1-9-8191</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31"/>
    </inkml:context>
    <inkml:brush xml:id="br0">
      <inkml:brushProperty name="width" value="0.025" units="cm"/>
      <inkml:brushProperty name="height" value="0.025" units="cm"/>
    </inkml:brush>
  </inkml:definitions>
  <inkml:trace contextRef="#ctx0" brushRef="#br0">0 28 24575,'61'-10'0,"-12"0"0,-28 8 0,-10 0 0,-1 0 0,1 1 0,0 1 0,0-1 0,0 2 0,0 0 0,0 0 0,0 1 0,11 3 0,-19-3 0,-1 0 0,0 0 0,0-1 0,0 1 0,0 1 0,0-1 0,0 0 0,-1 0 0,1 1 0,-1-1 0,0 1 0,1-1 0,-1 1 0,0 0 0,0-1 0,-1 1 0,1 0 0,-1 0 0,1 3 0,1 61 0,-2-52 0,0 106 0,-5 185 0,5-304-65,0-1 0,0 1 0,0-1 0,0 1 0,-1-1 0,1 1 0,0-1 0,0 1 0,-1-1 0,1 1 0,-1-1 0,0 1 0,1-1 0,-1 0 0,0 1 0,0-1 0,0 0 0,0 0 0,0 0 0,-2 2 0,-7 0-6761</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32"/>
    </inkml:context>
    <inkml:brush xml:id="br0">
      <inkml:brushProperty name="width" value="0.025" units="cm"/>
      <inkml:brushProperty name="height" value="0.025" units="cm"/>
    </inkml:brush>
  </inkml:definitions>
  <inkml:trace contextRef="#ctx0" brushRef="#br0">1 24 24575,'0'-4'0,"4"-1"0,5 0 0,5 1 0,4 1 0,7 1 0,3 1 0,-3 1-8191</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33"/>
    </inkml:context>
    <inkml:brush xml:id="br0">
      <inkml:brushProperty name="width" value="0.025" units="cm"/>
      <inkml:brushProperty name="height" value="0.025" units="cm"/>
    </inkml:brush>
  </inkml:definitions>
  <inkml:trace contextRef="#ctx0" brushRef="#br0">1 1 24575,'0'3'0,"4"3"0,13-1 0,11-1 0,5-2 0,5 0 0,-4-1-8191</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34"/>
    </inkml:context>
    <inkml:brush xml:id="br0">
      <inkml:brushProperty name="width" value="0.025" units="cm"/>
      <inkml:brushProperty name="height" value="0.025" units="cm"/>
    </inkml:brush>
  </inkml:definitions>
  <inkml:trace contextRef="#ctx0" brushRef="#br0">1 44 24575,'4'0'0,"9"0"0,6 0 0,8 0 0,4 0 0,-1 0 0,7 0 0,6 0 0,2 0 0,10 0 0,7 0 0,5-4 0,3-1 0,-7-4 0,-17-4 0,-18 0-8191</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35"/>
    </inkml:context>
    <inkml:brush xml:id="br0">
      <inkml:brushProperty name="width" value="0.025" units="cm"/>
      <inkml:brushProperty name="height" value="0.025" units="cm"/>
    </inkml:brush>
  </inkml:definitions>
  <inkml:trace contextRef="#ctx0" brushRef="#br0">23 0 24575,'-13'403'0,"3"69"0,10-374 0,0-307-1365,0 186-5461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36"/>
    </inkml:context>
    <inkml:brush xml:id="br0">
      <inkml:brushProperty name="width" value="0.025" units="cm"/>
      <inkml:brushProperty name="height" value="0.025" units="cm"/>
    </inkml:brush>
  </inkml:definitions>
  <inkml:trace contextRef="#ctx0" brushRef="#br0">53 0 24575,'1'54'0,"-3"60"0,1-102 0,0 0 0,-2 0 0,1 0 0,-2 0 0,1 0 0,-2-1 0,-6 14 0,7-16 0,0 0 0,1 0 0,0 0 0,1 0 0,0 1 0,1-1 0,-1 1 0,2-1 0,-1 1 0,1-1 0,1 1 0,0-1 0,0 1 0,1-1 0,0 1 0,1-1 0,0 0 0,7 15 0,6 9 0,1 0 0,2 0 0,32 42 0,-34-55 10,0-1 0,22 20-1,-6-7-1403,-19-17-5432</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38"/>
    </inkml:context>
    <inkml:brush xml:id="br0">
      <inkml:brushProperty name="width" value="0.025" units="cm"/>
      <inkml:brushProperty name="height" value="0.025" units="cm"/>
    </inkml:brush>
  </inkml:definitions>
  <inkml:trace contextRef="#ctx0" brushRef="#br0">369 39 24575,'0'-2'0,"-1"1"0,0-1 0,1 1 0,-1-1 0,0 1 0,0-1 0,0 1 0,0-1 0,0 1 0,0 0 0,0 0 0,-1-1 0,1 1 0,0 0 0,-1 0 0,1 0 0,-1 0 0,1 1 0,-1-1 0,1 0 0,-1 1 0,0-1 0,1 1 0,-1-1 0,0 1 0,0 0 0,-2 0 0,-56-7 0,53 7 0,-8-2 0,0 1 0,0 1 0,0 0 0,-1 1 0,1 1 0,0 0 0,0 1 0,-24 8 0,33-7 0,0-1 0,0 1 0,0 0 0,0 0 0,0 1 0,1 0 0,0 0 0,0 0 0,1 1 0,-1-1 0,1 1 0,0 0 0,0 0 0,1 1 0,0-1 0,0 1 0,1-1 0,0 1 0,0 0 0,-2 11 0,0 0 0,1 1 0,1-1 0,0 1 0,1 0 0,1-1 0,1 1 0,0 0 0,8 33 0,-6-42 0,0-1 0,0 0 0,0 0 0,1 0 0,0 0 0,1-1 0,0 0 0,0 0 0,1 0 0,0 0 0,1-1 0,-1 0 0,1 0 0,1-1 0,-1 0 0,1 0 0,0-1 0,16 8 0,21 9-108,-24-11-72,0 0 1,1-1-1,0-2 1,0 0-1,1-1 1,43 6-1,-40-12-6646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27.776"/>
    </inkml:context>
    <inkml:brush xml:id="br0">
      <inkml:brushProperty name="width" value="0.05" units="cm"/>
      <inkml:brushProperty name="height" value="0.05" units="cm"/>
    </inkml:brush>
  </inkml:definitions>
  <inkml:trace contextRef="#ctx0" brushRef="#br0">0 14 24575,'0'0'0,"0"-1"0,0 1 0,0-1 0,1 1 0,-1-1 0,0 0 0,0 1 0,0-1 0,0 1 0,0-1 0,1 1 0,-1-1 0,0 1 0,0 0 0,1-1 0,-1 1 0,0-1 0,1 1 0,-1-1 0,0 1 0,1 0 0,-1-1 0,1 1 0,-1 0 0,0-1 0,1 1 0,-1 0 0,1 0 0,-1 0 0,1-1 0,-1 1 0,1 0 0,-1 0 0,1 0 0,-1 0 0,1 0 0,0 0 0,-1 0 0,1 0 0,-1 0 0,1 0 0,-1 0 0,1 0 0,-1 0 0,1 1 0,-1-1 0,1 0 0,-1 0 0,1 1 0,26 14 0,-6 8 0,-1 2 0,-1 0 0,-2 1 0,0 1 0,16 37 0,22 33 0,85 100 0,6 9 0,-106-140 0,118 177 0,57 102 0,-155-241 0,10 30 0,91 245 0,-55-28 0,-31 9 0,-27-121 0,-27-129 0,9 187 0,-25 114 0,-4-186 0,-4 124 0,-4-287 0,-3-1 0,-3 0 0,-39 116 0,29-105 0,-15 33 0,-76 148 0,82-187 0,-23 69 0,39-92 0,-1-1 0,-2-1 0,-24 40 0,-53 92 0,13-18 0,38-83 0,-3-1 0,-3-3 0,-92 95 0,133-154 0,-1 1 0,2 1 0,-1-1 0,1 2 0,1-1 0,0 1 0,1 0 0,0 1 0,0 0 0,-6 21 0,12-30-136,-1 0-1,0 0 1,1 0-1,-1 0 1,-1 0-1,1 0 1,0 0-1,-1-1 0,-5 6 1,-9 5-6690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39"/>
    </inkml:context>
    <inkml:brush xml:id="br0">
      <inkml:brushProperty name="width" value="0.025" units="cm"/>
      <inkml:brushProperty name="height" value="0.025" units="cm"/>
    </inkml:brush>
  </inkml:definitions>
  <inkml:trace contextRef="#ctx0" brushRef="#br0">1 1 24575,'0'489'0,"4"-506"0,2 0 0,0 0 0,16-30 0,-2 3 0,-2-4 0,-6 15 0,1-1 0,19-32 0,-28 60 0,-1 0 0,1 0 0,0 0 0,0 0 0,1 1 0,-1-1 0,1 1 0,1 0 0,-1 1 0,1-1 0,0 1 0,-1 0 0,2 1 0,-1-1 0,0 1 0,9-3 0,-12 6 0,0-1 0,0 0 0,-1 1 0,1-1 0,0 1 0,0 0 0,0 0 0,-1 0 0,1 1 0,0-1 0,0 1 0,-1-1 0,1 1 0,0 0 0,-1 0 0,1 0 0,-1 0 0,1 0 0,-1 1 0,1-1 0,-1 1 0,3 2 0,-1 1 0,-1-1 0,1 0 0,-1 1 0,0 0 0,-1 0 0,1 0 0,-1 0 0,0 1 0,0-1 0,2 9 0,1 14 0,-2 1 0,0-1 0,-2 44 0,-2-59 0,-3 103 0,2-85 0,2-27 0,1-11 0,3-52 0,22-101 0,-22 145 0,-1-1 0,2 1 0,0 0 0,1 0 0,1 1 0,0-1 0,1 1 0,0 1 0,1 0 0,1 0 0,0 1 0,12-12 0,-19 21 0,1-1 0,0 1 0,0 0 0,0 0 0,0 1 0,0-1 0,1 1 0,-1 0 0,1 0 0,-1 1 0,1-1 0,0 1 0,-1 0 0,1 0 0,0 0 0,0 1 0,0 0 0,0 0 0,0 0 0,-1 1 0,1-1 0,0 1 0,0 0 0,0 1 0,-1-1 0,1 1 0,-1 0 0,1 0 0,-1 0 0,0 0 0,0 1 0,0 0 0,0 0 0,0 0 0,0 0 0,-1 1 0,0 0 0,1-1 0,-2 1 0,1 0 0,0 0 0,-1 1 0,1-1 0,-1 0 0,-1 1 0,1 0 0,0-1 0,-1 1 0,0 0 0,0 0 0,0 9 0,2 133 114,-5-111-607,2 1 0,6 43 0,1-44-6333</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40"/>
    </inkml:context>
    <inkml:brush xml:id="br0">
      <inkml:brushProperty name="width" value="0.025" units="cm"/>
      <inkml:brushProperty name="height" value="0.025" units="cm"/>
    </inkml:brush>
  </inkml:definitions>
  <inkml:trace contextRef="#ctx0" brushRef="#br0">92 0 24575,'5'11'0,"-1"1"0,0-1 0,-1 1 0,0-1 0,-1 1 0,2 20 0,-4 78 0,-1-64 0,1-24 0,1 52 0,-17 124 0,16-196 0,-1 1 0,0 0 0,1 0 0,-1-1 0,1 1 0,0 0 0,0 0 0,0 0 0,1 0 0,-1-1 0,0 1 0,1 0 0,0 0 0,0-1 0,0 1 0,0 0 0,0-1 0,0 1 0,1-1 0,-1 0 0,1 1 0,2 1 0,-2-2 0,1-1 0,1 1 0,-1-1 0,0 0 0,0 0 0,0 0 0,1-1 0,-1 1 0,0-1 0,1 0 0,-1 1 0,0-1 0,1-1 0,-1 1 0,0-1 0,1 1 0,-1-1 0,5-2 0,40-9 0,0 1 0,1 3 0,0 2 0,1 2 0,68 3 0,-115 1 0,-1 1 0,1-1 0,0 0 0,-1 1 0,1 0 0,-1 0 0,1 0 0,-1 0 0,1 0 0,-1 0 0,0 1 0,0-1 0,1 1 0,-1-1 0,0 1 0,0 0 0,-1 0 0,1 0 0,3 4 0,-3-1 0,1 0 0,-1 0 0,0 0 0,0 0 0,-1 0 0,0 0 0,0 1 0,0-1 0,0 8 0,-1 12 0,-1-1 0,-1 0 0,-9 36 0,9-48 0,1-3 0,-1 1 0,-1-1 0,1 0 0,-2 1 0,1-1 0,-1-1 0,0 1 0,-11 15 0,12-20 0,-1 0 0,0-1 0,1 1 0,-1-1 0,-1 1 0,1-1 0,0-1 0,-1 1 0,0-1 0,1 1 0,-1-1 0,0 0 0,0-1 0,0 0 0,0 1 0,0-1 0,-11 0 0,-140-2 0,60-2 0,76 3-151,1-1-1,0-1 0,-1-1 0,1-1 1,1 0-1,-1-1 0,1-2 1,-20-8-1,18 5-6674</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41"/>
    </inkml:context>
    <inkml:brush xml:id="br0">
      <inkml:brushProperty name="width" value="0.025" units="cm"/>
      <inkml:brushProperty name="height" value="0.025" units="cm"/>
    </inkml:brush>
  </inkml:definitions>
  <inkml:trace contextRef="#ctx0" brushRef="#br0">0 25 24575,'4'-3'0,"0"1"0,-1-1 0,1 1 0,0 0 0,0 0 0,1 0 0,-1 1 0,0-1 0,1 1 0,-1 0 0,0 0 0,9 0 0,63 0 0,-53 1 0,248 1-1365,-240-1-5461</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42"/>
    </inkml:context>
    <inkml:brush xml:id="br0">
      <inkml:brushProperty name="width" value="0.025" units="cm"/>
      <inkml:brushProperty name="height" value="0.025" units="cm"/>
    </inkml:brush>
  </inkml:definitions>
  <inkml:trace contextRef="#ctx0" brushRef="#br0">1 1 24575,'0'1'0,"1"0"0,-1 1 0,1-1 0,0 0 0,0 0 0,-1 0 0,1 0 0,0 1 0,0-1 0,0 0 0,0 0 0,1-1 0,-1 1 0,0 0 0,0 0 0,0-1 0,1 1 0,1 0 0,33 15 0,-25-11 0,5 2 5,0-1-1,0-1 1,1-1-1,0 0 1,0-1-1,29 1 1,109-6-144,-62-1-1119,-71 3-5568</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43"/>
    </inkml:context>
    <inkml:brush xml:id="br0">
      <inkml:brushProperty name="width" value="0.025" units="cm"/>
      <inkml:brushProperty name="height" value="0.025" units="cm"/>
    </inkml:brush>
  </inkml:definitions>
  <inkml:trace contextRef="#ctx0" brushRef="#br0">56 1 24575,'3'6'0,"1"0"0,-2 0 0,1 1 0,-1-1 0,0 1 0,0-1 0,-1 1 0,0 0 0,0 0 0,0 0 0,-1-1 0,0 1 0,-2 8 0,3 7 0,3 498 0,-6-284 0,2-233 10,0 1-1,0 0 0,0 0 1,0 0-1,0-1 0,-1 1 1,0 0-1,0 0 0,0-1 1,0 1-1,-3 4 0,3-7-16,1-1-1,0 0 1,-1 1-1,1-1 1,-1 0-1,1 1 1,-1-1-1,1 0 1,-1 1-1,1-1 1,-1 0-1,1 0 1,-1 0-1,1 0 1,-1 0-1,1 1 1,-1-1-1,1 0 1,-1 0-1,0 0 1,1 0-1,-1 0 1,1-1-1,-1 1 1,1 0-1,-1 0 1,0 0-1,-25-19-1259,-3-14-5559</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44"/>
    </inkml:context>
    <inkml:brush xml:id="br0">
      <inkml:brushProperty name="width" value="0.025" units="cm"/>
      <inkml:brushProperty name="height" value="0.025" units="cm"/>
    </inkml:brush>
  </inkml:definitions>
  <inkml:trace contextRef="#ctx0" brushRef="#br0">0 0 24575,'4'0'0,"5"0"0,9 0 0,6 0 0,2 0 0,1 4 0,-1 5 0,0 5 0,-1 5 0,-1-2 0,-4 4 0,-2-1 0,-4 0 0,0-4 0,1-4 0,-2-4-8191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45"/>
    </inkml:context>
    <inkml:brush xml:id="br0">
      <inkml:brushProperty name="width" value="0.025" units="cm"/>
      <inkml:brushProperty name="height" value="0.025" units="cm"/>
    </inkml:brush>
  </inkml:definitions>
  <inkml:trace contextRef="#ctx0" brushRef="#br0">112 0 24575,'0'4'0,"-4"1"0,-1 4 0,-4 8 0,-8 6 0,-1 2 0,-1-3 0,-2-6 0,3-4-8191</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46"/>
    </inkml:context>
    <inkml:brush xml:id="br0">
      <inkml:brushProperty name="width" value="0.025" units="cm"/>
      <inkml:brushProperty name="height" value="0.025" units="cm"/>
    </inkml:brush>
  </inkml:definitions>
  <inkml:trace contextRef="#ctx0" brushRef="#br0">209 0 24575,'-4'4'0,"-1"5"0,-4 6 0,-5-1 0,-3 2 0,1 5 0,0 8 0,2 3 0,-1-1 0,-1-1 0,-2-2 0,2-2 0,0 3 0,-2 0 0,3-5-8191</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47"/>
    </inkml:context>
    <inkml:brush xml:id="br0">
      <inkml:brushProperty name="width" value="0.025" units="cm"/>
      <inkml:brushProperty name="height" value="0.025" units="cm"/>
    </inkml:brush>
  </inkml:definitions>
  <inkml:trace contextRef="#ctx0" brushRef="#br0">0 0 24575,'4'0'0,"9"0"0,2 4 0,7 9 0,-1 7 0,1 11 0,-1 5 0,-2-1 0,2 3 0,-2-3 0,-1 2 0,2-2 0,4 1 0,-6-5 0,-13-9 0,-12-7 0,-4-7-8191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48"/>
    </inkml:context>
    <inkml:brush xml:id="br0">
      <inkml:brushProperty name="width" value="0.025" units="cm"/>
      <inkml:brushProperty name="height" value="0.025" units="cm"/>
    </inkml:brush>
  </inkml:definitions>
  <inkml:trace contextRef="#ctx0" brushRef="#br0">21 0 24575,'-1'38'0,"-8"43"0,-2 29 0,11-105 5,0-1 0,0 0 0,1 1 0,0-1 0,-1 0 0,1 0 0,1 1 0,-1-1 0,1 0 0,-1 0 0,1 0 0,0 0 0,1-1 0,-1 1 0,1 0 0,-1-1 0,1 0 0,0 0 0,0 0 0,1 0-1,-1 0 1,1 0 0,5 3 0,6 1-297,-1 0-1,2-1 1,-1-1 0,30 7-1,-44-12 271,20 5-6804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29.845"/>
    </inkml:context>
    <inkml:brush xml:id="br0">
      <inkml:brushProperty name="width" value="0.05" units="cm"/>
      <inkml:brushProperty name="height" value="0.05" units="cm"/>
    </inkml:brush>
  </inkml:definitions>
  <inkml:trace contextRef="#ctx0" brushRef="#br0">1 370 24575,'34'-1'0,"0"-2"0,0-1 0,-1-2 0,39-11 0,130-51 0,-32 9 0,-94 36 0,21-7 0,163-29 0,-62 26 0,60-7 0,177 14 0,673 27 0,-1065 0 0,1 3 0,-1 1 0,-1 2 0,43 13 0,162 62 0,-198-67 0,57 11 0,-67-19 0,0 3 0,-1 1 0,43 18 0,-12 16 0,-39-25 0,-30-20-30,0 0 0,0 0-1,0 0 1,0 0 0,0 0-1,0 0 1,0 0 0,0 0-1,0 0 1,0 0 0,0 0-1,0-1 1,0 1 0,0 0-1,0 0 1,0 0-1,0 0 1,0 0 0,0 0-1,0 0 1,0 0 0,0 0-1,0 0 1,0 0 0,0 0-1,0 0 1,1 0 0,-1 0-1,0 0 1,0 0 0,0 0-1,0 0 1,0 0 0,0 0-1,0 0 1,0 0 0,0 0-1,0 0 1,0 0 0,0 0-1,0 0 1,0 0 0,0 0-1,1 0 1,-7-9-6796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49"/>
    </inkml:context>
    <inkml:brush xml:id="br0">
      <inkml:brushProperty name="width" value="0.025" units="cm"/>
      <inkml:brushProperty name="height" value="0.025" units="cm"/>
    </inkml:brush>
  </inkml:definitions>
  <inkml:trace contextRef="#ctx0" brushRef="#br0">175 1 24575,'0'4'0,"0"5"0,0 9 0,-4 6 0,-1 2 0,-4 4 0,-4 2 0,-4 3 0,-3-1 0,-2-2 0,3-2 0,0-7 0,0-3 0,3-17 0,5-8-8191</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50"/>
    </inkml:context>
    <inkml:brush xml:id="br0">
      <inkml:brushProperty name="width" value="0.025" units="cm"/>
      <inkml:brushProperty name="height" value="0.025" units="cm"/>
    </inkml:brush>
  </inkml:definitions>
  <inkml:trace contextRef="#ctx0" brushRef="#br0">0 192 24575,'0'-2'0,"1"1"0,-1 0 0,1 0 0,-1 0 0,1 0 0,0 0 0,-1 1 0,1-1 0,0 0 0,-1 0 0,1 0 0,0 0 0,0 1 0,0-1 0,0 0 0,0 1 0,0-1 0,0 1 0,0-1 0,0 1 0,0-1 0,0 1 0,0 0 0,0 0 0,0-1 0,0 1 0,3 0 0,36-4 0,-36 4 0,70-2 0,-41 2 0,-1-1 0,1-2 0,-1-1 0,0-1 0,55-17 0,-36 6-91,35-15 300,-79 28-358,0 0 1,-1-1 0,1 0 0,-1 0-1,0-1 1,0 1 0,-1-1-1,0-1 1,8-9 0,7-17-6678</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51"/>
    </inkml:context>
    <inkml:brush xml:id="br0">
      <inkml:brushProperty name="width" value="0.025" units="cm"/>
      <inkml:brushProperty name="height" value="0.025" units="cm"/>
    </inkml:brush>
  </inkml:definitions>
  <inkml:trace contextRef="#ctx0" brushRef="#br0">120 1 24575,'-10'22'0,"-13"45"0,2-5 0,19-58 0,-44 125 0,41-113 0,1 1 0,1-1 0,1 1 0,0 0 0,1 0 0,1 18 0,1-33 0,-1 1 0,1-1 0,-1 0 0,1 1 0,0-1 0,0 0 0,1 0 0,-1 1 0,0-1 0,1 0 0,-1 0 0,1 0 0,-1 0 0,1-1 0,0 1 0,0 0 0,0-1 0,0 1 0,0-1 0,0 0 0,0 0 0,1 0 0,-1 0 0,0 0 0,1 0 0,-1 0 0,0-1 0,1 0 0,-1 1 0,5-1 0,11 2 0,-1-1 0,1-1 0,23-2 0,-17 1 0,-24 1 0,9-1 0,0 1 0,0 0 0,1 0 0,-1 1 0,15 4 0,-22-4 0,0 0 0,0-1 0,0 1 0,0 0 0,0 0 0,0 0 0,-1 1 0,1-1 0,0 0 0,-1 1 0,1-1 0,-1 1 0,1-1 0,-1 1 0,0 0 0,0-1 0,0 1 0,0 0 0,0 0 0,0 0 0,0 0 0,-1 0 0,1 0 0,-1 0 0,1 0 0,-1 0 0,0 0 0,0 0 0,0 0 0,0 0 0,0 3 0,-2 15 0,-1-1 0,-1-1 0,-1 1 0,0 0 0,-13 28 0,-51 92 0,30-63 0,4-14-1365,21-38-5461</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52"/>
    </inkml:context>
    <inkml:brush xml:id="br0">
      <inkml:brushProperty name="width" value="0.025" units="cm"/>
      <inkml:brushProperty name="height" value="0.025" units="cm"/>
    </inkml:brush>
  </inkml:definitions>
  <inkml:trace contextRef="#ctx0" brushRef="#br0">1 9 24575,'0'0'0,"0"0"0,0-1 0,0 1 0,0 0 0,0-1 0,0 1 0,0 0 0,0-1 0,0 1 0,0 0 0,0-1 0,0 1 0,0 0 0,1 0 0,-1-1 0,0 1 0,0 0 0,0-1 0,0 1 0,1 0 0,-1 0 0,0-1 0,0 1 0,1 0 0,-1 0 0,0 0 0,0-1 0,1 1 0,-1 0 0,0 0 0,0 0 0,1 0 0,-1 0 0,0 0 0,1-1 0,-1 1 0,0 0 0,1 0 0,-1 0 0,17 6 0,14 14 0,165 175 0,-142-137 0,-46-52 23,-18-20-1411,-9-6-5438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53"/>
    </inkml:context>
    <inkml:brush xml:id="br0">
      <inkml:brushProperty name="width" value="0.025" units="cm"/>
      <inkml:brushProperty name="height" value="0.025" units="cm"/>
    </inkml:brush>
  </inkml:definitions>
  <inkml:trace contextRef="#ctx0" brushRef="#br0">0 0 24575,'4'4'0,"5"1"0,6 8 0,3 2 0,3 1 0,2 7 0,0 3 0,1 1 0,-4-4-8191</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54"/>
    </inkml:context>
    <inkml:brush xml:id="br0">
      <inkml:brushProperty name="width" value="0.025" units="cm"/>
      <inkml:brushProperty name="height" value="0.025" units="cm"/>
    </inkml:brush>
  </inkml:definitions>
  <inkml:trace contextRef="#ctx0" brushRef="#br0">1 43 24575,'43'-2'0,"0"-2"0,0-2 0,73-20 0,-114 25 0,1 0 0,-1 1 0,1-1 0,-1 1 0,1-1 0,-1 1 0,1 0 0,0 0 0,-1 0 0,1 0 0,-1 0 0,1 1 0,0-1 0,-1 1 0,1-1 0,-1 1 0,0 0 0,1 0 0,-1 0 0,0 1 0,1-1 0,-1 1 0,0-1 0,0 1 0,0-1 0,0 1 0,0 0 0,-1 0 0,1 0 0,0 0 0,-1 0 0,0 1 0,1-1 0,-1 0 0,0 1 0,0-1 0,0 1 0,-1-1 0,1 1 0,0 3 0,1 12 0,0 0 0,-1 1 0,-1-1 0,-4 34 0,2-20 0,-1 14 0,1-23 0,0 1 0,2 0 0,5 39 0,-5-62 0,0 0 0,0 0 0,0 0 0,0 0 0,0 0 0,0-1 0,1 1 0,-1 0 0,0 0 0,1 0 0,-1 0 0,1 0 0,-1-1 0,1 1 0,-1 0 0,1 0 0,-1-1 0,1 1 0,0 0 0,-1-1 0,1 1 0,0-1 0,1 1 0,-1-1 0,-1 0 0,1 0 0,0 0 0,0 0 0,0 0 0,0 0 0,-1-1 0,1 1 0,0 0 0,0 0 0,-1-1 0,1 1 0,0-1 0,0 1 0,-1-1 0,1 1 0,-1-1 0,1 1 0,1-2 0,24-37 0,-20 26-341,-1 1 0,0-1-1,4-21 1,-1-6-6485</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55"/>
    </inkml:context>
    <inkml:brush xml:id="br0">
      <inkml:brushProperty name="width" value="0.025" units="cm"/>
      <inkml:brushProperty name="height" value="0.025" units="cm"/>
    </inkml:brush>
  </inkml:definitions>
  <inkml:trace contextRef="#ctx0" brushRef="#br0">0 28 24575,'4'-3'0,"-1"1"0,0 0 0,1-1 0,0 1 0,0 1 0,-1-1 0,1 0 0,0 1 0,0 0 0,0 0 0,1 0 0,6 0 0,57-1 0,-47 2 0,53-1 0,-16-1 0,103 10 0,-136-1 0,-41-1 0,-40 0 0,17-5-1365,1-1-5461</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56"/>
    </inkml:context>
    <inkml:brush xml:id="br0">
      <inkml:brushProperty name="width" value="0.025" units="cm"/>
      <inkml:brushProperty name="height" value="0.025" units="cm"/>
    </inkml:brush>
  </inkml:definitions>
  <inkml:trace contextRef="#ctx0" brushRef="#br0">1 1 24575,'0'7'0,"0"8"0,4 12 0,1 5 0,0 2 0,-1-2 0,-1-1 0,-2 1 0,0-5-8191</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57"/>
    </inkml:context>
    <inkml:brush xml:id="br0">
      <inkml:brushProperty name="width" value="0.025" units="cm"/>
      <inkml:brushProperty name="height" value="0.025" units="cm"/>
    </inkml:brush>
  </inkml:definitions>
  <inkml:trace contextRef="#ctx0" brushRef="#br0">1 2 24575,'74'-2'0,"84"4"0,-154-1 0,1 0 0,-1 0 0,1 0 0,-1 0 0,0 1 0,1-1 0,-1 1 0,0 0 0,0 1 0,0-1 0,-1 1 0,1-1 0,-1 1 0,1 0 0,-1 1 0,0-1 0,0 0 0,0 1 0,-1 0 0,1 0 0,-1 0 0,0 0 0,0 0 0,0 0 0,0 0 0,-1 0 0,0 1 0,0-1 0,1 7 0,0 7 0,1 0 0,-2 0 0,-1 0 0,0 0 0,-1 0 0,-5 22 0,6-36-42,-1-1-1,-1 0 0,1 1 1,0-1-1,-1 0 0,1 0 1,-1 0-1,0 0 0,0 0 1,-1 0-1,1 0 0,0-1 1,-1 1-1,0-1 0,1 0 1,-1 0-1,0 0 0,0 0 1,0 0-1,-1 0 0,1-1 1,0 0-1,0 0 0,-1 1 1,1-2-1,-1 1 0,1 0 1,-1-1-1,1 0 0,-1 0 1,-5 0-1,-12 0-6783</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58"/>
    </inkml:context>
    <inkml:brush xml:id="br0">
      <inkml:brushProperty name="width" value="0.025" units="cm"/>
      <inkml:brushProperty name="height" value="0.025" units="cm"/>
    </inkml:brush>
  </inkml:definitions>
  <inkml:trace contextRef="#ctx0" brushRef="#br0">1 11 24575,'0'-4'0,"8"-1"0,2 4 0,4 2 0,-1 1-8191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31.996"/>
    </inkml:context>
    <inkml:brush xml:id="br0">
      <inkml:brushProperty name="width" value="0.05" units="cm"/>
      <inkml:brushProperty name="height" value="0.05" units="cm"/>
    </inkml:brush>
  </inkml:definitions>
  <inkml:trace contextRef="#ctx0" brushRef="#br0">1 602 24575,'57'-19'0,"84"-38"0,-26 9 0,445-106 0,-116 38 0,-52 25 0,6 33 0,-253 39 0,20-1 0,216 1 0,1701 20 0,-2058-1 0,0 1 0,0 1 0,0 1 0,-1 1 0,1 1 0,-1 1 0,37 15 0,17 7-1365,-53-19-5461</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59"/>
    </inkml:context>
    <inkml:brush xml:id="br0">
      <inkml:brushProperty name="width" value="0.025" units="cm"/>
      <inkml:brushProperty name="height" value="0.025" units="cm"/>
    </inkml:brush>
  </inkml:definitions>
  <inkml:trace contextRef="#ctx0" brushRef="#br0">1 1 24575,'0'4'0,"4"1"0,1 4 0,4 0 0,5-1 0,-1-2-8191</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60"/>
    </inkml:context>
    <inkml:brush xml:id="br0">
      <inkml:brushProperty name="width" value="0.025" units="cm"/>
      <inkml:brushProperty name="height" value="0.025" units="cm"/>
    </inkml:brush>
  </inkml:definitions>
  <inkml:trace contextRef="#ctx0" brushRef="#br0">11 1 24575,'-4'0'0,"-1"3"0,4 3 0,10 2 0,7 2 0,9-3 0,5-1 0,4-2 0,0-2 0,3-1 0,-1-1 0,1 0 0,-2 0 0,-11-1 0,-21 1 0,-11 0-8191</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61"/>
    </inkml:context>
    <inkml:brush xml:id="br0">
      <inkml:brushProperty name="width" value="0.025" units="cm"/>
      <inkml:brushProperty name="height" value="0.025" units="cm"/>
    </inkml:brush>
  </inkml:definitions>
  <inkml:trace contextRef="#ctx0" brushRef="#br0">106 0 24575,'-3'49'0,"-2"-1"0,-2 0 0,-18 64 0,-4 25 0,24-117-455,0 0 0,-14 34 0,12-35-6371</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19:46.162"/>
    </inkml:context>
    <inkml:brush xml:id="br0">
      <inkml:brushProperty name="width" value="0.025" units="cm"/>
      <inkml:brushProperty name="height" value="0.025" units="cm"/>
    </inkml:brush>
  </inkml:definitions>
  <inkml:trace contextRef="#ctx0" brushRef="#br0">1 1 24575,'4'0'0,"5"0"0,5 0 0,4 0 0,3 0 0,2 0 0,1 4 0,0 5 0,0 5 0,0 4 0,-1 0 0,-3-5-8191</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21:44.485"/>
    </inkml:context>
    <inkml:brush xml:id="br0">
      <inkml:brushProperty name="width" value="0.025" units="cm"/>
      <inkml:brushProperty name="height" value="0.025" units="cm"/>
    </inkml:brush>
  </inkml:definitions>
  <inkml:trace contextRef="#ctx0" brushRef="#br0">163 10 24575,'0'-1'0,"0"1"0,0 0 0,0-1 0,0 1 0,0 0 0,-1-1 0,1 1 0,0 0 0,0-1 0,0 1 0,0 0 0,0-1 0,0 1 0,-1 0 0,1-1 0,0 1 0,0 0 0,0-1 0,-1 1 0,1 0 0,0 0 0,0-1 0,-1 1 0,1 0 0,0 0 0,-1 0 0,1 0 0,0-1 0,-1 1 0,1 0 0,0 0 0,-1 0 0,1 0 0,0 0 0,-1 0 0,1 0 0,0 0 0,-1 0 0,-19 4 0,-14 14 0,25-12 0,1 1 0,1-1 0,-1 1 0,1 1 0,0 0 0,1 0 0,0 0 0,0 0 0,1 1 0,0 0 0,0 0 0,1 1 0,0-1 0,1 1 0,-2 10 0,3-16 0,2 0 0,-1 0 0,0 0 0,1 0 0,0 1 0,0-1 0,0 0 0,0 0 0,1 0 0,-1 0 0,1 0 0,0 0 0,1 0 0,-1 0 0,1 0 0,-1 0 0,1-1 0,0 1 0,0 0 0,1-1 0,-1 0 0,1 0 0,0 0 0,0 0 0,0 0 0,0 0 0,0-1 0,1 1 0,-1-1 0,1 0 0,-1 0 0,1 0 0,0-1 0,0 1 0,0-1 0,0 0 0,0 0 0,8 1 0,6 0-322,0 0 1,0-2-1,23-1 0,-40 1 244,19-1-6748</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21:44.486"/>
    </inkml:context>
    <inkml:brush xml:id="br0">
      <inkml:brushProperty name="width" value="0.025" units="cm"/>
      <inkml:brushProperty name="height" value="0.025" units="cm"/>
    </inkml:brush>
  </inkml:definitions>
  <inkml:trace contextRef="#ctx0" brushRef="#br0">0 137 24575,'11'49'0,"-1"-8"0,-10-35 0,1 1 0,-1 0 0,1-1 0,1 1 0,-1 0 0,1-1 0,3 10 0,-5-16 0,0 0 0,0 0 0,0 0 0,0 0 0,0 0 0,1 1 0,-1-1 0,0 0 0,0 0 0,0 0 0,0 0 0,0 0 0,0 0 0,0 1 0,0-1 0,0 0 0,0 0 0,0 0 0,0 0 0,0 0 0,0 0 0,1 0 0,-1 0 0,0 0 0,0 1 0,0-1 0,0 0 0,0 0 0,0 0 0,0 0 0,1 0 0,-1 0 0,0 0 0,0 0 0,0 0 0,0 0 0,0 0 0,0 0 0,1 0 0,-1 0 0,0 0 0,0 0 0,0 0 0,0 0 0,0 0 0,0 0 0,0 0 0,1 0 0,-1 0 0,0 0 0,0-1 0,0 1 0,0 0 0,0 0 0,0 0 0,0 0 0,1 0 0,-1 0 0,0 0 0,0 0 0,0 0 0,0-1 0,0 1 0,4-13 0,0-18 0,-6-43 0,1 56 0,0-1 0,1 1 0,1-1 0,0 0 0,6-21 0,-7 38 0,0 0 0,1 0 0,-1 0 0,1 1 0,-1-1 0,1 0 0,0 1 0,-1-1 0,1 1 0,0-1 0,0 1 0,0-1 0,0 1 0,1-1 0,-1 1 0,0 0 0,1 0 0,-1-1 0,0 1 0,1 0 0,-1 0 0,1 1 0,0-1 0,-1 0 0,1 0 0,0 1 0,-1-1 0,1 1 0,0 0 0,0-1 0,-1 1 0,1 0 0,0 0 0,2 0 0,-1 1 0,-1 0 0,1 0 0,0 0 0,-1 0 0,1 1 0,-1-1 0,0 1 0,0-1 0,1 1 0,-1 0 0,0 0 0,0 0 0,-1 0 0,1 0 0,0 1 0,-1-1 0,1 0 0,-1 1 0,0-1 0,0 1 0,2 3 0,9 38 0,-1 0 0,7 70 0,-15-92 0,-5-44 0,0-1 0,2 1 0,0 0 0,2-1 0,5-27 0,-6 47 0,0 0 0,0-1 0,0 1 0,1 0 0,0 0 0,-1 0 0,1 0 0,0 1 0,1-1 0,-1 0 0,0 1 0,1 0 0,-1-1 0,1 1 0,0 0 0,0 0 0,0 0 0,0 1 0,0-1 0,0 1 0,0 0 0,1 0 0,-1 0 0,0 0 0,1 0 0,-1 1 0,1-1 0,-1 1 0,1 0 0,5 1 0,-5-1 0,0 0 0,1 1 0,-1-1 0,0 1 0,0 0 0,0 0 0,0 1 0,0-1 0,-1 1 0,1 0 0,0 0 0,-1 0 0,1 0 0,-1 1 0,0 0 0,1-1 0,-1 1 0,-1 0 0,1 0 0,0 1 0,-1-1 0,0 1 0,1-1 0,-1 1 0,1 5 0,27 119-1365,-23-108-5461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48:22.956"/>
    </inkml:context>
    <inkml:brush xml:id="br0">
      <inkml:brushProperty name="width" value="0.025" units="cm"/>
      <inkml:brushProperty name="height" value="0.025" units="cm"/>
    </inkml:brush>
  </inkml:definitions>
  <inkml:trace contextRef="#ctx0" brushRef="#br0">25 95 24575,'1'43'0,"0"-20"0,-1 0 0,-1 0 0,-4 23 0,-2-31 0,1-30 0,1-30 0,4 41 0,0-9 0,1-1 0,0 0 0,0 0 0,1 1 0,6-26 0,-6 36 0,0 0 0,0 0 0,1 0 0,-1 0 0,1 1 0,-1-1 0,1 0 0,0 1 0,0-1 0,0 1 0,0 0 0,1 0 0,-1 0 0,0 0 0,1 0 0,0 0 0,-1 1 0,1-1 0,0 1 0,0-1 0,0 1 0,0 0 0,0 1 0,0-1 0,0 0 0,0 1 0,0-1 0,0 1 0,1 0 0,-1 0 0,4 1 0,-3 0 0,-1-1 0,1 1 0,-1 0 0,1-1 0,-1 2 0,0-1 0,0 0 0,1 1 0,-1-1 0,0 1 0,0 0 0,-1 0 0,1 0 0,0 1 0,-1-1 0,1 0 0,-1 1 0,0 0 0,0 0 0,0-1 0,0 1 0,0 0 0,0 1 0,-1-1 0,0 0 0,0 0 0,0 1 0,0-1 0,0 0 0,0 1 0,-1 4 0,3 14 0,-1 0 0,-2 0 0,-3 40 0,1-40 0,2-67 0,-1 23 0,1 1 0,1 0 0,1 0 0,5-28 0,-6 44 0,0 1 0,1-1 0,-1 0 0,1 1 0,0-1 0,1 1 0,-1-1 0,1 1 0,-1 0 0,1 0 0,0 0 0,1 1 0,-1-1 0,1 1 0,-1-1 0,1 1 0,0 0 0,0 1 0,1-1 0,-1 1 0,0 0 0,1 0 0,-1 0 0,9-2 0,-10 4 1,-1-1-1,0 0 0,1 1 1,-1 0-1,0-1 1,1 1-1,-1 0 1,1 0-1,-1 1 0,0-1 1,1 0-1,-1 1 1,0-1-1,1 1 0,-1 0 1,0 0-1,0 0 1,0 0-1,1 0 0,-1 0 1,0 1-1,-1-1 1,1 1-1,0-1 0,0 1 1,-1 0-1,1 0 1,-1 0-1,1 0 1,-1 0-1,0 0 0,0 0 1,2 3-1,1 8-5,0 1 0,-1-1 0,0 0 0,-1 1 1,1 14-1,7 36-1345,0-43-5476</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48:46.555"/>
    </inkml:context>
    <inkml:brush xml:id="br0">
      <inkml:brushProperty name="width" value="0.025" units="cm"/>
      <inkml:brushProperty name="height" value="0.025" units="cm"/>
    </inkml:brush>
  </inkml:definitions>
  <inkml:trace contextRef="#ctx0" brushRef="#br0">37 891 24575,'-3'-2'0,"1"0"0,-1 0 0,0 0 0,1 0 0,0-1 0,-1 1 0,1-1 0,0 1 0,0-1 0,0 0 0,1 0 0,-1 0 0,1 0 0,-1 0 0,1 0 0,0 0 0,0 0 0,1 0 0,-1-1 0,1 1 0,-1 0 0,1-7 0,0-4 0,1 0 0,0 1 0,1-1 0,4-16 0,148-649 0,-153 676 0,-1 0 0,1 0 0,0 0 0,0 0 0,0 0 0,0 0 0,0 0 0,0 1 0,1-1 0,-1 1 0,1-1 0,0 1 0,0-1 0,0 1 0,0 0 0,0 0 0,0 0 0,1 0 0,-1 0 0,1 1 0,3-3 0,-3 4 0,0-1 0,-1 1 0,1 0 0,0 0 0,-1 0 0,1 1 0,-1-1 0,1 1 0,0-1 0,-1 1 0,1 0 0,-1 0 0,0 0 0,1 0 0,-1 1 0,0-1 0,1 0 0,-1 1 0,0 0 0,0-1 0,0 1 0,-1 0 0,1 0 0,0 0 0,2 4 0,21 29 0,0 2 0,-3 0 0,19 42 0,-7-13 0,8 10 0,3-3 0,65 81 0,-110-154 0,0 0 0,0 0 0,0 1 0,0-1 0,1 0 0,-1 0 0,0 0 0,0 0 0,0 0 0,0 0 0,0 0 0,0 1 0,0-1 0,1 0 0,-1 0 0,0 0 0,0 0 0,0 0 0,0 0 0,0 0 0,1 0 0,-1 0 0,0 0 0,0 0 0,0 0 0,0 0 0,0 0 0,1 0 0,-1 0 0,0 0 0,0 0 0,0 0 0,0 0 0,0 0 0,1 0 0,-1 0 0,0 0 0,0 0 0,0 0 0,0 0 0,0-1 0,0 1 0,0 0 0,1 0 0,-1 0 0,0 0 0,0 0 0,0 0 0,0 0 0,0-1 0,0 1 0,0 0 0,0 0 0,0 0 0,0 0 0,0 0 0,0-1 0,1 1 0,-1 0 0,0 0 0,0 0 0,0 0 0,0-1 0,2-17 0,-1-24 0,-4-17 0,0 11 0,2 0 0,11-91 0,-9 127 0,1 0 0,1 0 0,0 0 0,1 0 0,0 1 0,1 0 0,0-1 0,0 2 0,2-1 0,-1 1 0,1 0 0,1 0 0,-1 1 0,2 0 0,-1 0 0,18-13 0,-23 20 0,0-1 0,0 1 0,1 0 0,-1 0 0,1 1 0,-1-1 0,1 1 0,-1-1 0,1 1 0,0 0 0,0 1 0,0-1 0,-1 1 0,1-1 0,0 1 0,0 0 0,0 1 0,0-1 0,0 1 0,7 1 0,-7 0 0,0 1 0,-1-1 0,1 0 0,0 1 0,-1 0 0,1 0 0,-1 0 0,0 0 0,0 1 0,0-1 0,-1 1 0,1 0 0,-1-1 0,0 1 0,0 0 0,0 1 0,2 6 0,95 262 0,-78-183 0,-20-77 0,1-1 0,0 1 0,1-1 0,1 0 0,0 1 0,0-2 0,1 1 0,1 0 0,-1-1 0,2 0 0,0 0 0,9 10 0,-1-9-1365,-2-7-5461</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48:51.642"/>
    </inkml:context>
    <inkml:brush xml:id="br0">
      <inkml:brushProperty name="width" value="0.025" units="cm"/>
      <inkml:brushProperty name="height" value="0.025" units="cm"/>
    </inkml:brush>
  </inkml:definitions>
  <inkml:trace contextRef="#ctx0" brushRef="#br0">393 52 24575,'0'-1'0,"-1"-1"0,0 1 0,0-1 0,0 1 0,0 0 0,0-1 0,0 1 0,0 0 0,0-1 0,-1 1 0,1 0 0,0 0 0,-1 0 0,1 0 0,-1 0 0,1 1 0,-1-1 0,0 0 0,1 1 0,-3-1 0,-34-12 0,15 8 0,0 1 0,0 1 0,0 1 0,0 1 0,0 1 0,0 0 0,0 2 0,-24 6 0,44-8 0,0 2 0,0-1 0,0 0 0,0 0 0,0 1 0,1 0 0,-1-1 0,1 1 0,-1 0 0,1 0 0,0 1 0,0-1 0,0 0 0,0 1 0,0-1 0,0 1 0,1 0 0,-1-1 0,1 1 0,0 0 0,-2 6 0,-1 6 0,1 1 0,0-1 0,-1 22 0,-1 9 0,-4-7 0,2 1 0,2 1 0,1-1 0,3 1 0,4 56 0,-1-79 0,0 0 0,1-1 0,1 1 0,1-1 0,10 27 0,-12-39 0,0 1 0,0-1 0,1 1 0,0-1 0,0 0 0,0 0 0,1-1 0,-1 0 0,1 1 0,0-1 0,0-1 0,1 1 0,-1-1 0,1 0 0,0 0 0,-1-1 0,1 1 0,1-1 0,5 1 0,6 2 0,0 0 0,-1-1 0,1-1 0,35 3 0,-50-6 0,0 0 0,0 0 0,1 0 0,-1 0 0,0 0 0,1-1 0,-1 0 0,0 0 0,0 0 0,0 0 0,0 0 0,0 0 0,0-1 0,0 1 0,0-1 0,-1 0 0,1 0 0,0 0 0,-1 0 0,0-1 0,1 1 0,-1-1 0,0 1 0,0-1 0,-1 0 0,1 0 0,0 0 0,0-3 0,61-159-1365,-57 147-5461</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48:54.499"/>
    </inkml:context>
    <inkml:brush xml:id="br0">
      <inkml:brushProperty name="width" value="0.025" units="cm"/>
      <inkml:brushProperty name="height" value="0.025" units="cm"/>
    </inkml:brush>
  </inkml:definitions>
  <inkml:trace contextRef="#ctx0" brushRef="#br0">1 834 24575,'2'-39'0,"2"1"0,2-1 0,11-37 0,-2 6 0,9-91 0,6-33 0,-24 167 0,2 0 0,0 1 0,2-1 0,23-44 0,-32 68 0,0 1 0,0-1 0,0 1 0,1 0 0,-1 0 0,1 0 0,0 0 0,0 0 0,-1 0 0,1 0 0,0 0 0,1 1 0,-1-1 0,0 1 0,0 0 0,1-1 0,-1 1 0,1 0 0,-1 0 0,1 0 0,4 0 0,-4 1 0,0 0 0,-1 1 0,1 0 0,0-1 0,0 1 0,0 0 0,0 0 0,-1 0 0,1 1 0,0-1 0,-1 1 0,1-1 0,-1 1 0,0 0 0,1 0 0,1 3 0,7 7 0,0 1 0,-1 0 0,-1 1 0,0 0 0,10 22 0,30 67 0,69 133 0,-5-40 0,-105-181 0,-1 0 0,0 1 0,-2 0 0,0 0 0,0 0 0,3 34 0,37-198 0,-22-6 0,-19 108 0,2 1 0,3 0 0,19-63 0,-19 82 0,-2 5 0,0 0 0,1 1 0,16-27 0,-22 43 0,1 0 0,-1 0 0,1 0 0,0 1 0,1-1 0,-1 1 0,0 0 0,1 0 0,5-3 0,-7 5 0,0 0 0,0 0 0,0 0 0,1 0 0,-1 1 0,0-1 0,1 1 0,-1-1 0,0 1 0,1 0 0,-1 0 0,0 0 0,1 0 0,-1 1 0,0-1 0,1 1 0,-1-1 0,4 2 0,0 1 0,-1 0 0,-1 0 0,1 1 0,0-1 0,-1 1 0,0 0 0,0 1 0,0-1 0,0 0 0,-1 1 0,1 0 0,-1 0 0,4 10 0,31 78 0,-33-77 0,53 134 0,-24-63 0,24 91 0,-43-138-1365,-6-25-5461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8:55.723"/>
    </inkml:context>
    <inkml:brush xml:id="br0">
      <inkml:brushProperty name="width" value="0.05" units="cm"/>
      <inkml:brushProperty name="height" value="0.05" units="cm"/>
      <inkml:brushProperty name="color" value="#E71224"/>
    </inkml:brush>
  </inkml:definitions>
  <inkml:trace contextRef="#ctx0" brushRef="#br0">1 525 24575,'0'1'0,"1"0"0,-1 0 0,1 0 0,0 0 0,-1 0 0,1 1 0,0-1 0,-1-1 0,1 1 0,0 0 0,0 0 0,0 0 0,0 0 0,0-1 0,0 1 0,0 0 0,0-1 0,1 1 0,-1-1 0,0 1 0,0-1 0,0 0 0,1 1 0,-1-1 0,0 0 0,0 0 0,0 0 0,1 0 0,-1 0 0,2 0 0,41-1 0,-5-7 0,-1-1 0,0-3 0,-1-1 0,0-1 0,41-24 0,-30 16 0,93-48 0,-77 35 0,121-44 0,-62 39 0,234-83 0,-221 83 132,-19 7-1629,-98 26-5329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33.802"/>
    </inkml:context>
    <inkml:brush xml:id="br0">
      <inkml:brushProperty name="width" value="0.05" units="cm"/>
      <inkml:brushProperty name="height" value="0.05" units="cm"/>
    </inkml:brush>
  </inkml:definitions>
  <inkml:trace contextRef="#ctx0" brushRef="#br0">1 607 24575,'0'-1'0,"1"0"0,-1 0 0,0 0 0,1 0 0,0 0 0,-1 0 0,1 0 0,-1 0 0,1 0 0,0 0 0,0 0 0,-1 1 0,1-1 0,0 0 0,0 0 0,0 1 0,0-1 0,0 1 0,0-1 0,0 1 0,0-1 0,0 1 0,0 0 0,0-1 0,0 1 0,0 0 0,3 0 0,35-5 0,-35 5 0,59-8 0,0-3 0,-1-2 0,75-27 0,-102 29 0,75-22 0,79-26 0,313-54 0,141 18 0,258-36 0,-775 118 0,-61 8 0,84-19 0,-99 14 0,-1 3 0,77-3 0,103 12 0,-94 1 0,226 21 0,-338-20 0,0 1 0,31 12 0,8 1 0,427 107 0,-398-107 0,-64-14 0,1 2 0,0 0 0,-1 2 0,30 13 0,-37-12-1365,-1-2-5461</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49:00.731"/>
    </inkml:context>
    <inkml:brush xml:id="br0">
      <inkml:brushProperty name="width" value="0.025" units="cm"/>
      <inkml:brushProperty name="height" value="0.025" units="cm"/>
    </inkml:brush>
  </inkml:definitions>
  <inkml:trace contextRef="#ctx0" brushRef="#br0">1 1 24575</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4:57.592"/>
    </inkml:context>
    <inkml:brush xml:id="br0">
      <inkml:brushProperty name="width" value="0.025" units="cm"/>
      <inkml:brushProperty name="height" value="0.025" units="cm"/>
    </inkml:brush>
  </inkml:definitions>
  <inkml:trace contextRef="#ctx0" brushRef="#br0">1 95 24575,'0'-2'0,"1"-1"0,0 0 0,-1 1 0,1-1 0,0 0 0,1 1 0,-1 0 0,0-1 0,1 1 0,-1 0 0,1-1 0,0 1 0,0 0 0,0 0 0,0 1 0,0-1 0,0 0 0,0 0 0,0 1 0,1 0 0,4-3 0,58-23 0,-60 26 0,7-3 0,1 0 0,-1 1 0,1 0 0,-1 2 0,1-1 0,0 1 0,-1 1 0,1 0 0,0 1 0,0 1 0,-1 0 0,19 5 0,-23-4 0,1 0 0,-1 1 0,0 0 0,0 0 0,0 1 0,0 0 0,-1 0 0,0 1 0,0 0 0,0 0 0,-1 1 0,0-1 0,0 2 0,-1-1 0,0 1 0,0-1 0,0 1 0,2 9 0,5 9 0,-1 1 0,-2-1 0,-1 2 0,-1-1 0,-1 1 0,-1 0 0,-2 0 0,0 44 0,-4-68 0,0-1 0,0 1 0,0-1 0,-1 1 0,0-1 0,1 1 0,-1-1 0,0 0 0,-1 0 0,1 0 0,0 0 0,-1 0 0,0-1 0,0 1 0,0-1 0,0 0 0,0 0 0,0 0 0,-7 3 0,-9 5 0,-1-1 0,-26 7 0,28-9 0,-113 44 0,130-49 0,6-1 0,18 1 0,28-1 0,-35-2 0,1 1 0,-1 1 0,1 1 0,-1 0 0,16 4 0,-28-5 0,0 0 0,0 1 0,0-1 0,-1 1 0,1 0 0,-1 0 0,1 0 0,-1 0 0,0 0 0,0 1 0,0 0 0,0-1 0,0 1 0,0 0 0,-1 1 0,0-1 0,1 0 0,-1 1 0,-1-1 0,1 1 0,0-1 0,-1 1 0,0 0 0,0 0 0,0 0 0,1 5 0,-1 0 0,0 1 0,-1 0 0,0 0 0,-1 0 0,0 0 0,0 0 0,-1 0 0,0-1 0,-1 1 0,0-1 0,-1 1 0,0-1 0,0 0 0,-1 0 0,0-1 0,0 1 0,-1-1 0,0-1 0,-1 1 0,0-1 0,0 0 0,0 0 0,-1-1 0,0 0 0,0 0 0,-1-1 0,1 0 0,-1-1 0,0 0 0,-1 0 0,1-1 0,0 0 0,-1 0 0,0-1 0,0-1 0,0 0 0,-19 0 0,-86-4-1365,95 3-5461</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00.731"/>
    </inkml:context>
    <inkml:brush xml:id="br0">
      <inkml:brushProperty name="width" value="0.025" units="cm"/>
      <inkml:brushProperty name="height" value="0.025" units="cm"/>
    </inkml:brush>
  </inkml:definitions>
  <inkml:trace contextRef="#ctx0" brushRef="#br0">119 0 24575,'-2'9'0,"1"-1"0,-2 1 0,1-1 0,-1 0 0,0 0 0,0 0 0,-8 12 0,0 2 0,-2 6 0,-36 91 0,45-106 0,0 1 0,1 0 0,1-1 0,0 1 0,0 0 0,2 0 0,0 15 0,1-27 0,-1 1 0,1-1 0,-1 1 0,1-1 0,0 0 0,0 0 0,0 1 0,0-1 0,1 0 0,-1 0 0,0 0 0,1 0 0,0 0 0,-1 0 0,1-1 0,0 1 0,0 0 0,0-1 0,0 0 0,0 1 0,0-1 0,1 0 0,-1 0 0,0 0 0,1 0 0,-1-1 0,0 1 0,1-1 0,-1 1 0,1-1 0,2 0 0,13 2 0,0-2 0,0 0 0,26-3 0,-12 0 0,85 3 0,42-2 0,-154 2-170,0-1-1,-1 1 0,1-1 1,-1-1-1,1 1 0,-1-1 1,8-3-1,4-5-6655</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01.835"/>
    </inkml:context>
    <inkml:brush xml:id="br0">
      <inkml:brushProperty name="width" value="0.025" units="cm"/>
      <inkml:brushProperty name="height" value="0.025" units="cm"/>
    </inkml:brush>
  </inkml:definitions>
  <inkml:trace contextRef="#ctx0" brushRef="#br0">233 1 24575,'-2'14'0,"1"-1"0,-1 1 0,-1 0 0,-1-1 0,-5 16 0,-9 36 0,-40 165 0,19-89 0,32-116 0,-20 42 0,20-52 0,0 1 0,1 0 0,1 1 0,1-1 0,0 1 0,-2 24 0,5-33-195,1 0 0,-1 0 0,0 0 0,-1 0 0,0 0 0,-5 12 0,-2 0-6631</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11.337"/>
    </inkml:context>
    <inkml:brush xml:id="br0">
      <inkml:brushProperty name="width" value="0.025" units="cm"/>
      <inkml:brushProperty name="height" value="0.025" units="cm"/>
    </inkml:brush>
  </inkml:definitions>
  <inkml:trace contextRef="#ctx0" brushRef="#br0">1 93 24575,'4'0'0,"5"0"0,5 0 0,4 0 0,3 0 0,6 0 0,6 0 0,5-4 0,4-5 0,11-5 0,4 0 0,-4 2 0,-3 3 0,-10 0 0,-7 1 0,-3 1 0,-1 3 0,-7 2-8191</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12.314"/>
    </inkml:context>
    <inkml:brush xml:id="br0">
      <inkml:brushProperty name="width" value="0.025" units="cm"/>
      <inkml:brushProperty name="height" value="0.025" units="cm"/>
    </inkml:brush>
  </inkml:definitions>
  <inkml:trace contextRef="#ctx0" brushRef="#br0">0 100 24575,'0'-4'0,"4"-5"0,5-1 0,10 1 0,4-2 0,3 1 0,1 3 0,-1 1 0,0 3 0,-1 2 0,0-4 0,-2 0 0,1 0 0,3-2 0,-3-1-8191</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13.911"/>
    </inkml:context>
    <inkml:brush xml:id="br0">
      <inkml:brushProperty name="width" value="0.025" units="cm"/>
      <inkml:brushProperty name="height" value="0.025" units="cm"/>
    </inkml:brush>
  </inkml:definitions>
  <inkml:trace contextRef="#ctx0" brushRef="#br0">19 42 24575,'9'-1'0,"0"-1"0,0 1 0,0-2 0,0 1 0,0-1 0,10-5 0,26-8 0,-37 15 0,-1-1 0,1 1 0,-1 0 0,1 0 0,-1 1 0,1 0 0,13 2 0,-19-1 0,0-1 0,0 1 0,0 0 0,0 0 0,0 0 0,0 0 0,0 0 0,-1 0 0,1 0 0,0 0 0,-1 1 0,1-1 0,-1 1 0,1-1 0,-1 1 0,0 0 0,0-1 0,0 1 0,1 0 0,-2 0 0,1 0 0,0 0 0,0 0 0,-1 0 0,1 0 0,-1 0 0,1 0 0,-1 0 0,0 0 0,0 0 0,0 0 0,0 0 0,-1 3 0,0 6 0,-1 1 0,0-1 0,0 0 0,-1 0 0,-1 0 0,0 0 0,-1 0 0,0-1 0,-10 17 0,-11 11 0,-34 40 0,10-16 0,37-44 0,-27 39 0,38-54 0,0 1 0,0 0 0,0 0 0,1 0 0,-1 0 0,1 0 0,0 1 0,0-1 0,0 0 0,1 0 0,0 1 0,0 7 0,0-10 0,1 0 0,0 0 0,0-1 0,0 1 0,0 0 0,0-1 0,0 1 0,0-1 0,0 1 0,0-1 0,1 0 0,-1 1 0,1-1 0,-1 0 0,1 0 0,-1 0 0,1 0 0,0 0 0,-1 0 0,1-1 0,0 1 0,0 0 0,0-1 0,-1 0 0,4 1 0,59 6 0,-35-5 0,84 23-1365,-90-20-5461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15.228"/>
    </inkml:context>
    <inkml:brush xml:id="br0">
      <inkml:brushProperty name="width" value="0.025" units="cm"/>
      <inkml:brushProperty name="height" value="0.025" units="cm"/>
    </inkml:brush>
  </inkml:definitions>
  <inkml:trace contextRef="#ctx0" brushRef="#br0">1 11 24575,'0'-4'0,"4"-1"0,5 4 0,5 2 0,4 5 0,3 5 0,2 1 0,-4 3 0,0-2 0,0-3 0,1 1 0,1-2 0,1 2 0,0 0 0,-3-4-8191</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17.017"/>
    </inkml:context>
    <inkml:brush xml:id="br0">
      <inkml:brushProperty name="width" value="0.025" units="cm"/>
      <inkml:brushProperty name="height" value="0.025" units="cm"/>
    </inkml:brush>
  </inkml:definitions>
  <inkml:trace contextRef="#ctx0" brushRef="#br0">0 1 24575,'11'0'0,"0"1"0,0 1 0,0 0 0,0 0 0,0 1 0,-1 1 0,1-1 0,-1 2 0,0-1 0,15 11 0,8 7 0,51 45 0,-54-41 0,42 27 0,80 49-1365,-122-85-5461</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17.788"/>
    </inkml:context>
    <inkml:brush xml:id="br0">
      <inkml:brushProperty name="width" value="0.025" units="cm"/>
      <inkml:brushProperty name="height" value="0.025" units="cm"/>
    </inkml:brush>
  </inkml:definitions>
  <inkml:trace contextRef="#ctx0" brushRef="#br0">163 0 24575,'-1'1'0,"1"-1"0,-1 1 0,0-1 0,0 1 0,0-1 0,1 1 0,-1-1 0,0 1 0,1 0 0,-1 0 0,0-1 0,1 1 0,-1 0 0,1 0 0,-1-1 0,1 1 0,-1 0 0,1 0 0,0 0 0,0 0 0,-1 0 0,1 1 0,-8 28 0,7-23 0,-15 55 0,-3-2 0,-43 97 0,22-42 0,40-114-38,-1-1 0,1 1 0,0 0 1,-1-1-1,1 1 0,0 0 0,0-1 0,-1 1 0,1 0 0,0 0 0,0-1 0,0 1 0,0 0 0,0 0 0,0-1 0,0 1 1,0 0-1,0 0 0,0-1 0,1 1 0,-1 0 0,0 0 0,0-1 0,1 1 0,-1 0 0,1-1 0,-1 1 0,0 0 0,1-1 1,-1 1-1,1-1 0,-1 1 0,1-1 0,0 1 0,0 0 0,14 7-6788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36.160"/>
    </inkml:context>
    <inkml:brush xml:id="br0">
      <inkml:brushProperty name="width" value="0.05" units="cm"/>
      <inkml:brushProperty name="height" value="0.05" units="cm"/>
    </inkml:brush>
  </inkml:definitions>
  <inkml:trace contextRef="#ctx0" brushRef="#br0">487 1 24575,'-1'12'0,"0"-1"0,-1 1 0,0-1 0,-1 0 0,-7 17 0,-7 30 0,2 54 0,-9 41 0,0-45 0,-16 162 0,35-237 0,0 1 0,-20 60 0,13-53 0,-7 46 0,-3 63 0,-45 262 0,40-238 0,19-107 0,-21 85 0,17-101 0,3 0 0,-6 89 0,11 105 0,-4 64 0,1-117 0,3-28 0,-1-127 0,-12 50 0,8-50 0,-4 52 0,3 23 0,-5 128 0,15-154 0,15 361 0,-9-391 0,-4-22 0,2 0 0,1 0 0,2-1 0,18 54 0,-8-43 0,-2 1 0,11 61 0,-15-64 0,2-1 0,34 75 0,-26-68 0,19 65 0,-30-83 0,24 51 0,-21-55 0,-2 1 0,11 39 0,-17-52 15,0-1 0,0 0 0,1 0 0,12 19 1,5 10-1457,-16-27-5385</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18.517"/>
    </inkml:context>
    <inkml:brush xml:id="br0">
      <inkml:brushProperty name="width" value="0.025" units="cm"/>
      <inkml:brushProperty name="height" value="0.025" units="cm"/>
    </inkml:brush>
  </inkml:definitions>
  <inkml:trace contextRef="#ctx0" brushRef="#br0">0 191 24575,'4'-4'0,"9"-1"0,7 0 0,7-3 0,3-4 0,4 0 0,5-2 0,3-3 0,-2 2 0,-3 4 0,-1 3 0,-1-1 0,-1-2 0,4 0 0,-6-2 0,-4 2 0,-7-2 0,-7 1-8191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19.422"/>
    </inkml:context>
    <inkml:brush xml:id="br0">
      <inkml:brushProperty name="width" value="0.025" units="cm"/>
      <inkml:brushProperty name="height" value="0.025" units="cm"/>
    </inkml:brush>
  </inkml:definitions>
  <inkml:trace contextRef="#ctx0" brushRef="#br0">1 136 24575,'8'0'0,"6"0"0,9 0 0,4-4 0,2-5 0,4-1 0,-1 1 0,3 2 0,0 3 0,5-3 0,-5-3 0,1-1 0,1 2 0,-1-2 0,0-2 0,3-3 0,-5 1-8191</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24.021"/>
    </inkml:context>
    <inkml:brush xml:id="br0">
      <inkml:brushProperty name="width" value="0.025" units="cm"/>
      <inkml:brushProperty name="height" value="0.025" units="cm"/>
    </inkml:brush>
  </inkml:definitions>
  <inkml:trace contextRef="#ctx0" brushRef="#br0">1 256 24575,'9'-2'0,"0"1"0,0-1 0,0 0 0,-1-1 0,1 0 0,0-1 0,-1 1 0,10-7 0,18-7 0,-1 3 0,58-15 0,-81 27 0,0-1 0,0 2 0,-1 0 0,1 0 0,0 1 0,0 0 0,0 1 0,0 0 0,15 5 0,-23-5 0,-1 1 0,1-1 0,-1 1 0,0 0 0,0 0 0,0 0 0,0 1 0,0-1 0,0 1 0,-1-1 0,1 1 0,-1 0 0,1 0 0,-1 0 0,0 1 0,-1-1 0,1 0 0,0 1 0,-1-1 0,0 1 0,0 0 0,0-1 0,0 1 0,0 7 0,1 11 0,0-1 0,-2 1 0,-2 26 0,0-22 0,1-8 0,-1-6 0,2 0 0,-1 0 0,3 22 0,-2-33 0,0 0 0,0 1 0,0-1 0,1 0 0,-1 0 0,0 1 0,0-1 0,1 0 0,-1 0 0,1 0 0,-1 0 0,1 0 0,0 1 0,-1-1 0,1 0 0,0 0 0,0 0 0,-1-1 0,1 1 0,0 0 0,0 0 0,0 0 0,0-1 0,0 1 0,0 0 0,0-1 0,1 1 0,-1-1 0,0 1 0,0-1 0,0 0 0,1 1 0,-1-1 0,0 0 0,0 0 0,1 0 0,-1 0 0,0 0 0,0 0 0,1 0 0,-1-1 0,0 1 0,0 0 0,2-1 0,7-3 0,0-1 0,0 0 0,0-1 0,0 0 0,-1 0 0,0-1 0,15-14 0,54-64 0,-71 78 0,16-20 0,-1-1 0,-1-1 0,-2-1 0,0 0 0,-3-1 0,0-1 0,11-34 0,-3 0 0,-24 66 0,0 0 0,0-1 0,0 1 0,0 0 0,0 0 0,0 0 0,0-1 0,0 1 0,0 0 0,0 0 0,0-1 0,0 1 0,0 0 0,0 0 0,1-1 0,-1 1 0,0 0 0,0 0 0,0 0 0,0-1 0,0 1 0,1 0 0,-1 0 0,0 0 0,0 0 0,0-1 0,1 1 0,-1 0 0,0 0 0,0 0 0,0 0 0,1 0 0,-1 0 0,0 0 0,0 0 0,1 0 0,-1 0 0,0-1 0,0 1 0,1 0 0,-1 0 0,0 1 0,0-1 0,1 0 0,-1 0 0,0 0 0,1 0 0,1 15 0,-3 22 0,-8 23 0,-7 41 0,-6 180 0,25-145 0,-5 184 0,2-318 0,-1 1 0,1-1 0,0 0 0,-1 0 0,1 0 0,-1 0 0,0 0 0,0 0 0,0 0 0,0 0 0,0 0 0,0 0 0,0 0 0,0-1 0,-1 1 0,1 0 0,-1-1 0,1 1 0,-1-1 0,0 0 0,0 1 0,1-1 0,-1 0 0,0 0 0,0 0 0,0 0 0,0-1 0,0 1 0,0 0 0,-1-1 0,1 0 0,0 1 0,0-1 0,0 0 0,-4 0 0,3 0 0,0-1 0,1 1 0,-1-1 0,0 1 0,1-1 0,-1 0 0,0 0 0,1 0 0,-1 0 0,1 0 0,0-1 0,-1 1 0,1-1 0,0 0 0,0 1 0,0-1 0,0 0 0,0 0 0,0 0 0,0-1 0,1 1 0,-1 0 0,1-1 0,0 1 0,0-1 0,0 1 0,0-1 0,-1-3 0,0-11 0,1 1 0,0-1 0,1 0 0,1 1 0,0-1 0,1 0 0,1 1 0,1 0 0,0-1 0,2 2 0,-1-1 0,10-16 0,-4 17 0,0 2 0,2-1 0,0 1 0,0 1 0,1 0 0,28-18 0,-2 1 0,0 0-1365,-22 18-5461</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24.699"/>
    </inkml:context>
    <inkml:brush xml:id="br0">
      <inkml:brushProperty name="width" value="0.025" units="cm"/>
      <inkml:brushProperty name="height" value="0.025" units="cm"/>
    </inkml:brush>
  </inkml:definitions>
  <inkml:trace contextRef="#ctx0" brushRef="#br0">1 46 24575,'4'0'0,"5"0"0,5 0 0,5 0 0,2 0 0,1 0 0,2 0 0,4 0 0,1 0 0,0 0 0,-1-4 0,-2-1 0,-1 0 0,-4-3 0,-11-3 0,-6-1-8191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25.548"/>
    </inkml:context>
    <inkml:brush xml:id="br0">
      <inkml:brushProperty name="width" value="0.025" units="cm"/>
      <inkml:brushProperty name="height" value="0.025" units="cm"/>
    </inkml:brush>
  </inkml:definitions>
  <inkml:trace contextRef="#ctx0" brushRef="#br0">1 1 24575,'4'0'0,"5"0"0,9 0 0,9 0 0,4 0 0,1 0 0,-2 0 0,-1 0 0,-2 0 0,-2 0 0,-5 0-8191</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5:27.390"/>
    </inkml:context>
    <inkml:brush xml:id="br0">
      <inkml:brushProperty name="width" value="0.025" units="cm"/>
      <inkml:brushProperty name="height" value="0.025" units="cm"/>
    </inkml:brush>
  </inkml:definitions>
  <inkml:trace contextRef="#ctx0" brushRef="#br0">133 3 24575,'35'-1'0,"-20"0"0,0 1 0,0 0 0,0 1 0,-1 0 0,26 7 0,-36-7 0,-1 0 0,1 1 0,-1-1 0,0 1 0,1 0 0,-1 0 0,0 0 0,0 1 0,0-1 0,-1 1 0,1-1 0,0 1 0,-1 0 0,0 0 0,0 0 0,0 0 0,0 0 0,0 1 0,-1-1 0,1 1 0,-1-1 0,0 1 0,0-1 0,0 1 0,-1 0 0,1-1 0,-1 8 0,1-6 0,-1 0 0,0 0 0,0-1 0,-1 1 0,1 0 0,-1 0 0,0 0 0,0-1 0,-1 1 0,1-1 0,-1 1 0,0-1 0,0 1 0,-1-1 0,1 0 0,-1 0 0,0 0 0,0-1 0,0 1 0,-1-1 0,-7 7 0,-3-1 0,-1 0 0,0-1 0,0-1 0,-32 11 0,-32 15 0,79-33 0,0 0 0,-1 0 0,1 1 0,0-1 0,-1 0 0,1 0 0,0 0 0,-1 1 0,1-1 0,0 0 0,-1 0 0,1 1 0,0-1 0,0 0 0,-1 0 0,1 1 0,0-1 0,0 0 0,0 1 0,0-1 0,-1 0 0,1 1 0,0-1 0,0 1 0,0-1 0,0 0 0,0 1 0,0-1 0,0 0 0,0 1 0,0-1 0,0 1 0,0-1 0,0 1 0,12 9 0,30 7 0,-32-14 0,1 1 0,0 0 0,-1 1 0,0 1 0,0-1 0,0 1 0,13 11 0,-19-13 0,-1 0 0,1 0 0,-1 0 0,1 1 0,-1 0 0,0-1 0,-1 1 0,1 0 0,-1 0 0,0 1 0,0-1 0,-1 0 0,0 1 0,0-1 0,1 8 0,1 5 0,-1 0 0,-1 0 0,-1 0 0,0 0 0,-2 0 0,0 0 0,-6 26 0,6-40 0,0-1 0,0 1 0,0-1 0,-1 0 0,1 0 0,-1 0 0,0-1 0,0 1 0,0-1 0,0 1 0,0-1 0,-1 0 0,1 0 0,-1 0 0,1-1 0,-1 1 0,0-1 0,1 0 0,-1 0 0,0 0 0,-7 0 0,-9 1 0,-1 0 0,-39-3 0,37 0 0,-53-1-1365,60 2-5461</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6:41.964"/>
    </inkml:context>
    <inkml:brush xml:id="br0">
      <inkml:brushProperty name="width" value="0.1" units="cm"/>
      <inkml:brushProperty name="height" value="0.1" units="cm"/>
      <inkml:brushProperty name="color" value="#00A0D7"/>
    </inkml:brush>
  </inkml:definitions>
  <inkml:trace contextRef="#ctx0" brushRef="#br0">1 1876 24575,'1'-4'0,"1"0"0,0-1 0,-1 1 0,2 0 0,-1 0 0,0 0 0,1 1 0,0-1 0,0 0 0,6-5 0,5-8 0,162-249 0,-127 189 0,-40 62 0,-1 5 0,-1-1 0,-1-1 0,0 1 0,0-1 0,3-14 0,29-70 0,-7 22 0,-20 46 0,2 2 0,1-1 0,18-24 0,11-21 0,67-111 0,148-189 0,-201 294 0,-34 43 0,21-44 0,-25 42 0,20-43 0,-23 46 0,30-50 0,-35 70-1365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08.516"/>
    </inkml:context>
    <inkml:brush xml:id="br0">
      <inkml:brushProperty name="width" value="0.1" units="cm"/>
      <inkml:brushProperty name="height" value="0.1" units="cm"/>
    </inkml:brush>
  </inkml:definitions>
  <inkml:trace contextRef="#ctx0" brushRef="#br0">1 1 24575,'82'74'0,"-45"-41"0,46 50 0,329 464 0,-163-201 0,-209-293 0,159 193 0,-193-240 0,-1 0 0,1 0 0,0-1 0,1 0 0,6 5 0,-12-9-33,-1-1 0,1 0-1,-1 1 1,1-1 0,0 0-1,-1 0 1,1 0 0,-1 1 0,1-1-1,-1 0 1,1 0 0,-1 0-1,1 0 1,0 0 0,-1 0-1,1 0 1,-1 0 0,1 0 0,0 0-1,-1 0 1,1-1 0,-1 1-1,1 0 1,-1 0 0,1 0-1,-1-1 1,1 1 0,-1 0 0,1-1-1,-1 1 1,1 0 0,-1-1-1,1 1 1,-1-1 0,0 1-1,1-1 1,-1 1 0,0-1 0,1 1-1,-1-1 1,6-30-6793</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09.521"/>
    </inkml:context>
    <inkml:brush xml:id="br0">
      <inkml:brushProperty name="width" value="0.1" units="cm"/>
      <inkml:brushProperty name="height" value="0.1" units="cm"/>
    </inkml:brush>
  </inkml:definitions>
  <inkml:trace contextRef="#ctx0" brushRef="#br0">327 0 24575,'-6'208'0,"2"-173"0,-1 0 0,-2-1 0,-20 61 0,6-34 0,-26 118 0,37-142 0,-1-1 0,-1 0 0,-3 0 0,0-1 0,-26 40 0,-33 78 0,65-126-195,2 1 0,2 1 0,0-1 0,2 1 0,1 0 0,3 57 0,0-61-6631</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11.556"/>
    </inkml:context>
    <inkml:brush xml:id="br0">
      <inkml:brushProperty name="width" value="0.1" units="cm"/>
      <inkml:brushProperty name="height" value="0.1" units="cm"/>
    </inkml:brush>
  </inkml:definitions>
  <inkml:trace contextRef="#ctx0" brushRef="#br0">1 5 24575,'156'-1'0,"-15"-2"0,-1 6 0,157 24 0,-286-26 0,-1 1 0,0 0 0,0 1 0,0 1 0,0-1 0,13 8 0,-21-9 0,1-1 0,-1 1 0,0-1 0,0 1 0,0 0 0,0 0 0,0 0 0,0 0 0,0 0 0,-1 0 0,1 1 0,-1-1 0,0 0 0,1 1 0,-1-1 0,0 1 0,-1 0 0,1-1 0,0 1 0,-1 0 0,1-1 0,-1 1 0,0 0 0,0 0 0,0-1 0,0 1 0,-1 0 0,0 5 0,-4 7 0,0 0 0,0 0 0,-1-1 0,-1 0 0,-1 0 0,-8 13 0,-61 76 0,73-97 0,-26 29 0,-2-1 0,-1-1 0,-1-2 0,-2-1 0,-54 34 0,5-12 0,-132 58 0,212-108 0,-31 15 0,35-16 0,0-1 0,0 1 0,0-1 0,0 1 0,0-1 0,0 1 0,0-1 0,0 1 0,1 0 0,-1 0 0,0-1 0,0 1 0,0 0 0,1 0 0,-1 0 0,0 0 0,1 0 0,-1 0 0,1 0 0,-1 0 0,1 0 0,0 0 0,-1 0 0,1 2 0,3-1 0,0-1 0,0 1 0,0-1 0,1 1 0,-1-1 0,0 0 0,1-1 0,-1 1 0,1 0 0,-1-1 0,1 0 0,-1 0 0,1 0 0,5-1 0,7 1 0,75 15 0,0 4 0,146 50 0,-36-8 0,-145-45 0,-31-8 0,1-1 0,0-1 0,36 3 0,-60-9-40,-1 0 0,1 0 0,-1 1 0,1-1-1,-1-1 1,1 1 0,0 0 0,-1 0 0,1 0 0,-1-1 0,0 1-1,1-1 1,-1 1 0,1-1 0,-1 0 0,0 1 0,1-1-1,-1 0 1,0 0 0,0 0 0,1 0 0,-1 0 0,0 0 0,0 0-1,0-1 1,-1 1 0,1 0 0,0-1 0,0 1 0,-1 0-1,1-1 1,0 1 0,-1-2 0,6-24-6786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38.277"/>
    </inkml:context>
    <inkml:brush xml:id="br0">
      <inkml:brushProperty name="width" value="0.05" units="cm"/>
      <inkml:brushProperty name="height" value="0.05" units="cm"/>
    </inkml:brush>
  </inkml:definitions>
  <inkml:trace contextRef="#ctx0" brushRef="#br0">18 1 24575,'-1'0'0,"0"1"0,0-1 0,0 1 0,0-1 0,0 1 0,0 0 0,0-1 0,0 1 0,0 0 0,0 0 0,1-1 0,-1 1 0,0 0 0,1 0 0,-1 0 0,1 0 0,-1 0 0,1 0 0,-1 0 0,1 0 0,-1 0 0,1 0 0,0 0 0,0 1 0,0-1 0,0 0 0,0 0 0,0 0 0,0 0 0,0 2 0,1 36 0,14 41 0,3-1 0,47 126 0,-16-58 0,162 604 0,-155-481 0,-29-156 0,-4 0 0,-6 2 0,4 207 0,-22-253 0,-1-30 0,2 0 0,1 0 0,2-1 0,12 57 0,22 111 0,-17-76 0,-4-16 0,1 135 0,4 33 0,32 99 0,-47-12 0,-9-212 0,3-69 0,-5 1 0,-3-2 0,-25 112 0,8-59 0,-7 24 0,0-11 0,-12 44 0,3-43 0,-10 34 0,10-34-1365,36-140-5461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12.561"/>
    </inkml:context>
    <inkml:brush xml:id="br0">
      <inkml:brushProperty name="width" value="0.1" units="cm"/>
      <inkml:brushProperty name="height" value="0.1" units="cm"/>
    </inkml:brush>
  </inkml:definitions>
  <inkml:trace contextRef="#ctx0" brushRef="#br0">1 15 24575,'0'-1'0,"0"0"0,0 0 0,1 1 0,-1-1 0,0 0 0,1 1 0,-1-1 0,0 0 0,1 1 0,-1-1 0,1 0 0,-1 1 0,1-1 0,-1 1 0,1-1 0,-1 1 0,1-1 0,0 1 0,-1 0 0,1-1 0,0 1 0,-1 0 0,1-1 0,0 1 0,-1 0 0,1 0 0,0-1 0,0 1 0,-1 0 0,1 0 0,0 0 0,0 0 0,-1 0 0,1 0 0,0 0 0,0 1 0,-1-1 0,1 0 0,0 0 0,0 0 0,-1 1 0,1-1 0,1 1 0,35 13 0,-36-14 0,33 18 0,-1 2 0,-1 1 0,-1 2 0,55 51 0,20 15 0,-76-69 0,-21-15 0,-2 0 0,1 1 0,-1-1 0,13 14 0,-6-6 34,0 0 0,21 15 0,1 1-1501</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23.207"/>
    </inkml:context>
    <inkml:brush xml:id="br0">
      <inkml:brushProperty name="width" value="0.1" units="cm"/>
      <inkml:brushProperty name="height" value="0.1" units="cm"/>
    </inkml:brush>
  </inkml:definitions>
  <inkml:trace contextRef="#ctx0" brushRef="#br0">1 0 24575,'10'1'0,"-1"-1"0,1 2 0,0-1 0,-1 1 0,1 1 0,-1 0 0,0 0 0,0 0 0,0 2 0,10 5 0,7 7 0,45 37 0,-52-37 0,1-1 0,1-1 0,37 20 0,-40-26-455,-1 1 0,26 20 0,-23-14-6371</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24.351"/>
    </inkml:context>
    <inkml:brush xml:id="br0">
      <inkml:brushProperty name="width" value="0.1" units="cm"/>
      <inkml:brushProperty name="height" value="0.1" units="cm"/>
    </inkml:brush>
  </inkml:definitions>
  <inkml:trace contextRef="#ctx0" brushRef="#br0">375 0 24575,'-67'73'0,"44"-47"0,0-1 0,-2-1 0,0-1 0,-43 30 0,67-52 0,-17 10 0,0 0 0,1 1 0,-20 19 0,32-25 0,1-1 0,-1 0 0,1 1 0,0 0 0,0 0 0,1 0 0,0 0 0,0 1 0,0-1 0,1 1 0,0 0 0,0-1 0,-1 13 0,-2 60 0,7 128 0,1-62 0,-3 43-1365,0-154-5461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25.786"/>
    </inkml:context>
    <inkml:brush xml:id="br0">
      <inkml:brushProperty name="width" value="0.1" units="cm"/>
      <inkml:brushProperty name="height" value="0.1" units="cm"/>
    </inkml:brush>
  </inkml:definitions>
  <inkml:trace contextRef="#ctx0" brushRef="#br0">1 1 24575,'9'0'0,"0"0"0,0 0 0,0 1 0,0 0 0,1 0 0,-1 1 0,-1 1 0,1-1 0,0 2 0,-1-1 0,1 1 0,-1 0 0,0 1 0,0 0 0,-1 0 0,1 0 0,-1 1 0,11 12 0,218 204-1365,-212-197-5461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26.863"/>
    </inkml:context>
    <inkml:brush xml:id="br0">
      <inkml:brushProperty name="width" value="0.1" units="cm"/>
      <inkml:brushProperty name="height" value="0.1" units="cm"/>
    </inkml:brush>
  </inkml:definitions>
  <inkml:trace contextRef="#ctx0" brushRef="#br0">192 0 24575,'-1'8'0,"-1"1"0,1-1 0,-1 0 0,0 0 0,-1 0 0,0 0 0,-6 11 0,-31 52 0,-12-6 0,41-53 0,0 1 0,0 0 0,-12 22 0,19-27 0,1 1 0,0-1 0,0 0 0,1 1 0,0 0 0,0 0 0,1 0 0,0 10 0,4 78 0,1-40 0,-4 65-1365,0-101-5461</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28.079"/>
    </inkml:context>
    <inkml:brush xml:id="br0">
      <inkml:brushProperty name="width" value="0.1" units="cm"/>
      <inkml:brushProperty name="height" value="0.1" units="cm"/>
    </inkml:brush>
  </inkml:definitions>
  <inkml:trace contextRef="#ctx0" brushRef="#br0">0 1 24575,'5'0'0,"1"1"0,-1 0 0,0 0 0,-1 1 0,1-1 0,0 1 0,0 0 0,-1 0 0,1 0 0,-1 1 0,1 0 0,-1 0 0,0 0 0,0 0 0,-1 1 0,7 6 0,6 9 0,-1 0 0,16 29 0,-11-18 0,1 0-273,1-2 0,2 0 0,1-2 0,29 24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29.072"/>
    </inkml:context>
    <inkml:brush xml:id="br0">
      <inkml:brushProperty name="width" value="0.1" units="cm"/>
      <inkml:brushProperty name="height" value="0.1" units="cm"/>
    </inkml:brush>
  </inkml:definitions>
  <inkml:trace contextRef="#ctx0" brushRef="#br0">436 0 24575,'-12'2'0,"0"0"0,1 1 0,-1 0 0,0 1 0,1 0 0,0 1 0,0 0 0,1 1 0,-14 9 0,-26 11 0,-5 3-455,0 1 0,-75 57 0,110-73-6371</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31.174"/>
    </inkml:context>
    <inkml:brush xml:id="br0">
      <inkml:brushProperty name="width" value="0.1" units="cm"/>
      <inkml:brushProperty name="height" value="0.1" units="cm"/>
    </inkml:brush>
  </inkml:definitions>
  <inkml:trace contextRef="#ctx0" brushRef="#br0">31 1 24575,'67'-1'0,"74"3"0,-139-2 0,0 0 0,0 0 0,0 0 0,0 0 0,-1 0 0,1 1 0,0-1 0,0 1 0,-1-1 0,1 1 0,0 0 0,-1-1 0,1 1 0,-1 0 0,1 0 0,-1 0 0,1 0 0,-1 1 0,0-1 0,1 0 0,-1 1 0,0-1 0,0 1 0,0-1 0,1 3 0,-1-1 0,-1 0 0,1 0 0,-1 0 0,0 0 0,0-1 0,0 1 0,-1 0 0,1 0 0,-1 0 0,0-1 0,1 1 0,-1 0 0,0 0 0,-3 3 0,-5 10 0,0 1 0,-2-2 0,-20 24 0,30-37 0,-167 186 0,151-171 0,14-15 0,0 1 0,0 0 0,1 0 0,-1 0 0,0 0 0,1 0 0,0 0 0,-3 7 0,5-10 0,-1 1 0,1-1 0,0 1 0,0-1 0,0 1 0,0 0 0,0-1 0,0 1 0,0-1 0,0 1 0,0 0 0,1-1 0,-1 1 0,0-1 0,0 1 0,0-1 0,1 1 0,-1-1 0,0 1 0,1-1 0,-1 1 0,0-1 0,1 1 0,0 0 0,24 10 0,128 34-1365,-122-37-5461</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7:32.497"/>
    </inkml:context>
    <inkml:brush xml:id="br0">
      <inkml:brushProperty name="width" value="0.1" units="cm"/>
      <inkml:brushProperty name="height" value="0.1" units="cm"/>
    </inkml:brush>
  </inkml:definitions>
  <inkml:trace contextRef="#ctx0" brushRef="#br0">0 21 24575,'0'-3'0,"4"-3"0,5 1 0,5 1 0,4 2 0,3 4 0,2 2 0,1 4 0,0 2 0,0-2 0,-4 2 0,-2-1 0,1-2 0,0 3 0,-2 2 0,-1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8:33.460"/>
    </inkml:context>
    <inkml:brush xml:id="br0">
      <inkml:brushProperty name="width" value="0.1" units="cm"/>
      <inkml:brushProperty name="height" value="0.1" units="cm"/>
      <inkml:brushProperty name="color" value="#E71224"/>
    </inkml:brush>
  </inkml:definitions>
  <inkml:trace contextRef="#ctx0" brushRef="#br0">1 1 24575,'2817'0'-1365,"-2797"0"-5461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45.904"/>
    </inkml:context>
    <inkml:brush xml:id="br0">
      <inkml:brushProperty name="width" value="0.05" units="cm"/>
      <inkml:brushProperty name="height" value="0.05" units="cm"/>
      <inkml:brushProperty name="color" value="#E71224"/>
    </inkml:brush>
  </inkml:definitions>
  <inkml:trace contextRef="#ctx0" brushRef="#br0">1572 76 24575,'-29'1'0,"1"0"0,-1 1 0,1 2 0,0 1 0,-46 15 0,-45 13 0,81-25 0,1 2 0,1 1 0,0 2 0,0 1 0,-61 36 0,82-41 0,0-1 0,0-1 0,-25 9 0,25-11 0,1 1 0,0 0 0,0 1 0,-19 13 0,-138 118 0,143-111 0,-27 35 0,-23 23 0,58-66 0,1 1 0,2 1 0,0 1 0,1 0 0,-22 43 0,-51 131 0,41-83 0,42-100 0,-81 196 0,76-177 0,1 1 0,2 1 0,1 0 0,-3 56 0,6-50 0,-14 67 0,9-65 0,-5 57 0,13-77 0,1 1 0,0-1 0,2 0 0,0 0 0,2 0 0,0 0 0,1 0 0,1-1 0,11 25 0,8 10 0,2-2 0,3 0 0,1-2 0,54 67 0,-39-59 0,4-2 0,2-2 0,2-2 0,2-3 0,3-2 0,99 62 0,273 145 0,-392-236 0,0-2 0,2-2 0,0-1 0,79 17 0,-48-19 0,0-3 0,79 1 0,350-13 0,-420-7 0,-1-4 0,0-3 0,117-40 0,-98 27 0,-83 23 0,0 0 0,0-1 0,-1 0 0,0-1 0,0-1 0,-1 0 0,0-1 0,-1-1 0,0 0 0,-1 0 0,0-2 0,15-19 0,-5 1 0,-1-1 0,-2 0 0,-1-2 0,21-52 0,32-128 0,-46 132 0,51-115 0,-45 131 0,-2-2 0,-3 0 0,-3-2 0,-3-1 0,-4 0 0,13-125 0,-8-13 0,-8 101 0,-3-205 0,-11 297 0,-1 0 0,-2 0 0,1 0 0,-2 1 0,0-1 0,0 1 0,-2 0 0,-11-20 0,-10-11 0,-42-51 0,17 25 0,26 35 0,-2 1 0,-1 1 0,-2 2 0,-1 1 0,-2 1 0,-1 2 0,-1 2 0,-51-29 0,-68-40 0,-152-83 0,280 167 0,0 1 0,-1 2 0,0 1 0,0 1 0,-43-5 0,-4 0 0,22 5 0,1 2 0,-1 3 0,-63 6 0,8-1 0,92-3 0,0 0 0,1 2 0,-1 0 0,1 0 0,-1 2 0,1 0 0,0 1 0,0 1 0,-26 13 0,30-14-30,-1 0 0,-1 0-1,1-2 1,0 1 0,-1-2 0,-17 2-1,3 0-1122,-4 1-5673</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8:54.321"/>
    </inkml:context>
    <inkml:brush xml:id="br0">
      <inkml:brushProperty name="width" value="0.025" units="cm"/>
      <inkml:brushProperty name="height" value="0.025" units="cm"/>
    </inkml:brush>
  </inkml:definitions>
  <inkml:trace contextRef="#ctx0" brushRef="#br0">123 4 24575,'51'-2'0,"-19"1"0,-1 0 0,54 7 0,-79-5 0,1 0 0,-1 0 0,0 1 0,1 0 0,-1 0 0,0 0 0,0 1 0,0-1 0,0 2 0,-1-1 0,1 1 0,-1-1 0,0 2 0,0-1 0,0 0 0,-1 1 0,1 0 0,5 9 0,-8-12 0,0 1 0,-1 0 0,1-1 0,-1 1 0,0 0 0,0 0 0,0 0 0,0 0 0,0 0 0,-1 0 0,1 0 0,-1 0 0,0 0 0,0 0 0,0 0 0,0 0 0,-1 1 0,1-1 0,-1 0 0,1 0 0,-1 0 0,0 0 0,-2 2 0,0-1 0,0 0 0,0 0 0,0-1 0,-1 0 0,1 1 0,-1-1 0,0 0 0,0-1 0,0 1 0,0-1 0,0 0 0,-1 0 0,-5 2 0,-11 2 0,-1 0 0,1-2 0,-1 0 0,0-1 0,-30-1 0,-33-3 0,50 1 0,28-1 0,8 1 0,19 0 0,12-1 0,0 2 0,0 1 0,62 12 0,-87-12 0,1 0 0,-1 0 0,0 1 0,0-1 0,0 2 0,0-1 0,-1 1 0,1 0 0,-1 0 0,0 1 0,0 0 0,-1 0 0,1 0 0,-1 1 0,0-1 0,0 1 0,-1 1 0,0-1 0,0 0 0,0 1 0,-1 0 0,4 11 0,-6-16 0,0 1 0,-1 0 0,1-1 0,0 1 0,-1 0 0,1 0 0,-1-1 0,0 1 0,0 0 0,0 0 0,0 0 0,-1-1 0,1 1 0,-1 0 0,0 0 0,1-1 0,-1 1 0,0 0 0,-1-1 0,1 1 0,0-1 0,-1 1 0,0-1 0,1 0 0,-1 0 0,0 0 0,0 0 0,0 0 0,0 0 0,0 0 0,-1-1 0,1 1 0,-1-1 0,1 1 0,-1-1 0,1 0 0,-1 0 0,0 0 0,1-1 0,-6 2 0,-10 1 0,-1 0 0,0-1 0,0 0 0,-33-3 0,39 0 0,-36 2-104,-51-4 332,93 3-352,0-1 0,0-1 0,1 1 0,-1-1 0,0 0-1,1-1 1,0 0 0,-1 0 0,1 0 0,0 0 0,-8-7 0,2-2-6702</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8:58.764"/>
    </inkml:context>
    <inkml:brush xml:id="br0">
      <inkml:brushProperty name="width" value="0.025" units="cm"/>
      <inkml:brushProperty name="height" value="0.025" units="cm"/>
    </inkml:brush>
  </inkml:definitions>
  <inkml:trace contextRef="#ctx0" brushRef="#br0">217 69 24575,'-48'-1'0,"30"-1"0,1 2 0,0 0 0,0 1 0,0 0 0,-21 5 0,35-4 0,1-1 0,-1 0 0,0 1 0,1-1 0,0 1 0,-1 0 0,1-1 0,0 1 0,0 1 0,0-1 0,0 0 0,0 0 0,0 1 0,1-1 0,-1 1 0,1-1 0,0 1 0,-1 0 0,1-1 0,1 1 0,-1 0 0,0 0 0,1 0 0,-1 0 0,1 0 0,0 3 0,-1 11 0,1 0 0,1 0 0,3 21 0,-3-27 0,0-6 0,0 1 0,0-1 0,1 0 0,-1 0 0,1-1 0,0 1 0,0 0 0,1-1 0,-1 1 0,1-1 0,0 0 0,0 1 0,1-2 0,7 8 0,-4-5 0,0 0 0,1-1 0,0 0 0,0-1 0,1 1 0,-1-2 0,18 6 0,-10-4 0,0-2 0,1 0 0,-1 0 0,1-2 0,0 0 0,-1-1 0,1 0 0,0-2 0,16-3 0,-27 4 0,1-1 0,-1 0 0,0-1 0,0 1 0,0-1 0,0 0 0,0-1 0,-1 0 0,0 1 0,1-2 0,-1 1 0,-1-1 0,1 1 0,-1-1 0,0-1 0,0 1 0,4-7 0,2-8 0,0 0 0,-1-1 0,10-37 0,-1 1 0,-17 55 0,-1 1 0,0 0 0,1-1 0,-1 1 0,1 0 0,-1-1 0,1 1 0,0 0 0,0-1 0,-1 1 0,1 0 0,0 0 0,0 0 0,0 0 0,0 0 0,0 0 0,1 0 0,-1 0 0,0 0 0,0 1 0,1-1 0,1-1 0,-2 3 0,1-1 0,-1 0 0,0 0 0,0 1 0,0-1 0,1 1 0,-1-1 0,0 1 0,0-1 0,0 1 0,0 0 0,0-1 0,0 1 0,0 0 0,0 0 0,0 0 0,-1 0 0,1 0 0,0 0 0,0 1 0,6 9 0,-1-1 0,0 2 0,7 20 0,26 90 0,-41-136 0,0-1 0,1 1 0,2-25 0,0-1 0,-3 15 0,1 17 0,0 1 0,0-1 0,1 1 0,0-1 0,0 1 0,1-1 0,0 1 0,0-1 0,1 1 0,0 0 0,0-1 0,5-10 0,-6 17 0,-1 1 0,0 0 0,0-1 0,0 1 0,1-1 0,-1 1 0,0 0 0,1-1 0,-1 1 0,0 0 0,1-1 0,-1 1 0,0 0 0,1-1 0,-1 1 0,0 0 0,1 0 0,-1 0 0,1-1 0,-1 1 0,1 0 0,-1 0 0,0 0 0,1 0 0,-1 0 0,1 0 0,-1 0 0,1 0 0,-1 0 0,1 0 0,-1 0 0,1 0 0,-1 0 0,1 0 0,-1 0 0,0 0 0,1 1 0,-1-1 0,1 0 0,-1 0 0,1 1 0,10 22 0,-4 30 0,-7-48 0,2 34 0,-2-38 0,0 1 0,0-1 0,0 1 0,1-1 0,-1 1 0,0-1 0,0 0 0,1 1 0,-1-1 0,1 0 0,-1 1 0,1-1 0,0 0 0,0 0 0,-1 1 0,1-1 0,0 0 0,0 0 0,2 1 0,-1-3 0,-1-2 0,1 1 0,0 0 0,-1 0 0,0 0 0,1-1 0,-1 1 0,0-1 0,0 1 0,0-1 0,-1 1 0,2-5 0,-1 3 0,4-15 0,23-55 0,-26 71 0,-1 0 0,1-1 0,0 1 0,0 0 0,0 0 0,0 1 0,1-1 0,-1 0 0,1 1 0,0 0 0,0-1 0,-1 1 0,1 0 0,1 0 0,-1 1 0,0-1 0,0 1 0,5-2 0,-7 3 0,0-1 0,0 1 0,1 0 0,-1 0 0,0 0 0,1 0 0,-1 0 0,0 0 0,0 0 0,1 0 0,-1 1 0,0-1 0,0 0 0,1 1 0,-1-1 0,0 1 0,0 0 0,0-1 0,0 1 0,0 0 0,0-1 0,0 1 0,2 2 0,-2-1 0,1 1 0,0-1 0,-1 1 0,1 0 0,-1 0 0,0-1 0,0 1 0,0 0 0,1 6 0,-1 7 0,1 0 0,-2 0 0,-1 18 0,1-23 0,-2 10-113,2 30 354,0-49-319,0 0-1,0 0 0,1 1 1,-1-1-1,1 0 1,0 0-1,0 0 0,-1 0 1,1 0-1,1 0 1,-1 0-1,0 0 1,0 0-1,1-1 0,-1 1 1,1 0-1,-1-1 1,3 2-1,16 7-6747</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9:25.044"/>
    </inkml:context>
    <inkml:brush xml:id="br0">
      <inkml:brushProperty name="width" value="0.025" units="cm"/>
      <inkml:brushProperty name="height" value="0.025" units="cm"/>
    </inkml:brush>
  </inkml:definitions>
  <inkml:trace contextRef="#ctx0" brushRef="#br0">1 1 24575,'8'4'0,"6"5"0,5 6 0,4 3 0,0-1 0,6 4 0,1-1 0,-5 0 0,2-4 0,4 4 0,1-2 0,-2 0 0,-1 1 0,-3-3 0,-5-4-8191</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9:26.327"/>
    </inkml:context>
    <inkml:brush xml:id="br0">
      <inkml:brushProperty name="width" value="0.025" units="cm"/>
      <inkml:brushProperty name="height" value="0.025" units="cm"/>
    </inkml:brush>
  </inkml:definitions>
  <inkml:trace contextRef="#ctx0" brushRef="#br0">197 1 24575,'-5'0'0,"1"0"0,0 1 0,0-1 0,0 1 0,0 0 0,0 0 0,0 0 0,0 1 0,0-1 0,0 1 0,1 0 0,-1 0 0,1 1 0,-1-1 0,1 1 0,0-1 0,0 1 0,0 0 0,0 0 0,-3 5 0,-3 5 0,1 1 0,1 1 0,0-1 0,-6 17 0,-12 26 0,18-45-116,1-2-40,0-1 0,1 1 0,0 1 0,1-1-1,0 1 1,0 0 0,-2 16 0,6-6-6670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9:29.686"/>
    </inkml:context>
    <inkml:brush xml:id="br0">
      <inkml:brushProperty name="width" value="0.025" units="cm"/>
      <inkml:brushProperty name="height" value="0.025" units="cm"/>
    </inkml:brush>
  </inkml:definitions>
  <inkml:trace contextRef="#ctx0" brushRef="#br0">308 102 24575,'-62'-2'0,"40"0"0,0 1 0,0 1 0,0 1 0,0 1 0,1 1 0,-24 6 0,41-7 0,-1 0 0,1 1 0,0 0 0,0 0 0,0 0 0,0 0 0,0 1 0,1-1 0,-1 1 0,1 0 0,0 0 0,0 0 0,1 0 0,-1 1 0,1-1 0,0 1 0,0 0 0,0-1 0,1 1 0,0 0 0,0 0 0,0 0 0,0 7 0,-1-2 0,1 0 0,1 0 0,0 0 0,0 0 0,1 0 0,1 0 0,-1 0 0,2 0 0,-1 0 0,8 18 0,-6-24 0,-1 0 0,0 1 0,1-1 0,0-1 0,0 1 0,0 0 0,0-1 0,1 0 0,-1 0 0,1 0 0,0-1 0,0 0 0,0 0 0,0 0 0,0 0 0,0-1 0,9 2 0,5 0 0,0 0 0,0-1 0,30-2 0,-43 0 0,0-1 0,0 0 0,0 0 0,-1 0 0,1-1 0,0 0 0,-1 0 0,0 0 0,1-1 0,-1 0 0,0 0 0,0 0 0,0 0 0,-1-1 0,1 0 0,-1 0 0,0 0 0,0-1 0,5-7 0,4-8 0,-1 0 0,-1-2 0,14-36 0,1-2 0,-11 31 0,1-5 0,35-53 0,-50 86 0,-1 0 0,0 0 0,1 1 0,-1-1 0,1 0 0,-1 1 0,0-1 0,1 1 0,0-1 0,-1 0 0,1 1 0,-1-1 0,1 1 0,0-1 0,-1 1 0,1 0 0,0-1 0,0 1 0,-1 0 0,1-1 0,0 1 0,0 0 0,-1 0 0,1 0 0,0 0 0,1-1 0,-1 2 0,0 0 0,0-1 0,-1 1 0,1 0 0,0 0 0,-1 0 0,1 0 0,-1-1 0,1 1 0,-1 0 0,1 0 0,-1 0 0,0 0 0,1 0 0,-1 0 0,0 0 0,0 2 0,3 55 0,-3-53 0,-1 72 0,-15 106 0,16-183 0,0 0 0,0-1 0,0 1 0,0 0 0,0 0 0,0 0 0,0 0 0,1 0 0,-1 0 0,0 0 0,0 1 0,0-1 0,0 0 0,0 0 0,0 0 0,0 0 0,1 0 0,-1 0 0,0 0 0,0 0 0,0 0 0,0 0 0,0 0 0,0 0 0,0 0 0,0 0 0,0 1 0,1-1 0,-1 0 0,0 0 0,0 0 0,0 0 0,0 0 0,0 0 0,0 0 0,0 0 0,0 1 0,0-1 0,0 0 0,0 0 0,0 0 0,0 0 0,0 0 0,0 0 0,0 0 0,0 1 0,0-1 0,0 0 0,0 0 0,0 0 0,0 0 0,0 0 0,0 0 0,0 0 0,0 1 0,0-1 0,-1 0 0,1 0 0,0 0 0,0 0 0,0 0 0,0 0 0,0 0 0,0 0 0,0 0 0,8-11 0,9-21 0,10-44 0,-23 59 0,1-1 0,1 2 0,1-1 0,0 1 0,1-1 0,1 2 0,1 0 0,15-20 0,-24 33 0,0 1 0,0 0 0,0 0 0,0 0 0,0 0 0,0 0 0,0 0 0,0 0 0,1 0 0,-1 0 0,0 1 0,1-1 0,-1 0 0,1 1 0,-1-1 0,0 1 0,1 0 0,-1-1 0,1 1 0,-1 0 0,1 0 0,-1 0 0,1 0 0,-1 0 0,4 1 0,-4 0 0,1 0 0,-1 0 0,1 0 0,-1 1 0,1-1 0,-1 1 0,0-1 0,0 1 0,1 0 0,-1-1 0,0 1 0,-1 0 0,1 0 0,0 0 0,0-1 0,0 4 0,2 10 0,0-1 0,-1 0 0,0 29 0,-3-21 0,1-16 0,-1 0 0,1 0 0,1 0 0,-1 1 0,1-1 0,1 6 0,-2-11 0,0-1 0,0 0 0,0 0 0,1 0 0,-1 0 0,0 1 0,0-1 0,0 0 0,0 0 0,0 0 0,0 0 0,0 0 0,0 1 0,0-1 0,1 0 0,-1 0 0,0 0 0,0 0 0,0 0 0,0 0 0,0 0 0,1 1 0,-1-1 0,0 0 0,0 0 0,0 0 0,1 0 0,-1 0 0,0 0 0,0 0 0,0 0 0,0 0 0,1 0 0,-1 0 0,0 0 0,0 0 0,0 0 0,0 0 0,1 0 0,-1 0 0,0 0 0,0 0 0,0-1 0,0 1 0,1 0 0,-1 0 0,0 0 0,0 0 0,0 0 0,0 0 0,0 0 0,1-1 0,-1 1 0,0 0 0,0 0 0,12-15 0,6-19 0,-7 5 0,-6 12 0,1 0 0,1 1 0,0 0 0,1 0 0,16-23 0,-22 37 0,0-1 0,1 1 0,-1-1 0,0 1 0,1 0 0,0 0 0,-1 0 0,1 0 0,0 0 0,0 0 0,0 1 0,0 0 0,0-1 0,1 1 0,-1 0 0,0 1 0,1-1 0,-1 0 0,0 1 0,1 0 0,-1 0 0,0 0 0,1 0 0,-1 1 0,0-1 0,1 1 0,-1 0 0,0 0 0,0 0 0,1 0 0,-1 0 0,0 1 0,0 0 0,0-1 0,4 5 0,-3-3 4,1 1-1,-1 0 0,1 0 0,-1 0 1,0 1-1,-1 0 0,1 0 0,-1 0 1,0 0-1,0 0 0,-1 0 1,1 1-1,-1 0 0,0-1 0,-1 1 1,0 0-1,0 0 0,1 9 0,0 15-136,-1 0-1,-4 46 1,0-29-894,3-25-5799</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31.643"/>
    </inkml:context>
    <inkml:brush xml:id="br0">
      <inkml:brushProperty name="width" value="0.1" units="cm"/>
      <inkml:brushProperty name="height" value="0.1" units="cm"/>
    </inkml:brush>
  </inkml:definitions>
  <inkml:trace contextRef="#ctx0" brushRef="#br0">1 1 24575,'3'65'0,"4"1"0,22 97 0,1 7 0,-26-134 0,59 347 0,48 58 0,-108-429 0,-3-8 0,1 0 0,0 0 0,0 0 0,0 0 0,0 0 0,1 0 0,3 6 0,-5-9 0,1-1 0,-1 1 0,1-1 0,-1 1 0,1-1 0,-1 0 0,0 1 0,1-1 0,-1 0 0,1 1 0,0-1 0,-1 0 0,1 0 0,-1 1 0,1-1 0,-1 0 0,1 0 0,0 0 0,-1 0 0,1 0 0,-1 0 0,1 0 0,1 0 0,20-13 0,11-23 0,-1-1 0,38-58 0,-24 31 0,51-79 0,12-15 0,28-43 0,-120 170 0,24-64 0,-21 45 0,5-30 0,-20 60 0,1 1 0,0 0 0,13-24 0,25-26 82,-32 54-444,-1-1 1,-1 0-1,11-25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33.149"/>
    </inkml:context>
    <inkml:brush xml:id="br0">
      <inkml:brushProperty name="width" value="0.1" units="cm"/>
      <inkml:brushProperty name="height" value="0.1" units="cm"/>
    </inkml:brush>
  </inkml:definitions>
  <inkml:trace contextRef="#ctx0" brushRef="#br0">486 6 24575,'-1'-1'0,"1"1"0,-1-1 0,0 1 0,1 0 0,-1-1 0,0 1 0,0-1 0,1 1 0,-1 0 0,0 0 0,0-1 0,1 1 0,-1 0 0,0 0 0,0 0 0,0 0 0,0 0 0,1 0 0,-1 0 0,0 0 0,0 0 0,0 0 0,1 1 0,-1-1 0,0 0 0,0 1 0,0-1 0,1 0 0,-1 1 0,0-1 0,1 1 0,-1-1 0,0 1 0,0 0 0,-24 26 0,19-19 0,1-3 0,-40 44 0,3 2 0,2 2 0,-43 75 0,32-45 0,35-58 0,0 1 0,-23 53 0,20-30 0,2 1 0,2 0 0,3 1 0,2 1 0,2 0 0,2 0 0,2 0 0,5 70 0,0-117 0,0-1 0,0 0 0,0 1 0,1-1 0,-1 0 0,1 0 0,0 0 0,0 0 0,0 0 0,1 0 0,0-1 0,-1 1 0,1-1 0,0 0 0,1 0 0,-1 0 0,0 0 0,1 0 0,0-1 0,-1 0 0,1 0 0,6 3 0,10 3 0,0 0 0,1-2 0,32 7 0,-5-2 0,23 11-341,2-3 0,1-3-1,79 6 1</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36.920"/>
    </inkml:context>
    <inkml:brush xml:id="br0">
      <inkml:brushProperty name="width" value="0.1" units="cm"/>
      <inkml:brushProperty name="height" value="0.1" units="cm"/>
    </inkml:brush>
  </inkml:definitions>
  <inkml:trace contextRef="#ctx0" brushRef="#br0">0 23 24575,'48'-10'0,"-6"-1"0,-34 10 0,0 1 0,1-1 0,-1 1 0,0 0 0,1 1 0,-1 0 0,0 0 0,0 1 0,14 5 0,-17-5 0,0 1 0,-1 0 0,1 0 0,0 1 0,-1-1 0,0 1 0,0 0 0,0 0 0,0 0 0,-1 1 0,0-1 0,0 1 0,0 0 0,0 0 0,2 6 0,2 6 0,-1 1 0,0 0 0,-2 0 0,0 0 0,0 0 0,-2 1 0,0 30 0,-1-40 0,-1 0 0,-1 0 0,0 0 0,0 0 0,0 0 0,-1 0 0,-1 0 0,1-1 0,-1 1 0,-1-1 0,0 1 0,0-1 0,0 0 0,-1-1 0,0 1 0,-1-1 0,-9 10 0,7-12 0,0 0 0,0-1 0,-1 1 0,1-2 0,-1 1 0,0-1 0,0-1 0,0 0 0,-14 2 0,-42 14 0,65-18 0,0 0 0,0 0 0,0 0 0,0 0 0,-1 0 0,1 0 0,0 0 0,0 0 0,0 0 0,0 0 0,0 0 0,0 0 0,0 0 0,-1 0 0,1 0 0,0 0 0,0 0 0,0 0 0,0 0 0,0 0 0,0 0 0,0 1 0,0-1 0,0 0 0,-1 0 0,1 0 0,0 0 0,0 0 0,0 0 0,0 0 0,0 0 0,0 1 0,0-1 0,0 0 0,0 0 0,0 0 0,0 0 0,0 0 0,0 0 0,0 0 0,0 1 0,0-1 0,0 0 0,0 0 0,0 0 0,0 0 0,0 0 0,0 0 0,0 0 0,0 0 0,0 1 0,0-1 0,0 0 0,0 0 0,0 0 0,0 0 0,0 0 0,1 0 0,-1 0 0,0 0 0,0 0 0,0 1 0,0-1 0,0 0 0,0 0 0,13 4 0,21 0 0,-31-4 0,18 3 0,-1 0 0,1 2 0,-1 0 0,0 1 0,-1 1 0,1 1 0,-1 0 0,-1 2 0,0 0 0,19 14 0,-33-21 0,0 1 0,0-1 0,0 1 0,0 0 0,-1 0 0,1 1 0,-1-1 0,0 1 0,0 0 0,-1 0 0,0-1 0,0 2 0,0-1 0,0 0 0,-1 0 0,1 1 0,-1-1 0,-1 0 0,1 1 0,-1-1 0,0 1 0,0-1 0,-1 1 0,0-1 0,1 0 0,-2 1 0,-2 7 0,2-5 0,-1 0 0,0 0 0,-1-1 0,0 1 0,0-1 0,0 0 0,-1 0 0,0-1 0,0 1 0,-1-1 0,0 0 0,0-1 0,0 1 0,-1-1 0,0 0 0,0-1 0,-12 6 0,-10 0-195,-1-2 0,0 0 0,0-3 0,0 0 0,-1-2 0,-31-1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37.660"/>
    </inkml:context>
    <inkml:brush xml:id="br0">
      <inkml:brushProperty name="width" value="0.1" units="cm"/>
      <inkml:brushProperty name="height" value="0.1" units="cm"/>
    </inkml:brush>
  </inkml:definitions>
  <inkml:trace contextRef="#ctx0" brushRef="#br0">142 0 24575,'0'4'0,"0"9"0,0 6 0,0 8 0,0 4 0,-4 3 0,-1 5 0,-4-5 0,0-4 0,-3 1 0,-2-5 0,-4-3 0,-2-6 0,-6-5 0,1-5-8191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41.142"/>
    </inkml:context>
    <inkml:brush xml:id="br0">
      <inkml:brushProperty name="width" value="0.1" units="cm"/>
      <inkml:brushProperty name="height" value="0.1" units="cm"/>
    </inkml:brush>
  </inkml:definitions>
  <inkml:trace contextRef="#ctx0" brushRef="#br0">9 16 24575,'1'-1'0,"-1"0"0,0 0 0,0 1 0,1-1 0,-1 0 0,1 0 0,-1 1 0,0-1 0,1 0 0,0 0 0,-1 1 0,1-1 0,-1 0 0,1 1 0,0-1 0,-1 1 0,1-1 0,0 1 0,0-1 0,-1 1 0,1 0 0,0-1 0,0 1 0,0 0 0,-1 0 0,1-1 0,0 1 0,0 0 0,0 0 0,0 0 0,0 0 0,0 0 0,-1 0 0,1 0 0,0 1 0,0-1 0,0 0 0,0 0 0,1 1 0,36 9 0,-25-5 0,1 1 0,-2 0 0,1 1 0,-1 0 0,0 1 0,12 9 0,-19-11 0,1 0 0,-1 0 0,0 0 0,0 1 0,-1 0 0,0 0 0,0 0 0,0 0 0,-1 1 0,0-1 0,-1 1 0,3 10 0,2 12 0,-2-15 0,-1 0 0,-1 0 0,0 0 0,-1 1 0,-1-1 0,-1 19 0,0-30 0,-1 0 0,0 0 0,0 0 0,0 0 0,0 0 0,-1 0 0,0-1 0,0 1 0,0 0 0,0-1 0,0 0 0,-1 1 0,1-1 0,-1 0 0,0 0 0,0-1 0,0 1 0,0 0 0,-1-1 0,1 0 0,-1 0 0,1 0 0,-1 0 0,0-1 0,0 1 0,0-1 0,0 0 0,-7 1 0,-44 9 0,36-8 0,1 0 0,0 2 0,1 0 0,-30 12 0,92-10 0,-24-4 0,-1 0 0,0 2 0,0 1 0,0 0 0,-1 1 0,0 1 0,0 1 0,-1 1 0,0 0 0,0 2 0,-2 0 0,1 0 0,14 16 0,-21-16 0,0 0 0,-1 1 0,0 0 0,-1 1 0,-1-1 0,0 1 0,-1 1 0,-1 0 0,5 17 0,-7-23 0,-2 0 0,1 1 0,-1-1 0,0 1 0,-1-1 0,0 0 0,-3 15 0,2-19 0,0 0 0,0 0 0,0-1 0,-1 1 0,0 0 0,0-1 0,-1 1 0,1-1 0,-1 0 0,0 1 0,0-1 0,0 0 0,-1-1 0,-5 6 0,4-6 0,0 0 0,0 0 0,0-1 0,0 1 0,0-1 0,0-1 0,-1 1 0,1-1 0,-1 0 0,1 0 0,-1 0 0,-6-1 0,-78-3 0,46-1 0,-12 3-1365,34 1-5461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48.605"/>
    </inkml:context>
    <inkml:brush xml:id="br0">
      <inkml:brushProperty name="width" value="0.05" units="cm"/>
      <inkml:brushProperty name="height" value="0.05" units="cm"/>
      <inkml:brushProperty name="color" value="#E71224"/>
    </inkml:brush>
  </inkml:definitions>
  <inkml:trace contextRef="#ctx0" brushRef="#br0">4015 1023 24575,'-56'-4'0,"1"-2"0,0-3 0,-75-22 0,103 24 0,-250-71 0,-192-41 0,415 110 0,-14-1 0,1-2 0,0-4 0,-87-32 0,37 5 0,-171-37 0,213 61 0,28 4 0,1-2 0,-71-37 0,33 14 0,-250-100 0,147 63 0,119 47 0,-2 3 0,0 3 0,-132-27 0,189 49 0,-35-4 0,-84-23 0,98 22 0,1 2 0,-1 1 0,0 1 0,0 2 0,-56 6 0,-4-2 0,-167-3-1365,237 0-5461</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42.139"/>
    </inkml:context>
    <inkml:brush xml:id="br0">
      <inkml:brushProperty name="width" value="0.1" units="cm"/>
      <inkml:brushProperty name="height" value="0.1" units="cm"/>
    </inkml:brush>
  </inkml:definitions>
  <inkml:trace contextRef="#ctx0" brushRef="#br0">84 0 24575,'0'4'0,"0"5"0,0 5 0,0 8 0,0 5 0,-8 0 0,-6 5 0,-5 0 0,-3-5 0,2-7-8191</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43.074"/>
    </inkml:context>
    <inkml:brush xml:id="br0">
      <inkml:brushProperty name="width" value="0.1" units="cm"/>
      <inkml:brushProperty name="height" value="0.1" units="cm"/>
    </inkml:brush>
  </inkml:definitions>
  <inkml:trace contextRef="#ctx0" brushRef="#br0">33 2 24575,'0'-1'0,"0"1"0,0 0 0,0 0 0,0 0 0,1 0 0,-1 0 0,0 0 0,0 0 0,0 0 0,0-1 0,1 1 0,-1 0 0,0 0 0,0 0 0,0 0 0,0 0 0,1 0 0,-1 0 0,0 0 0,0 0 0,0 0 0,0 0 0,1 0 0,-1 0 0,0 0 0,0 1 0,0-1 0,1 0 0,-1 0 0,0 0 0,0 0 0,0 0 0,0 0 0,0 0 0,1 0 0,-1 0 0,0 1 0,0-1 0,0 0 0,0 0 0,0 0 0,0 0 0,0 0 0,0 1 0,1-1 0,-1 0 0,0 0 0,5 15 0,1 16 0,-3 2 0,-1 0 0,-1 1 0,-2-1 0,-2 0 0,-1 0 0,-1 0 0,-1 0 0,-14 36 0,17-62 0,0 0 0,1 0 0,-1 1 0,1-1 0,1 1 0,0 0 0,-1 12 0,2-18 0,1 1 0,-1-1 0,1 0 0,0 1 0,0-1 0,0 0 0,0 0 0,0 0 0,0 0 0,0 0 0,1 0 0,-1 0 0,1 0 0,0 0 0,-1-1 0,1 1 0,0-1 0,0 1 0,0-1 0,0 0 0,0 1 0,0-1 0,1 0 0,-1 0 0,0-1 0,1 1 0,-1 0 0,0-1 0,3 1 0,44 7 0,1-2 0,-1-2 0,1-2 0,77-7 0,-39 1 0,87-1 0,-156-1 108,-19 6-139,0 0-1,0 0 1,0-1 0,0 1-1,0 0 1,0-1 0,0 1-1,0 0 1,0-1 0,0 1-1,0 0 1,0-1 0,-1 1-1,1 0 1,0-1 0,0 1-1,0 0 1,0 0 0,0-1-1,-1 1 1,1 0 0,0 0-1,0-1 1,-1 1 0,1 0-1,0 0 1,0 0-1,-1-1 1,1 1 0,0 0-1,0 0 1,-1 0 0,1 0-1,0 0 1,-1 0 0,1-1-1,0 1 1,-1 0 0,1 0-1,0 0 1,-1 0 0,1 0-1,0 0 1,0 0 0,-1 0-1,0 1 1,-15-6-6795</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43.761"/>
    </inkml:context>
    <inkml:brush xml:id="br0">
      <inkml:brushProperty name="width" value="0.1" units="cm"/>
      <inkml:brushProperty name="height" value="0.1" units="cm"/>
    </inkml:brush>
  </inkml:definitions>
  <inkml:trace contextRef="#ctx0" brushRef="#br0">139 0 24575,'-7'244'0,"3"-191"0,-3-1 0,-22 83 0,17-93 0,-65 203 0,74-243-1365</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44.910"/>
    </inkml:context>
    <inkml:brush xml:id="br0">
      <inkml:brushProperty name="width" value="0.1" units="cm"/>
      <inkml:brushProperty name="height" value="0.1" units="cm"/>
    </inkml:brush>
  </inkml:definitions>
  <inkml:trace contextRef="#ctx0" brushRef="#br0">93 1 24575,'23'23'0,"0"2"0,19 27 0,-34-41 0,-1 0 0,-1 0 0,0 1 0,-1 0 0,0 0 0,-1 0 0,0 0 0,3 18 0,14 54 0,-15-62 0,0 0 0,-1 0 0,-1 0 0,1 26 0,-5-23 0,-3 388 0,1-395 0,-1-1 0,0 0 0,-2 1 0,0-2 0,-10 25 0,-43 75 0,32-74-341,-2-1 0,-1-2-1,-56 59 1,68-80-6485</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08.534"/>
    </inkml:context>
    <inkml:brush xml:id="br0">
      <inkml:brushProperty name="width" value="0.1" units="cm"/>
      <inkml:brushProperty name="height" value="0.1" units="cm"/>
    </inkml:brush>
  </inkml:definitions>
  <inkml:trace contextRef="#ctx0" brushRef="#br0">0 1 24575,'3'3'0,"1"-1"0,0 1 0,-1-1 0,1 0 0,0 0 0,0 0 0,0 0 0,0-1 0,1 0 0,-1 0 0,0 0 0,0 0 0,7 0 0,65 0 0,-49-1 0,1103-1-1365,-1111 1-5461</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18.973"/>
    </inkml:context>
    <inkml:brush xml:id="br0">
      <inkml:brushProperty name="width" value="0.1" units="cm"/>
      <inkml:brushProperty name="height" value="0.1" units="cm"/>
    </inkml:brush>
  </inkml:definitions>
  <inkml:trace contextRef="#ctx0" brushRef="#br0">1164 1 24575,'-929'405'0,"737"-334"0,190-71 0,0 0 0,0 1 0,0-1 0,0 1 0,0 0 0,0 0 0,0 0 0,0 0 0,0 0 0,0 0 0,0 0 0,1 1 0,-1-1 0,0 1 0,1-1 0,-1 1 0,1-1 0,0 1 0,0 0 0,-1 0 0,1 0 0,0 0 0,0 0 0,1 0 0,-2 3 0,2 0 0,1-1 0,0 1 0,0-1 0,0 0 0,1 1 0,0-1 0,-1 0 0,1 0 0,1 0 0,-1 0 0,6 7 0,42 63 0,117 184 0,-128-191 0,59 140 0,-67-90 0,-31-117-21,0 1 0,0-1-1,0 0 1,0 1 0,0-1-1,0 0 1,0 1 0,0-1-1,0 0 1,0 1 0,0-1-1,0 0 1,0 1 0,1-1-1,-1 0 1,0 0 0,0 1-1,0-1 1,0 0 0,1 0-1,-1 1 1,0-1 0,0 0-1,0 0 1,1 1 0,-1-1-1,0 0 1,0 0 0,1 0-1,-1 0 1,0 1 0,1-1-1,-1 0 1,0 0 0,1 0-1,-1 0 1,0 0 0,0 0-1,1 0 1,-1 0 0,0 0-1,1 0 1,-1 0 0,0 0-1,1 0 1,-1 0 0,0 0-1,1 0 1,-1 0 0,0 0-1,1 0 1,-1-1 0,0 1-1,0 0 1,1 0 0,-1 0-1,0-1 1,0 1 0,1 0-1,-1 0 1,0 0 0,0-1-1,1 1 1</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19.763"/>
    </inkml:context>
    <inkml:brush xml:id="br0">
      <inkml:brushProperty name="width" value="0.1" units="cm"/>
      <inkml:brushProperty name="height" value="0.1" units="cm"/>
    </inkml:brush>
  </inkml:definitions>
  <inkml:trace contextRef="#ctx0" brushRef="#br0">0 192 24575,'1'-2'0,"0"-1"0,0 1 0,0 0 0,0-1 0,0 1 0,0 0 0,1 0 0,-1 0 0,1 0 0,-1 0 0,1 0 0,0 1 0,3-4 0,28-20 0,-9 10 0,1 0 0,0 2 0,1 1 0,1 2 0,0 0 0,46-10 0,-5 7 0,110-9 0,-61 18 0,121 10 0,-232-6 0,1 0 0,-1 1 0,0 0 0,1 0 0,-1 0 0,0 1 0,0-1 0,0 2 0,0-1 0,0 1 0,0-1 0,-1 2 0,1-1 0,-1 1 0,0-1 0,0 2 0,0-1 0,-1 0 0,1 1 0,-1 0 0,0 0 0,0 0 0,-1 0 0,0 1 0,0 0 0,0-1 0,0 1 0,-1 0 0,0 0 0,1 8 0,7 24 0,-2 0 0,-2 1 0,3 52 0,-8 121 0,-2-144 0,2-38 0,-1-1 0,-2 0 0,-1 0 0,-1 0 0,-2 0 0,-1-1 0,-1 0 0,-1 0 0,-19 38 0,17-41 0,10-21 0,-1 0 0,1 0 0,-1 0 0,0 0 0,-1-1 0,1 1 0,0-1 0,-1 1 0,-3 3 0,4-6 0,0-1 0,0 1 0,1 0 0,-1 0 0,0-1 0,0 1 0,0-1 0,0 1 0,0-1 0,0 0 0,0 0 0,0 0 0,0 0 0,0 0 0,0 0 0,0-1 0,0 1 0,0-1 0,0 1 0,0-1 0,1 0 0,-1 0 0,0 0 0,0 1 0,-1-3 0,-62-32-1365,-11-8-5461</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0.599"/>
    </inkml:context>
    <inkml:brush xml:id="br0">
      <inkml:brushProperty name="width" value="0.1" units="cm"/>
      <inkml:brushProperty name="height" value="0.1" units="cm"/>
    </inkml:brush>
  </inkml:definitions>
  <inkml:trace contextRef="#ctx0" brushRef="#br0">1 1 24575,'8'0'0,"6"0"0,1 8 0,2 10 0,-3 7 0,6 6 0,-2 6 0,0 0 0,-2-1 0,-5-4 0,1-3 0,1-7 0,-5-10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1.862"/>
    </inkml:context>
    <inkml:brush xml:id="br0">
      <inkml:brushProperty name="width" value="0.1" units="cm"/>
      <inkml:brushProperty name="height" value="0.1" units="cm"/>
    </inkml:brush>
  </inkml:definitions>
  <inkml:trace contextRef="#ctx0" brushRef="#br0">0 50 24575,'1'-2'0,"-1"-1"0,1 1 0,0 0 0,-1 0 0,1 0 0,0 0 0,0 0 0,1 1 0,-1-1 0,0 0 0,1 0 0,-1 1 0,1-1 0,-1 1 0,1-1 0,0 1 0,-1 0 0,1-1 0,0 1 0,0 0 0,0 0 0,0 1 0,0-1 0,0 0 0,0 1 0,0-1 0,0 1 0,1-1 0,2 1 0,12-3 0,0 1 0,27-1 0,-38 3 0,2 0 0,1 0 0,-1 0 0,0 1 0,0 0 0,0 0 0,0 1 0,0 0 0,0 0 0,14 7 0,-18-7 0,0 1 0,-1-1 0,1 1 0,-1 0 0,1 0 0,-1 0 0,0 0 0,0 1 0,-1-1 0,1 1 0,-1 0 0,1 0 0,-1-1 0,0 2 0,-1-1 0,1 0 0,-1 0 0,0 0 0,1 8 0,6 24 0,-4-23 0,-1-1 0,-1 1 0,0-1 0,-1 1 0,0 0 0,-1-1 0,0 1 0,-1 0 0,-3 15 0,3-25 0,0-1 0,0 0 0,-1 0 0,1 0 0,-1 0 0,1 0 0,-1-1 0,0 1 0,0 0 0,0-1 0,0 1 0,0-1 0,0 0 0,0 1 0,0-1 0,-1 0 0,1 0 0,0-1 0,-1 1 0,1 0 0,0-1 0,-6 1 0,-20-1 0,296-4-182,-194 5-1001,-34-1-5643</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2.444"/>
    </inkml:context>
    <inkml:brush xml:id="br0">
      <inkml:brushProperty name="width" value="0.1" units="cm"/>
      <inkml:brushProperty name="height" value="0.1" units="cm"/>
    </inkml:brush>
  </inkml:definitions>
  <inkml:trace contextRef="#ctx0" brushRef="#br0">0 1 24575,'8'23'0,"6"16"0,9 21 0,4 9 0,2-1 0,0-7 0,-6-11 0,-6-13-8191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50.537"/>
    </inkml:context>
    <inkml:brush xml:id="br0">
      <inkml:brushProperty name="width" value="0.05" units="cm"/>
      <inkml:brushProperty name="height" value="0.05" units="cm"/>
      <inkml:brushProperty name="color" value="#E71224"/>
    </inkml:brush>
  </inkml:definitions>
  <inkml:trace contextRef="#ctx0" brushRef="#br0">255 1 24575,'1'0'0,"0"0"0,0 0 0,-1 0 0,1 0 0,0 1 0,0-1 0,-1 0 0,1 1 0,-1-1 0,1 1 0,0-1 0,-1 1 0,1-1 0,-1 1 0,1-1 0,-1 1 0,1-1 0,-1 1 0,1 0 0,-1-1 0,1 1 0,-1 0 0,0-1 0,0 1 0,1 0 0,-1-1 0,0 1 0,0 0 0,0 0 0,0-1 0,0 1 0,0 0 0,0 0 0,0-1 0,0 1 0,0 0 0,0 0 0,-1 1 0,-6 30 0,3-20 0,-2-1 0,1 0 0,-1 0 0,-1 0 0,0-1 0,-1 0 0,0 0 0,0-1 0,-18 16 0,8-11 0,-1-1 0,0 0 0,-1-1 0,-30 12 0,46-23 0,1 1 0,0-1 0,-1 1 0,1-1 0,0 1 0,0 0 0,0 0 0,0 1 0,0-1 0,1 0 0,-1 1 0,1 0 0,-1 0 0,1-1 0,0 1 0,-3 6 0,5-7 0,0 1 0,0-1 0,0 1 0,1-1 0,-1 1 0,0-1 0,1 1 0,0-1 0,-1 1 0,1-1 0,0 0 0,0 1 0,1-1 0,-1 0 0,0 0 0,1 0 0,-1 0 0,1 0 0,0 0 0,-1 0 0,1-1 0,0 1 0,0 0 0,3 1 0,144 105-80,-98-73-1205,-39-28-5541</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3.074"/>
    </inkml:context>
    <inkml:brush xml:id="br0">
      <inkml:brushProperty name="width" value="0.1" units="cm"/>
      <inkml:brushProperty name="height" value="0.1" units="cm"/>
    </inkml:brush>
  </inkml:definitions>
  <inkml:trace contextRef="#ctx0" brushRef="#br0">0 260 24575,'2'-5'0,"-1"-1"0,1 1 0,0 0 0,0 0 0,0 0 0,1 1 0,-1-1 0,1 1 0,1-1 0,-1 1 0,0 0 0,1 0 0,0 0 0,0 1 0,6-5 0,3-5 0,6-4 0,0 1 0,1 1 0,0 1 0,2 1 0,-1 0 0,1 2 0,1 1 0,0 0 0,1 2 0,48-11 0,-21 9 0,1 3 0,0 2 0,0 3 0,63 4 0,-106-2 0,-1 1 0,1 0 0,0 0 0,-1 1 0,1 0 0,-1 0 0,0 1 0,1 0 0,-1 1 0,8 5 0,-12-7 0,-1 1 0,1 0 0,-1 0 0,0 0 0,0 0 0,0 1 0,0-1 0,-1 1 0,0 0 0,1 0 0,-1 0 0,0 0 0,-1 0 0,1 0 0,-1 1 0,0-1 0,0 0 0,0 1 0,-1-1 0,1 1 0,-1 5 0,-7 229 0,5-213 0,2-22-40,0 0 0,0 1 0,0-1 0,-1 0-1,1 1 1,-1-1 0,0 0 0,0 0 0,-1 0 0,0 0 0,1 0-1,-1 0 1,0 0 0,-1 0 0,1-1 0,-1 1 0,0-1-1,1 0 1,-2 0 0,1 0 0,0 0 0,0 0 0,-1 0 0,0-1-1,1 0 1,-1 0 0,0 0 0,0 0 0,0-1 0,0 1-1,-1-1 1,1 0 0,-6 0 0,-37 7-6786</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3.579"/>
    </inkml:context>
    <inkml:brush xml:id="br0">
      <inkml:brushProperty name="width" value="0.1" units="cm"/>
      <inkml:brushProperty name="height" value="0.1" units="cm"/>
    </inkml:brush>
  </inkml:definitions>
  <inkml:trace contextRef="#ctx0" brushRef="#br0">0 50 24575,'8'-4'0,"14"-6"0,11 0 0,12 1 0,11 2 0,2 2 0,8 2 0,5 2 0,1 1 0,-7 0 0,-11 0 0,-11 1 0,-8-1 0,-7 0 0,-4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4.109"/>
    </inkml:context>
    <inkml:brush xml:id="br0">
      <inkml:brushProperty name="width" value="0.1" units="cm"/>
      <inkml:brushProperty name="height" value="0.1" units="cm"/>
    </inkml:brush>
  </inkml:definitions>
  <inkml:trace contextRef="#ctx0" brushRef="#br0">1 0 24575,'7'0'0,"19"0"0,29 0 0,24 0 0,14 0 0,-4 0 0,-6 0 0,-13 0 0,-11 0 0,-7 0 0,-1 0 0,-1 0 0,-5 0 0,-6 0 0,-11 0-8191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5.740"/>
    </inkml:context>
    <inkml:brush xml:id="br0">
      <inkml:brushProperty name="width" value="0.1" units="cm"/>
      <inkml:brushProperty name="height" value="0.1" units="cm"/>
    </inkml:brush>
  </inkml:definitions>
  <inkml:trace contextRef="#ctx0" brushRef="#br0">0 1 24575,'8'4'0,"3"9"0,6 10 0,2 5 0,-3 2 0,-5 4 0,-3-1 0,-3-1 0,-4-3 0,4-2 0,0-17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6.401"/>
    </inkml:context>
    <inkml:brush xml:id="br0">
      <inkml:brushProperty name="width" value="0.1" units="cm"/>
      <inkml:brushProperty name="height" value="0.1" units="cm"/>
    </inkml:brush>
  </inkml:definitions>
  <inkml:trace contextRef="#ctx0" brushRef="#br0">0 1 24575,'794'0'0,"-792"0"0,12 0 0,0 0 0,-1 0 0,1 2 0,0 0 0,19 5 0,-29-6 0,-1 1 0,1-1 0,-1 1 0,0 0 0,1 0 0,-1 0 0,0 0 0,-1 0 0,1 1 0,0-1 0,-1 1 0,1 0 0,-1 0 0,0 0 0,0 0 0,0 0 0,0 1 0,0-1 0,-1 0 0,0 1 0,1-1 0,-1 1 0,-1 0 0,1-1 0,0 5 0,2 31 0,-2 0 0,-2-1 0,-1 1 0,-11 57 0,12-87-195,-1-1 0,1 0 0,-2 1 0,1-1 0,-1 0 0,-5 9 0,-7 5-6631</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6.906"/>
    </inkml:context>
    <inkml:brush xml:id="br0">
      <inkml:brushProperty name="width" value="0.1" units="cm"/>
      <inkml:brushProperty name="height" value="0.1" units="cm"/>
    </inkml:brush>
  </inkml:definitions>
  <inkml:trace contextRef="#ctx0" brushRef="#br0">0 1 24575,'16'0'0,"20"0"0,21 0 0,23 0 0,15 0 0,2 0 0,-11 0 0,-13 0 0,-10 0 0,-13 0 0,-10 0 0,-8 0 0,-10 0-8191</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7.363"/>
    </inkml:context>
    <inkml:brush xml:id="br0">
      <inkml:brushProperty name="width" value="0.1" units="cm"/>
      <inkml:brushProperty name="height" value="0.1" units="cm"/>
    </inkml:brush>
  </inkml:definitions>
  <inkml:trace contextRef="#ctx0" brushRef="#br0">0 0 24575,'0'4'0,"12"1"0,27 0 0,27-1 0,30 7 0,10 1 0,3-1 0,-6-3 0,-12-2 0,-17-3 0,-15-1 0,-16-2-8191</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8.191"/>
    </inkml:context>
    <inkml:brush xml:id="br0">
      <inkml:brushProperty name="width" value="0.1" units="cm"/>
      <inkml:brushProperty name="height" value="0.1" units="cm"/>
    </inkml:brush>
  </inkml:definitions>
  <inkml:trace contextRef="#ctx0" brushRef="#br0">0 0 24575,'10'35'0,"-2"-15"0,3 26 0,-3 1 0,-1-1 0,0 55 0,-9 149 0,-1-97 0,3-107-1365,0-27-5461</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8.897"/>
    </inkml:context>
    <inkml:brush xml:id="br0">
      <inkml:brushProperty name="width" value="0.1" units="cm"/>
      <inkml:brushProperty name="height" value="0.1" units="cm"/>
    </inkml:brush>
  </inkml:definitions>
  <inkml:trace contextRef="#ctx0" brushRef="#br0">1 48 24575,'0'-1'0,"0"-1"0,0 1 0,0-1 0,1 1 0,-1-1 0,0 1 0,1-1 0,-1 1 0,1-1 0,0 1 0,-1-1 0,1 1 0,0 0 0,0 0 0,0-1 0,0 1 0,0 0 0,0 0 0,0 0 0,0 0 0,2-1 0,1 0 0,-1 0 0,1 0 0,0 0 0,0 1 0,0-1 0,0 1 0,8-1 0,6 0 0,-1 1 0,33 1 0,-44 0 0,283 25 0,-257-19 120,-31-6-150,-1 0 1,1 0-1,0 0 0,-1 0 0,1 0 1,-1 0-1,1 0 0,-1 0 1,1 0-1,-1 0 0,1 0 1,-1 0-1,1 0 0,-1 1 0,1-1 1,-1 0-1,1 0 0,-1 1 1,1-1-1,-1 0 0,0 1 1,1-1-1,-1 0 0,1 1 0,-1-1 1,0 1-1,1-1 0,-1 1 1,0-1-1,0 0 0,1 1 1,-1-1-1,0 1 0,0-1 0,0 1 1,0 0-1,1-1 0,-1 1 1,0-1-1,0 1 0,0-1 1,0 1-1,0-1 0,0 1 0,-1-1 1,1 1-1,0-1 0,0 1 1,0 0-1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29.603"/>
    </inkml:context>
    <inkml:brush xml:id="br0">
      <inkml:brushProperty name="width" value="0.1" units="cm"/>
      <inkml:brushProperty name="height" value="0.1" units="cm"/>
    </inkml:brush>
  </inkml:definitions>
  <inkml:trace contextRef="#ctx0" brushRef="#br0">1 0 24575,'772'0'0,"-731"2"-341,-1 0 0,0 3-1,48 11 1,-62-9-6485</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03.602"/>
    </inkml:context>
    <inkml:brush xml:id="br0">
      <inkml:brushProperty name="width" value="0.05" units="cm"/>
      <inkml:brushProperty name="height" value="0.05" units="cm"/>
    </inkml:brush>
  </inkml:definitions>
  <inkml:trace contextRef="#ctx0" brushRef="#br0">1 15 24575,'0'-4'0,"7"-1"0,12 0 0,9 5 0,12 10 0,11 8 0,5 4 0,8 6 0,2 3 0,-4 0 0,1 2 0,5 0 0,6 5 0,2 5 0,-7-5 0,-8-1 0,-10-3 0,-14-8-8191</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39.743"/>
    </inkml:context>
    <inkml:brush xml:id="br0">
      <inkml:brushProperty name="width" value="0.1" units="cm"/>
      <inkml:brushProperty name="height" value="0.1" units="cm"/>
    </inkml:brush>
  </inkml:definitions>
  <inkml:trace contextRef="#ctx0" brushRef="#br0">256 1 24575,'-4'4'0,"-1"9"0,-8 10 0,-1 10 0,-2 6 0,-3 8 0,2 9 0,-4 6 0,-2-4 0,2-3 0,2-4 0,-5-2 0,3-6 0,0-2 0,4-8-8191</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0.291"/>
    </inkml:context>
    <inkml:brush xml:id="br0">
      <inkml:brushProperty name="width" value="0.1" units="cm"/>
      <inkml:brushProperty name="height" value="0.1" units="cm"/>
    </inkml:brush>
  </inkml:definitions>
  <inkml:trace contextRef="#ctx0" brushRef="#br0">1 1 24575,'4'0'0,"5"0"0,1 4 0,3 5 0,3 1 0,3 3 0,-2 4 0,-4 1 0,4 3 0,-1 1 0,0-2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0.825"/>
    </inkml:context>
    <inkml:brush xml:id="br0">
      <inkml:brushProperty name="width" value="0.1" units="cm"/>
      <inkml:brushProperty name="height" value="0.1" units="cm"/>
    </inkml:brush>
  </inkml:definitions>
  <inkml:trace contextRef="#ctx0" brushRef="#br0">88 0 24575,'4'0'0,"1"4"0,0 6 0,-1 8 0,-5 5 0,-7 11 0,-1 3 0,-4 0 0,-3-3 0,1-4 0,3-2 0,-4 2 0,0-5-8191</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1.259"/>
    </inkml:context>
    <inkml:brush xml:id="br0">
      <inkml:brushProperty name="width" value="0.1" units="cm"/>
      <inkml:brushProperty name="height" value="0.1" units="cm"/>
    </inkml:brush>
  </inkml:definitions>
  <inkml:trace contextRef="#ctx0" brushRef="#br0">1 1 24575,'3'0'0,"7"0"0,8 0 0,5 0 0,3 4 0,1 5 0,-1 5 0,0 1 0,-5-3-8191</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1.835"/>
    </inkml:context>
    <inkml:brush xml:id="br0">
      <inkml:brushProperty name="width" value="0.1" units="cm"/>
      <inkml:brushProperty name="height" value="0.1" units="cm"/>
    </inkml:brush>
  </inkml:definitions>
  <inkml:trace contextRef="#ctx0" brushRef="#br0">1 9 24575,'152'2'0,"164"-4"0,-288-2-1365,-6-1-5461</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2.549"/>
    </inkml:context>
    <inkml:brush xml:id="br0">
      <inkml:brushProperty name="width" value="0.1" units="cm"/>
      <inkml:brushProperty name="height" value="0.1" units="cm"/>
    </inkml:brush>
  </inkml:definitions>
  <inkml:trace contextRef="#ctx0" brushRef="#br0">25 1 24575,'-4'0'0,"-1"8"0,0 14 0,1 11 0,1 5 0,1 3 0,1 2 0,1-2 0,0-4 0,0-4 0,0-4 0,0-7-8191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3.214"/>
    </inkml:context>
    <inkml:brush xml:id="br0">
      <inkml:brushProperty name="width" value="0.1" units="cm"/>
      <inkml:brushProperty name="height" value="0.1" units="cm"/>
    </inkml:brush>
  </inkml:definitions>
  <inkml:trace contextRef="#ctx0" brushRef="#br0">0 69 24575,'10'-1'0,"0"0"0,-1-1 0,1 0 0,-1-1 0,1 0 0,11-6 0,40-10 0,81 3-682,237 3-1,-346 13-6143</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3.929"/>
    </inkml:context>
    <inkml:brush xml:id="br0">
      <inkml:brushProperty name="width" value="0.1" units="cm"/>
      <inkml:brushProperty name="height" value="0.1" units="cm"/>
    </inkml:brush>
  </inkml:definitions>
  <inkml:trace contextRef="#ctx0" brushRef="#br0">0 24 24575,'4'0'0,"6"0"0,4 0 0,4 0 0,7 0 0,3-4 0,1-1 0,3 0 0,0 1 0,-1 1 0,-3 1 0,-1 1 0,-2 1 0,-5 0-8191</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4.541"/>
    </inkml:context>
    <inkml:brush xml:id="br0">
      <inkml:brushProperty name="width" value="0.1" units="cm"/>
      <inkml:brushProperty name="height" value="0.1" units="cm"/>
    </inkml:brush>
  </inkml:definitions>
  <inkml:trace contextRef="#ctx0" brushRef="#br0">149 1 24575,'-1'0'0,"1"1"0,-1-1 0,0 1 0,0 0 0,0-1 0,0 1 0,1 0 0,-1 0 0,0-1 0,1 1 0,-1 0 0,0 0 0,1 0 0,-1 0 0,1 0 0,0 0 0,-1 0 0,1 0 0,0 0 0,-1 0 0,1 2 0,-7 29 0,5-25 0,-23 90 0,12-53 0,2 0 0,2 1 0,-4 57 0,8 22 0,-19 255 0,6-113 0,17-259-117,2-3-8,-1-1 0,-1 0 1,1 1-1,-1-1 0,1 0 0,-1 0 0,0 1 1,0-1-1,-3 5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5.026"/>
    </inkml:context>
    <inkml:brush xml:id="br0">
      <inkml:brushProperty name="width" value="0.1" units="cm"/>
      <inkml:brushProperty name="height" value="0.1" units="cm"/>
    </inkml:brush>
  </inkml:definitions>
  <inkml:trace contextRef="#ctx0" brushRef="#br0">114 0 24575,'0'4'0,"0"6"0,0 8 0,-4 9 0,-9 12 0,-6 3 0,0-1 0,-1-4 0,0-5 0,2-7-8191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05.517"/>
    </inkml:context>
    <inkml:brush xml:id="br0">
      <inkml:brushProperty name="width" value="0.05" units="cm"/>
      <inkml:brushProperty name="height" value="0.05" units="cm"/>
    </inkml:brush>
  </inkml:definitions>
  <inkml:trace contextRef="#ctx0" brushRef="#br0">376 186 24575,'1'-2'0,"-1"-1"0,1 1 0,0 0 0,0 0 0,-1 0 0,2 0 0,-1 0 0,0 0 0,0 0 0,1 0 0,-1 0 0,1 0 0,-1 1 0,4-4 0,29-21 0,-31 24 0,8-6 0,1 1 0,1 0 0,0 1 0,-1 1 0,2 0 0,24-6 0,89-9 0,-26 4 0,-45 3 0,-1 3 0,1 2 0,0 3 0,84 1 0,-138 4 0,0 0 0,1 0 0,-1 0 0,0 0 0,1 1 0,-1-1 0,0 1 0,0-1 0,1 1 0,-1 0 0,0 0 0,0 0 0,0 0 0,0 0 0,0 0 0,0 0 0,0 1 0,-1-1 0,1 1 0,0-1 0,-1 1 0,1 0 0,-1 0 0,1 0 0,1 3 0,-2-1 0,-1 0 0,0 0 0,0 0 0,0-1 0,0 1 0,-1 0 0,1 0 0,-1-1 0,0 1 0,0 0 0,-1-1 0,1 1 0,-1-1 0,1 1 0,-4 3 0,-10 21 0,0-2 0,-2 0 0,-1 0 0,-1-2 0,-2 0 0,0-1 0,-1-2 0,-1 0 0,-1-1 0,-1-1 0,0-2 0,-2 0 0,0-2 0,-55 22 0,51-24 0,22-8 0,-1-1 0,0 0 0,1-1 0,-1 0 0,0-1 0,-1 0 0,1 0 0,-20 0 0,-24-3 0,1 3 0,-73 11 0,-102 29 0,205-37 0,-6 0 0,1 1 0,-1 2 0,-40 17 0,53-13 0,25-5 0,33-3 0,19-9 0,105-22 0,-32 4 0,37 1 0,1 8 0,197 8 0,-346 9 0,-1 0 0,0 2 0,1 0 0,-2 2 0,1 0 0,-1 2 0,0 0 0,-1 1 0,0 1 0,29 21 0,-44-28 0,0 0 0,0 1 0,-1 0 0,0-1 0,0 2 0,0-1 0,0 0 0,-1 1 0,0-1 0,0 1 0,0 0 0,-1 0 0,0 0 0,0 1 0,0-1 0,-1 0 0,1 9 0,0 12 0,-2 0 0,-4 52 0,0-18 0,4-15 0,1-27 0,-1 0 0,-1 0 0,-4 21 0,4-34 0,0-1 0,-1 1 0,0-1 0,0 1 0,0-1 0,-1 1 0,1-1 0,-1 0 0,-1 0 0,1-1 0,-1 1 0,0-1 0,0 1 0,-6 4 0,3-4 0,-1 1 0,0-1 0,-1-1 0,1 1 0,-1-1 0,0-1 0,1 0 0,-2 0 0,1-1 0,0 0 0,0 0 0,-18 0 0,-5-2 0,-1-2 0,-45-7 0,-12-2 0,29 5-1365,40 1-5461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5.480"/>
    </inkml:context>
    <inkml:brush xml:id="br0">
      <inkml:brushProperty name="width" value="0.1" units="cm"/>
      <inkml:brushProperty name="height" value="0.1" units="cm"/>
    </inkml:brush>
  </inkml:definitions>
  <inkml:trace contextRef="#ctx0" brushRef="#br0">1 1 24575,'3'0'0,"11"0"0,5 0 0,4 0 0,6 0 0,2 0 0,3 0 0,-3 4 0,-8 1-8191</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6.013"/>
    </inkml:context>
    <inkml:brush xml:id="br0">
      <inkml:brushProperty name="width" value="0.1" units="cm"/>
      <inkml:brushProperty name="height" value="0.1" units="cm"/>
    </inkml:brush>
  </inkml:definitions>
  <inkml:trace contextRef="#ctx0" brushRef="#br0">1 69 24575,'4'0'0,"5"0"0,5 0 0,8 0 0,4 0 0,2-4 0,4-1 0,4 0 0,4-3 0,-1 0 0,1 1 0,-3 3 0,-3-4 0,-4 1 0,-3 1 0,2 2 0,-4 1-8191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6.884"/>
    </inkml:context>
    <inkml:brush xml:id="br0">
      <inkml:brushProperty name="width" value="0.1" units="cm"/>
      <inkml:brushProperty name="height" value="0.1" units="cm"/>
    </inkml:brush>
  </inkml:definitions>
  <inkml:trace contextRef="#ctx0" brushRef="#br0">1 0 24575,'4'0'0,"9"0"0,14 0 0,11 0 0,6 0 0,3 0 0,3 0 0,7 0 0,-1 0 0,-3 0 0,-2 0 0,-6 0 0,-7 0 0,-6 0 0,-4 0 0,-15 0 0,-22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7.445"/>
    </inkml:context>
    <inkml:brush xml:id="br0">
      <inkml:brushProperty name="width" value="0.1" units="cm"/>
      <inkml:brushProperty name="height" value="0.1" units="cm"/>
    </inkml:brush>
  </inkml:definitions>
  <inkml:trace contextRef="#ctx0" brushRef="#br0">34 0 24575,'-4'4'0,"-2"5"0,1 5 0,1 8 0,1 5 0,1 4 0,1 2 0,1 3 0,0 3 0,0 3 0,0 6 0,0-1 0,0-5 0,1-6 0,-5-4 0,-1-8-8191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8.087"/>
    </inkml:context>
    <inkml:brush xml:id="br0">
      <inkml:brushProperty name="width" value="0.1" units="cm"/>
      <inkml:brushProperty name="height" value="0.1" units="cm"/>
    </inkml:brush>
  </inkml:definitions>
  <inkml:trace contextRef="#ctx0" brushRef="#br0">72 0 24575,'0'5'0,"0"4"0,-8 17 0,-7 4 0,0 4 0,2 1 0,3-1 0,3-4 0,4-6-8191</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48.684"/>
    </inkml:context>
    <inkml:brush xml:id="br0">
      <inkml:brushProperty name="width" value="0.1" units="cm"/>
      <inkml:brushProperty name="height" value="0.1" units="cm"/>
    </inkml:brush>
  </inkml:definitions>
  <inkml:trace contextRef="#ctx0" brushRef="#br0">1 1 24575,'4'0'0,"5"0"0,9 0 0,5 3 0,3 7 0,1 8 0,-4 9 0,1 4 0,2 5 0,-1 0 0,-4-6-8191</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50.205"/>
    </inkml:context>
    <inkml:brush xml:id="br0">
      <inkml:brushProperty name="width" value="0.1" units="cm"/>
      <inkml:brushProperty name="height" value="0.1" units="cm"/>
    </inkml:brush>
  </inkml:definitions>
  <inkml:trace contextRef="#ctx0" brushRef="#br0">165 0 24575,'-1'4'0,"0"0"0,0 0 0,0-1 0,0 1 0,-1 0 0,0-1 0,1 1 0,-1-1 0,0 0 0,-1 0 0,1 0 0,-3 4 0,-34 33 0,3-9 0,22-20 0,2 0 0,-21 22 0,32-33 0,1 1 0,-1-1 0,1 1 0,-1 0 0,1-1 0,-1 1 0,1-1 0,0 1 0,-1 0 0,1-1 0,0 1 0,-1 0 0,1-1 0,0 1 0,0 0 0,0 0 0,-1-1 0,1 1 0,0 0 0,0 0 0,0-1 0,0 1 0,0 0 0,1 0 0,-1-1 0,0 1 0,0 0 0,0 0 0,1-1 0,-1 1 0,0 0 0,1-1 0,-1 1 0,0 0 0,1-1 0,-1 1 0,1-1 0,-1 1 0,1-1 0,-1 1 0,1-1 0,0 1 0,-1-1 0,1 1 0,0-1 0,-1 0 0,1 1 0,0-1 0,-1 0 0,1 0 0,0 0 0,0 1 0,-1-1 0,1 0 0,1 0 0,52 5 0,-44-4 0,144 13 0,-133-11 0,0 2 0,-1 0 0,1 1 0,-1 1 0,24 12 0,-40-17 0,0-1 0,0 1 0,-1 0 0,1 0 0,-1 1 0,0-1 0,1 1 0,-1 0 0,-1 0 0,1 0 0,0 0 0,-1 0 0,1 0 0,-1 1 0,0-1 0,0 1 0,0 0 0,-1-1 0,1 1 0,-1 0 0,2 8 0,-4-8 0,1 0 0,-1 0 0,1 1 0,-1-1 0,0 0 0,-1 0 0,1 0 0,-1 0 0,0 0 0,0 0 0,0 0 0,0-1 0,-1 1 0,1-1 0,-1 1 0,0-1 0,0 0 0,0 0 0,-1-1 0,-3 4 0,-16 11 0,0-1 0,-1-1 0,-1-1 0,-1-1 0,1-1 0,-47 14 0,7 1 0,62-27 0,1 1 0,-1 1 0,1-1 0,0 0 0,0 0 0,0 1 0,0-1 0,0 1 0,0 0 0,0 0 0,0 0 0,0 0 0,1 0 0,-1 0 0,1 0 0,0 0 0,0 0 0,-1 1 0,2-1 0,-1 1 0,0-1 0,0 0 0,0 5 0,2-5 0,-1 0 0,1-1 0,0 1 0,0-1 0,0 1 0,0-1 0,0 1 0,0-1 0,0 1 0,0-1 0,1 0 0,-1 0 0,0 0 0,1 0 0,-1 0 0,1 0 0,-1 0 0,1 0 0,0 0 0,-1-1 0,1 1 0,0-1 0,0 1 0,-1-1 0,3 0 0,50 7 0,-49-6 0,360-3 0,-351 1-120,-7 2 7,0-1 0,0 0 0,-1-1-1,1 0 1,0 0 0,-1 0 0,1-1 0,-1 0-1,1 0 1,10-6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50.682"/>
    </inkml:context>
    <inkml:brush xml:id="br0">
      <inkml:brushProperty name="width" value="0.1" units="cm"/>
      <inkml:brushProperty name="height" value="0.1" units="cm"/>
    </inkml:brush>
  </inkml:definitions>
  <inkml:trace contextRef="#ctx0" brushRef="#br0">0 1 24575,'4'0'0,"5"0"0,5 3 0,0 7 0,2 8 0,1 5 0,-5-1 0,-9-4 0,-17-6 0,-5-4-8191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51.228"/>
    </inkml:context>
    <inkml:brush xml:id="br0">
      <inkml:brushProperty name="width" value="0.1" units="cm"/>
      <inkml:brushProperty name="height" value="0.1" units="cm"/>
    </inkml:brush>
  </inkml:definitions>
  <inkml:trace contextRef="#ctx0" brushRef="#br0">14 0 24575,'0'637'0,"0"-627"-120,1-7 51,-1 0 0,0 0 0,0 0-1,0 0 1,0 0 0,0 0 0,0 0 0,-1 0 0,0 0-1,1 0 1,-1 0 0,0 0 0,-1 0 0,1 0 0,0-1-1,-1 1 1,-2 4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51.871"/>
    </inkml:context>
    <inkml:brush xml:id="br0">
      <inkml:brushProperty name="width" value="0.1" units="cm"/>
      <inkml:brushProperty name="height" value="0.1" units="cm"/>
    </inkml:brush>
  </inkml:definitions>
  <inkml:trace contextRef="#ctx0" brushRef="#br0">44 0 24575,'0'8'0,"0"10"0,0 11 0,-4 3 0,-5 1 0,-1-2 0,1-1 0,-2-7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06.123"/>
    </inkml:context>
    <inkml:brush xml:id="br0">
      <inkml:brushProperty name="width" value="0.05" units="cm"/>
      <inkml:brushProperty name="height" value="0.05" units="cm"/>
    </inkml:brush>
  </inkml:definitions>
  <inkml:trace contextRef="#ctx0" brushRef="#br0">1 0 24575,'4'0'0,"5"8"0,1 10 0,-1 10 0,2 1 0,-1-2 0,-2 4 0,-3-1 0,-2-1 0,-1-1 0,-1-9 0,-2-13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52.459"/>
    </inkml:context>
    <inkml:brush xml:id="br0">
      <inkml:brushProperty name="width" value="0.1" units="cm"/>
      <inkml:brushProperty name="height" value="0.1" units="cm"/>
    </inkml:brush>
  </inkml:definitions>
  <inkml:trace contextRef="#ctx0" brushRef="#br0">0 0 24575,'4'0'0,"5"4"0,1 5 0,-1 9 0,6 13 0,0 6 0,-3 0 0,-2-3 0,-1-2 0,0-7-8191</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54.693"/>
    </inkml:context>
    <inkml:brush xml:id="br0">
      <inkml:brushProperty name="width" value="0.1" units="cm"/>
      <inkml:brushProperty name="height" value="0.1" units="cm"/>
    </inkml:brush>
  </inkml:definitions>
  <inkml:trace contextRef="#ctx0" brushRef="#br0">672 163 24575,'0'-2'0,"-1"-1"0,1 1 0,-1 0 0,0-1 0,0 1 0,0 0 0,0-1 0,-1 1 0,1 0 0,-1 0 0,1 0 0,-1 0 0,0 0 0,1 1 0,-1-1 0,0 0 0,0 1 0,-4-3 0,-43-24 0,42 24 0,-18-10 0,-1 1 0,0 2 0,-1 0 0,0 2 0,0 1 0,-1 1 0,0 1 0,0 2 0,-1 0 0,-33 1 0,49 4 0,1-1 0,-1 1 0,1 1 0,0 0 0,0 1 0,-1 0 0,2 1 0,-16 7 0,20-7 0,-1 0 0,1 1 0,0 0 0,1 0 0,-1 1 0,1-1 0,0 2 0,1-1 0,-1 1 0,1-1 0,1 1 0,-1 1 0,-4 9 0,2 0 0,0 0 0,1 1 0,1 0 0,0 0 0,2 0 0,-3 28 0,5 113 0,3-77 0,-2-76 0,1-1 0,-1 1 0,1-1 0,1 0 0,-1 1 0,1-1 0,0 0 0,0 0 0,0 0 0,1 0 0,0-1 0,0 1 0,0-1 0,0 1 0,1-1 0,0 0 0,0 0 0,0-1 0,0 1 0,0-1 0,1 0 0,5 3 0,13 7 0,1-2 0,0-1 0,38 12 0,-22-9 0,0 3 0,-21-8 0,0-1 0,1 0 0,-1-2 0,22 4 0,-35-8 0,-1-1 0,1 1 0,0-1 0,0-1 0,0 1 0,0-1 0,-1 0 0,1 0 0,0-1 0,-1 1 0,1-1 0,-1 0 0,0-1 0,1 0 0,-1 1 0,0-2 0,-1 1 0,9-8 0,0 0-273,-2 0 0,1-2 0,-1 1 0,14-24 0,-15 19-6553</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56.065"/>
    </inkml:context>
    <inkml:brush xml:id="br0">
      <inkml:brushProperty name="width" value="0.1" units="cm"/>
      <inkml:brushProperty name="height" value="0.1" units="cm"/>
    </inkml:brush>
  </inkml:definitions>
  <inkml:trace contextRef="#ctx0" brushRef="#br0">661 1 24575,'0'37'0,"1"-8"0,-1 0 0,-6 35 0,4-54 0,0-1 0,0 0 0,-1 1 0,0-2 0,0 1 0,-1 0 0,-1-1 0,1 1 0,-1-1 0,-12 15 0,1-6 0,0 0 0,-1-1 0,0 0 0,-2-1 0,0-1 0,0-1 0,-1-1 0,-1-1 0,-38 16 0,3-9-341,0-3 0,0-2-1,-66 7 1,29-9-6485</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2:58.821"/>
    </inkml:context>
    <inkml:brush xml:id="br0">
      <inkml:brushProperty name="width" value="0.1" units="cm"/>
      <inkml:brushProperty name="height" value="0.1" units="cm"/>
    </inkml:brush>
  </inkml:definitions>
  <inkml:trace contextRef="#ctx0" brushRef="#br0">186 2 24575,'-21'0'0,"7"-1"0,0 0 0,0 2 0,0 0 0,0 0 0,0 1 0,0 1 0,0 0 0,-15 6 0,28-8 0,-1 0 0,1-1 0,-1 1 0,1 0 0,-1 0 0,1 0 0,0 0 0,-1 0 0,1 0 0,0 0 0,0 0 0,0 1 0,0-1 0,0 0 0,0 1 0,0-1 0,0 1 0,0 1 0,1-2 0,-1 0 0,1 0 0,0 0 0,1 0 0,-1 0 0,0 0 0,0 0 0,0 0 0,1 0 0,-1 0 0,0 0 0,1 0 0,-1 0 0,1 0 0,-1 0 0,1 0 0,-1 0 0,1 0 0,0 0 0,1 1 0,2 1 0,0 1 0,1-1 0,-1 0 0,1 0 0,0 0 0,0-1 0,0 1 0,10 2 0,-1-1-341,0 1 0,0 1-1,17 9 1</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03.735"/>
    </inkml:context>
    <inkml:brush xml:id="br0">
      <inkml:brushProperty name="width" value="0.1" units="cm"/>
      <inkml:brushProperty name="height" value="0.1" units="cm"/>
    </inkml:brush>
  </inkml:definitions>
  <inkml:trace contextRef="#ctx0" brushRef="#br0">1 0 24575,'1'43'0,"3"0"0,1 0 0,16 61 0,46 123 0,-42-151 0,-2-3 0,46 158 0,-68-226 0,0 1 0,1-1 0,0 1 0,0-1 0,0 0 0,1 1 0,0-1 0,0-1 0,4 7 0,-6-10 0,0-1 0,0 1 0,1 0 0,-1 0 0,0 0 0,0-1 0,1 1 0,-1 0 0,0-1 0,1 1 0,-1-1 0,1 0 0,-1 0 0,1 1 0,-1-1 0,0 0 0,1 0 0,-1 0 0,1 0 0,-1 0 0,1-1 0,-1 1 0,1 0 0,-1-1 0,0 1 0,1-1 0,-1 0 0,0 1 0,1-1 0,-1 0 0,0 0 0,0 1 0,0-1 0,0 0 0,0 0 0,0 0 0,0-1 0,0 1 0,1-2 0,11-10 0,-2-1 0,0-1 0,-1 1 0,-1-2 0,0 1 0,10-24 0,35-110 0,-28 72 0,-1 2 0,-16 44 0,2 0 0,24-50 0,-14 41-110,1-1-517,51-73-1,-57 93-6198</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04.983"/>
    </inkml:context>
    <inkml:brush xml:id="br0">
      <inkml:brushProperty name="width" value="0.1" units="cm"/>
      <inkml:brushProperty name="height" value="0.1" units="cm"/>
    </inkml:brush>
  </inkml:definitions>
  <inkml:trace contextRef="#ctx0" brushRef="#br0">0 15 24575,'4'-4'0,"5"-2"0,5 2 0,1 3 0,-7 4 0,-9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08.206"/>
    </inkml:context>
    <inkml:brush xml:id="br0">
      <inkml:brushProperty name="width" value="0.1" units="cm"/>
      <inkml:brushProperty name="height" value="0.1" units="cm"/>
    </inkml:brush>
  </inkml:definitions>
  <inkml:trace contextRef="#ctx0" brushRef="#br0">720 120 24575,'-24'-10'0,"0"1"0,0 1 0,-34-6 0,-27-9 0,44 9 0,1 2 0,-84-13 0,113 23 0,0 1 0,0 0 0,-1 1 0,1 0 0,0 0 0,-1 1 0,1 1 0,0 0 0,0 1 0,0 0 0,0 0 0,0 1 0,1 1 0,-1 0 0,1 0 0,-10 8 0,13-7 0,2 1 0,-1 0 0,1 0 0,-1 0 0,2 1 0,-1 0 0,1 0 0,1 0 0,-1 0 0,1 0 0,1 1 0,0 0 0,0-1 0,-1 11 0,-16 50 0,14-53 0,0 0 0,1 0 0,1 0 0,0 1 0,-1 29 0,9 83 0,-5-125 0,0 1 0,1-1 0,-1 0 0,1 1 0,0-1 0,0 0 0,0 0 0,1 0 0,0 0 0,0 0 0,0 0 0,0-1 0,0 1 0,1-1 0,-1 1 0,1-1 0,0 0 0,0 0 0,0 0 0,1 0 0,-1-1 0,1 1 0,4 2 0,4-1 0,-1 0 0,1-1 0,0 0 0,0 0 0,0-1 0,24 0 0,-22 0 0,1 0 0,-1 1 0,0 1 0,18 6 0,-19-5 0,0 0 0,0-2 0,1 0 0,-1 0 0,18 0 0,-11-2 30,0-2 0,0 0 0,40-7 0,-54 6-117,0 1-1,0-1 1,0 0 0,0-1-1,0 1 1,-1-1 0,1 0-1,-1 0 1,1-1-1,-1 0 1,0 0 0,-1 0-1,1-1 1,-1 1 0,1-1-1,5-9 1,-2-2-6739</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14.119"/>
    </inkml:context>
    <inkml:brush xml:id="br0">
      <inkml:brushProperty name="width" value="0.1" units="cm"/>
      <inkml:brushProperty name="height" value="0.1" units="cm"/>
    </inkml:brush>
  </inkml:definitions>
  <inkml:trace contextRef="#ctx0" brushRef="#br0">1 0 24575,'521'0'-1365</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15.151"/>
    </inkml:context>
    <inkml:brush xml:id="br0">
      <inkml:brushProperty name="width" value="0.1" units="cm"/>
      <inkml:brushProperty name="height" value="0.1" units="cm"/>
    </inkml:brush>
  </inkml:definitions>
  <inkml:trace contextRef="#ctx0" brushRef="#br0">1 2 24575,'62'0'0,"-4"-1"0,0 2 0,89 13 0,-111-9 0,-1-1 0,53-3 0,-79-1 52,-19 0-1469,-10 0-5409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18.860"/>
    </inkml:context>
    <inkml:brush xml:id="br0">
      <inkml:brushProperty name="width" value="0.1" units="cm"/>
      <inkml:brushProperty name="height" value="0.1" units="cm"/>
    </inkml:brush>
  </inkml:definitions>
  <inkml:trace contextRef="#ctx0" brushRef="#br0">1 0 24575,'3'0'0,"0"1"0,0-1 0,0 1 0,0-1 0,-1 1 0,1 0 0,0 0 0,0 1 0,0-1 0,-1 0 0,1 1 0,-1 0 0,1-1 0,-1 1 0,0 0 0,0 0 0,0 0 0,0 1 0,0-1 0,0 0 0,0 1 0,-1 0 0,1-1 0,-1 1 0,0 0 0,0-1 0,0 1 0,0 0 0,0 0 0,-1 0 0,1 3 0,2 14 0,0-1 0,-1 0 0,-2 33 0,-1-34 0,3 47 0,3-1 0,2 0 0,3-1 0,25 86 0,-30-133 0,2 5 0,-2 0 0,0 1 0,-1-1 0,2 45 0,-6-62 0,0 0 0,0 0 0,0 0 0,1 0 0,0 0 0,0 0 0,0 0 0,0-1 0,1 1 0,-1 0 0,1-1 0,0 1 0,0-1 0,0 1 0,5 4 0,-6-7 0,-1 0 0,1 0 0,0-1 0,0 1 0,1 0 0,-1-1 0,0 1 0,0-1 0,0 1 0,0-1 0,0 0 0,1 1 0,-1-1 0,0 0 0,0 0 0,1 0 0,-1 0 0,0 0 0,0 0 0,3 0 0,-2-1 0,1 0 0,-1 0 0,1 0 0,-1-1 0,1 1 0,-1-1 0,0 1 0,0-1 0,0 0 0,0 0 0,0 0 0,0 0 0,2-2 0,14-23 0,-1 0 0,-1-1 0,-1 0 0,21-61 0,10-19 0,-13 31 0,-27 58 0,2 0 0,0 0 0,1 1 0,1 1 0,16-23 0,13-13-455,-2-2 0,44-88 0,-71 123-6371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07.245"/>
    </inkml:context>
    <inkml:brush xml:id="br0">
      <inkml:brushProperty name="width" value="0.05" units="cm"/>
      <inkml:brushProperty name="height" value="0.05" units="cm"/>
    </inkml:brush>
  </inkml:definitions>
  <inkml:trace contextRef="#ctx0" brushRef="#br0">0 47 24575,'1'-2'0,"0"0"0,-1 0 0,1 1 0,0-1 0,0 0 0,0 0 0,0 1 0,0-1 0,1 1 0,-1-1 0,0 1 0,1 0 0,-1-1 0,1 1 0,-1 0 0,1 0 0,0 0 0,0 0 0,-1 0 0,1 0 0,0 1 0,0-1 0,0 1 0,2-1 0,48-11 0,-45 11 0,0 0 0,0 0 0,-1 1 0,1 0 0,0 0 0,0 1 0,0 0 0,-1 0 0,1 1 0,0-1 0,-1 2 0,0-1 0,11 6 0,-13-6 0,-1 1 0,0 0 0,1 0 0,-1 0 0,-1 1 0,1-1 0,0 1 0,-1-1 0,0 1 0,0 0 0,0 0 0,0 0 0,-1 0 0,1 0 0,-1 1 0,0-1 0,0 0 0,-1 1 0,1-1 0,-1 0 0,0 1 0,-1 7 0,1-6 7,0 0-1,-1 0 0,0 0 0,0 0 1,-1-1-1,0 1 0,0 0 1,0 0-1,0-1 0,-1 0 1,0 1-1,0-1 0,0 0 0,-1 0 1,0-1-1,0 1 0,0-1 1,-7 6-1,5-6-120,-1 1 0,0-1-1,0 0 1,0 0 0,-1-1 0,1 0-1,-1 0 1,0-1 0,0 0 0,0 0-1,0-1 1,-15 1 0,-5-2-6712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19.955"/>
    </inkml:context>
    <inkml:brush xml:id="br0">
      <inkml:brushProperty name="width" value="0.1" units="cm"/>
      <inkml:brushProperty name="height" value="0.1" units="cm"/>
    </inkml:brush>
  </inkml:definitions>
  <inkml:trace contextRef="#ctx0" brushRef="#br0">83 0 24575,'4'0'0,"1"8"0,0 6 0,-1 9 0,-1 5 0,-1 0 0,-1 1 0,-5-2 0,-5-1 0,-1 0 0,1-2 0,-2-5 0,-3 3 0,1 1 0,-2-3 0,3 3 0,2-3-8191</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21.637"/>
    </inkml:context>
    <inkml:brush xml:id="br0">
      <inkml:brushProperty name="width" value="0.1" units="cm"/>
      <inkml:brushProperty name="height" value="0.1" units="cm"/>
    </inkml:brush>
  </inkml:definitions>
  <inkml:trace contextRef="#ctx0" brushRef="#br0">0 50 24575,'9'-1'0,"-1"0"0,1-1 0,-1 0 0,0 0 0,16-7 0,19-6 0,-8 9 0,1 1 0,0 1 0,0 2 0,61 4 0,-92-1 0,0 0 0,0-1 0,0 2 0,0-1 0,0 1 0,0-1 0,0 1 0,0 1 0,-1-1 0,1 1 0,-1-1 0,1 1 0,-1 1 0,0-1 0,0 0 0,-1 1 0,1 0 0,-1 0 0,0 0 0,0 0 0,0 1 0,0-1 0,-1 1 0,0 0 0,0-1 0,0 1 0,-1 0 0,3 10 0,0 11 0,-1 0 0,0 0 0,-2 0 0,-4 41 0,2-26 0,0-31 0,1 27 0,-2 0 0,-10 55 0,10-83 0,1 0 0,-2 0 0,0 0 0,0 0 0,0-1 0,-1 0 0,0 1 0,-1-1 0,0-1 0,0 1 0,-1-1 0,0 0 0,0 0 0,-1 0 0,-11 9 0,17-16-27,0 1 0,0 0-1,-1 0 1,1 0 0,0 0-1,0-1 1,0 1 0,-1-1 0,1 1-1,0-1 1,-1 1 0,1-1-1,0 0 1,-1 0 0,1 0-1,0 1 1,-1-1 0,1 0-1,-1-1 1,1 1 0,0 0 0,-1 0-1,1-1 1,0 1 0,-1 0-1,1-1 1,0 0 0,0 1-1,-1-1 1,1 0 0,0 1-1,0-1 1,0 0 0,0 0 0,0 0-1,0 0 1,0 0 0,0 0-1,0 0 1,1 0 0,-1-1-1,0 1 1,1 0 0,-1 0 0,1-1-1,-1 1 1,1 0 0,-1-1-1,1-2 1,-10-29-6799</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22.580"/>
    </inkml:context>
    <inkml:brush xml:id="br0">
      <inkml:brushProperty name="width" value="0.1" units="cm"/>
      <inkml:brushProperty name="height" value="0.1" units="cm"/>
    </inkml:brush>
  </inkml:definitions>
  <inkml:trace contextRef="#ctx0" brushRef="#br0">361 1 24575,'-1'16'0,"0"1"0,-2 0 0,1-1 0,-2 1 0,0-1 0,-13 30 0,-52 90 0,45-92 0,-22 54 0,-110 264 0,146-337-84,6-16-99,0 1 0,0-1 0,1 1 0,1 0 0,-1 0 0,0 11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23.257"/>
    </inkml:context>
    <inkml:brush xml:id="br0">
      <inkml:brushProperty name="width" value="0.1" units="cm"/>
      <inkml:brushProperty name="height" value="0.1" units="cm"/>
    </inkml:brush>
  </inkml:definitions>
  <inkml:trace contextRef="#ctx0" brushRef="#br0">0 0 24575,'4'0'0,"5"0"0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24.190"/>
    </inkml:context>
    <inkml:brush xml:id="br0">
      <inkml:brushProperty name="width" value="0.1" units="cm"/>
      <inkml:brushProperty name="height" value="0.1" units="cm"/>
    </inkml:brush>
  </inkml:definitions>
  <inkml:trace contextRef="#ctx0" brushRef="#br0">1 1 24575,'8'0'0,"2"4"0,4 1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32.314"/>
    </inkml:context>
    <inkml:brush xml:id="br0">
      <inkml:brushProperty name="width" value="0.1" units="cm"/>
      <inkml:brushProperty name="height" value="0.1" units="cm"/>
    </inkml:brush>
  </inkml:definitions>
  <inkml:trace contextRef="#ctx0" brushRef="#br0">1 1 24575,'0'1'0,"1"0"0,-1 0 0,1 0 0,-1 0 0,1 0 0,-1 0 0,1 0 0,0 0 0,0 0 0,-1 0 0,1-1 0,0 1 0,0 0 0,0-1 0,0 1 0,0 0 0,0-1 0,0 1 0,0-1 0,0 1 0,0-1 0,0 0 0,0 1 0,0-1 0,1 0 0,-1 0 0,2 0 0,37 4 0,-35-4 0,512 3 0,-266-5 0,-143 2-1365,-69 0-5461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33.653"/>
    </inkml:context>
    <inkml:brush xml:id="br0">
      <inkml:brushProperty name="width" value="0.1" units="cm"/>
      <inkml:brushProperty name="height" value="0.1" units="cm"/>
    </inkml:brush>
  </inkml:definitions>
  <inkml:trace contextRef="#ctx0" brushRef="#br0">73 0 24575,'-17'460'0,"12"-354"0,5-61 0,-3 0 0,-1 0 0,-13 51 0,10-69 0,1 0 0,1 0 0,1 0 0,1 0 0,1 1 0,2-1 0,5 46 0,-4-71 0,-1 0 0,1-1 0,0 1 0,0 0 0,0-1 0,0 1 0,0-1 0,1 1 0,-1-1 0,0 0 0,1 1 0,-1-1 0,1 0 0,-1 0 0,1 0 0,-1 0 0,1 0 0,0 0 0,0-1 0,-1 1 0,1-1 0,0 1 0,0-1 0,0 1 0,2-1 0,54 3 0,-46-3 0,265-16 0,-170 7 0,10 7 63,-74 3-777,77-10 0,-95 4-6112</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35.351"/>
    </inkml:context>
    <inkml:brush xml:id="br0">
      <inkml:brushProperty name="width" value="0.1" units="cm"/>
      <inkml:brushProperty name="height" value="0.1" units="cm"/>
    </inkml:brush>
  </inkml:definitions>
  <inkml:trace contextRef="#ctx0" brushRef="#br0">90 1 24575,'-1'4'0,"-1"1"0,1-1 0,0 0 0,-1 1 0,0-1 0,0 0 0,0 0 0,-6 7 0,-3 8 0,3-1 0,2-1 0,0 2 0,1-1 0,0 0 0,-2 32 0,2 98 0,5-98 0,-9 73 0,8-116 0,-1 2 0,1 0 0,0 1 0,0-1 0,1 0 0,1 18 0,0-24 0,0 0 0,0 1 0,0-1 0,1 0 0,-1 0 0,1 0 0,0 0 0,0 0 0,0-1 0,0 1 0,0 0 0,1-1 0,-1 0 0,1 1 0,-1-1 0,1 0 0,0 0 0,0-1 0,4 3 0,7 3 0,-1-2 0,1 1 0,0-1 0,23 4 0,-31-8 0,-1 0 0,0 0 0,1 0 0,0-1 0,-1 0 0,1 0 0,-1 0 0,1-1 0,-1 1 0,1-1 0,-1-1 0,0 1 0,1-1 0,-1 0 0,6-3 0,-8 3 0,-1-1 0,0 1 0,0 0 0,0-1 0,0 1 0,0-1 0,0 1 0,-1-1 0,1 0 0,-1 0 0,0 0 0,0 0 0,0 0 0,0 0 0,-1 0 0,1 0 0,-1 0 0,1-3 0,-4-65 0,1 43 0,0-22 0,-3-48 0,10-121 0,-4 207-227,1 1-1,0 0 1,1 0-1,0-1 1,8-14-1,-3 10-6598</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36.020"/>
    </inkml:context>
    <inkml:brush xml:id="br0">
      <inkml:brushProperty name="width" value="0.1" units="cm"/>
      <inkml:brushProperty name="height" value="0.1" units="cm"/>
    </inkml:brush>
  </inkml:definitions>
  <inkml:trace contextRef="#ctx0" brushRef="#br0">1 5 24575,'0'-4'0,"0"6"0,0 8 0,0 12 0,0 8 0,0 2 0,0 0 0,0-2 0,0-2 0,0-2 0,0-6-8191</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36.893"/>
    </inkml:context>
    <inkml:brush xml:id="br0">
      <inkml:brushProperty name="width" value="0.1" units="cm"/>
      <inkml:brushProperty name="height" value="0.1" units="cm"/>
    </inkml:brush>
  </inkml:definitions>
  <inkml:trace contextRef="#ctx0" brushRef="#br0">0 75 24575,'14'-2'0,"0"0"0,0 0 0,0-1 0,-1-1 0,1-1 0,-1 1 0,13-8 0,-8 4 0,0 1 0,31-8 0,-10 10 0,0 1 0,0 2 0,60 5 0,-11 0 0,-84-3 0,0 1 0,0 0 0,0-1 0,0 1 0,-1 0 0,1 1 0,-1-1 0,1 1 0,-1-1 0,1 1 0,-1 0 0,0 1 0,0-1 0,0 0 0,0 1 0,0 0 0,0-1 0,-1 1 0,1 0 0,-1 0 0,0 1 0,0-1 0,0 0 0,-1 1 0,1-1 0,-1 1 0,2 4 0,3 13 0,0 0 0,-2 0 0,4 36 0,-7-45 0,4 30 0,-2 0 0,-1 1 0,-6 52 0,4-94-72,-1 1 1,1 0-1,0 0 0,-1-1 0,1 1 0,-1 0 0,0-1 0,1 1 1,-1 0-1,0-1 0,0 1 0,0-1 0,0 1 0,0-1 0,0 0 1,-1 1-1,1-1 0,-3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8:57.669"/>
    </inkml:context>
    <inkml:brush xml:id="br0">
      <inkml:brushProperty name="width" value="0.05" units="cm"/>
      <inkml:brushProperty name="height" value="0.05" units="cm"/>
      <inkml:brushProperty name="color" value="#E71224"/>
    </inkml:brush>
  </inkml:definitions>
  <inkml:trace contextRef="#ctx0" brushRef="#br0">0 1 24575,'25'2'0,"-1"1"0,0 2 0,0 0 0,39 15 0,-55-17 0,49 16 0,-23-7 0,-1-1 0,2-1 0,-1-2 0,1-1 0,0-2 0,45 1 0,-75-6 0,0 0 0,0 0 0,0 1 0,0 0 0,0 0 0,0 0 0,0 0 0,-1 1 0,6 2 0,-9-4 0,0 1 0,0-1 0,0 1 0,0 0 0,0 0 0,0-1 0,-1 1 0,1 0 0,0 0 0,0 0 0,-1 0 0,1 0 0,0 0 0,-1 0 0,1 0 0,-1 0 0,1 0 0,-1 1 0,0-1 0,1 0 0,-1 0 0,0 0 0,0 1 0,0-1 0,0 0 0,0 0 0,0 0 0,0 1 0,-1-1 0,1 0 0,0 0 0,0 0 0,-1 0 0,1 0 0,-1 0 0,1 1 0,-1-1 0,0 0 0,1 0 0,-1 0 0,0-1 0,0 1 0,-1 1 0,-5 7 0,0-1 0,-1 0 0,0-1 0,0 1 0,-1-1 0,1-1 0,-12 6 0,10-6 0,1 0 0,-1 1 0,1 0 0,1 1 0,-1-1 0,-12 17 0,14-13-119,-16 16 372,22-26-321,-1-1-1,1 1 1,-1 0 0,1-1 0,-1 1 0,1-1 0,-1 1 0,1-1 0,-1 0-1,1 0 1,-1 0 0,0 0 0,1 0 0,-1 0 0,1 0 0,-1 0 0,0 0-1,1-1 1,-1 1 0,1-1 0,-2 0 0,-18-8-6758</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07.825"/>
    </inkml:context>
    <inkml:brush xml:id="br0">
      <inkml:brushProperty name="width" value="0.05" units="cm"/>
      <inkml:brushProperty name="height" value="0.05" units="cm"/>
    </inkml:brush>
  </inkml:definitions>
  <inkml:trace contextRef="#ctx0" brushRef="#br0">1 0 24575,'4'0'0,"5"4"0,5 5 0,5 2 0,2 2 0,1-1 0,2-3 0,-4 2 0,-5 2 0,-1 0 0,-3 0 0,-4-1-8191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37.625"/>
    </inkml:context>
    <inkml:brush xml:id="br0">
      <inkml:brushProperty name="width" value="0.1" units="cm"/>
      <inkml:brushProperty name="height" value="0.1" units="cm"/>
    </inkml:brush>
  </inkml:definitions>
  <inkml:trace contextRef="#ctx0" brushRef="#br0">0 0 24575,'4'0'0,"6"0"0,4 0 0,4 0 0,7 0 0,7 0 0,6 0 0,4 0 0,-1 0 0,-3 0 0,-5 0 0,-4 0 0,-6 0-8191</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38.276"/>
    </inkml:context>
    <inkml:brush xml:id="br0">
      <inkml:brushProperty name="width" value="0.1" units="cm"/>
      <inkml:brushProperty name="height" value="0.1" units="cm"/>
    </inkml:brush>
  </inkml:definitions>
  <inkml:trace contextRef="#ctx0" brushRef="#br0">0 1 24575,'4'0'0,"5"0"0,10 0 0,4 0 0,7 0 0,2 0 0,7 0 0,2 0 0,0 0 0,-2 0 0,-3 0 0,-5 0 0,-3 0 0,-3 0 0,-5 0-8191</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39.103"/>
    </inkml:context>
    <inkml:brush xml:id="br0">
      <inkml:brushProperty name="width" value="0.1" units="cm"/>
      <inkml:brushProperty name="height" value="0.1" units="cm"/>
    </inkml:brush>
  </inkml:definitions>
  <inkml:trace contextRef="#ctx0" brushRef="#br0">468 1 24575,'-15'18'0,"1"0"0,1 1 0,1 1 0,0 0 0,-9 24 0,-10 16 0,-112 211 0,-31 54 0,172-322-77,0 0-40,1 0 0,-1 0 0,0 1 0,0-1-1,-1-1 1,1 1 0,-1 0 0,1-1 0,-1 1 0,-6 3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39.784"/>
    </inkml:context>
    <inkml:brush xml:id="br0">
      <inkml:brushProperty name="width" value="0.1" units="cm"/>
      <inkml:brushProperty name="height" value="0.1" units="cm"/>
    </inkml:brush>
  </inkml:definitions>
  <inkml:trace contextRef="#ctx0" brushRef="#br0">0 0 24575,'8'0'0,"11"0"0,17 4 0,14 10 0,19 17 0,10 8 0,-2 5 0,-5-5 0,-12-2 0,-8-2 0,-8-8 0,-12-4 0,-8-6 0,-4-6 0,-5-1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0.510"/>
    </inkml:context>
    <inkml:brush xml:id="br0">
      <inkml:brushProperty name="width" value="0.1" units="cm"/>
      <inkml:brushProperty name="height" value="0.1" units="cm"/>
    </inkml:brush>
  </inkml:definitions>
  <inkml:trace contextRef="#ctx0" brushRef="#br0">0 0 24575,'0'8'0,"0"6"0,0 5 0,0 3 0,0 6 0,0 2 0,0 0 0,4-2 0,1-1 0,0-1 0,-1-2 0,-1-8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1.106"/>
    </inkml:context>
    <inkml:brush xml:id="br0">
      <inkml:brushProperty name="width" value="0.1" units="cm"/>
      <inkml:brushProperty name="height" value="0.1" units="cm"/>
    </inkml:brush>
  </inkml:definitions>
  <inkml:trace contextRef="#ctx0" brushRef="#br0">1 0 24575,'3'0'0,"3"4"0,-1 9 0,-1 6 0,-2 8 0,0 4 0,-1-1 0,-1 0 0,4 2 0,5-5 0,1-2 0,-1-6-8191</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2.568"/>
    </inkml:context>
    <inkml:brush xml:id="br0">
      <inkml:brushProperty name="width" value="0.1" units="cm"/>
      <inkml:brushProperty name="height" value="0.1" units="cm"/>
    </inkml:brush>
  </inkml:definitions>
  <inkml:trace contextRef="#ctx0" brushRef="#br0">102 0 24575,'0'4'0,"0"9"0,0 14 0,0 11 0,-4 6 0,-5 7 0,-5 0 0,-4-2 0,0-5 0,5-2 0,-1-4 0,3-9-8191</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3.013"/>
    </inkml:context>
    <inkml:brush xml:id="br0">
      <inkml:brushProperty name="width" value="0.1" units="cm"/>
      <inkml:brushProperty name="height" value="0.1" units="cm"/>
    </inkml:brush>
  </inkml:definitions>
  <inkml:trace contextRef="#ctx0" brushRef="#br0">1 1 24575,'4'0'0,"5"0"0,5 0 0,4 0 0,3 0 0,2 4 0,1 1 0,0 4 0,0 0 0,-4-1-8191</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3.451"/>
    </inkml:context>
    <inkml:brush xml:id="br0">
      <inkml:brushProperty name="width" value="0.1" units="cm"/>
      <inkml:brushProperty name="height" value="0.1" units="cm"/>
    </inkml:brush>
  </inkml:definitions>
  <inkml:trace contextRef="#ctx0" brushRef="#br0">99 0 24575,'0'8'0,"0"10"0,0 10 0,0 5 0,0 7 0,0 10 0,-4 4 0,-5 0 0,-5-5 0,-4-2 0,1-2 0,-1-9 0,0-10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3.830"/>
    </inkml:context>
    <inkml:brush xml:id="br0">
      <inkml:brushProperty name="width" value="0.1" units="cm"/>
      <inkml:brushProperty name="height" value="0.1" units="cm"/>
    </inkml:brush>
  </inkml:definitions>
  <inkml:trace contextRef="#ctx0" brushRef="#br0">1 1 24575,'3'0'0,"7"0"0,4 0 0,4 0 0,3 0 0,1 0 0,2 0 0,-4 0-8191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08.415"/>
    </inkml:context>
    <inkml:brush xml:id="br0">
      <inkml:brushProperty name="width" value="0.05" units="cm"/>
      <inkml:brushProperty name="height" value="0.05" units="cm"/>
    </inkml:brush>
  </inkml:definitions>
  <inkml:trace contextRef="#ctx0" brushRef="#br0">0 0 24575,'3'3'0,"1"-1"0,-1 0 0,1 1 0,-1-1 0,1-1 0,0 1 0,0 0 0,-1-1 0,1 0 0,0 0 0,0 0 0,7 0 0,59 1 0,-26-1 0,111 20 0,-88-10 0,118 4 0,-177-15-120,-5-1 55,-1 1-1,1 0 1,-1-1-1,1 1 0,-1 1 1,1-1-1,0 0 1,-1 0-1,0 1 1,1 0-1,-1-1 1,1 1-1,-1 0 1,0 0-1,1 0 1,-1 1-1,0-1 1,3 3-1,0 5-6760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4.375"/>
    </inkml:context>
    <inkml:brush xml:id="br0">
      <inkml:brushProperty name="width" value="0.1" units="cm"/>
      <inkml:brushProperty name="height" value="0.1" units="cm"/>
    </inkml:brush>
  </inkml:definitions>
  <inkml:trace contextRef="#ctx0" brushRef="#br0">0 1 24575,'4'0'0,"5"0"0,5 0 0,9 0 0,11 0 0,4 0 0,4 0 0,2 0 0,1 0 0,-2 0 0,-13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4.894"/>
    </inkml:context>
    <inkml:brush xml:id="br0">
      <inkml:brushProperty name="width" value="0.1" units="cm"/>
      <inkml:brushProperty name="height" value="0.1" units="cm"/>
    </inkml:brush>
  </inkml:definitions>
  <inkml:trace contextRef="#ctx0" brushRef="#br0">130 0 24575,'0'4'0,"0"9"0,-4 6 0,-1 8 0,0 11 0,1 7 0,-2 4 0,-1 1 0,1-4 0,1-6 0,-1-5 0,-9-6 0,-17-2 0,-3-8-8191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5.414"/>
    </inkml:context>
    <inkml:brush xml:id="br0">
      <inkml:brushProperty name="width" value="0.1" units="cm"/>
      <inkml:brushProperty name="height" value="0.1" units="cm"/>
    </inkml:brush>
  </inkml:definitions>
  <inkml:trace contextRef="#ctx0" brushRef="#br0">0 110 24575,'80'0'0,"188"-7"0,-231 3 0,0-1 0,0-3 0,-1 0 0,0-3 0,41-16 0,21-7-1365,-82 28-5461</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5.994"/>
    </inkml:context>
    <inkml:brush xml:id="br0">
      <inkml:brushProperty name="width" value="0.1" units="cm"/>
      <inkml:brushProperty name="height" value="0.1" units="cm"/>
    </inkml:brush>
  </inkml:definitions>
  <inkml:trace contextRef="#ctx0" brushRef="#br0">1 97 24575,'4'0'0,"13"0"0,8 0 0,7 0 0,6-4 0,5-1 0,18-8 0,6-2 0,-3-1 0,-5 1 0,-17-1 0,-16 3-8191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6.712"/>
    </inkml:context>
    <inkml:brush xml:id="br0">
      <inkml:brushProperty name="width" value="0.1" units="cm"/>
      <inkml:brushProperty name="height" value="0.1" units="cm"/>
    </inkml:brush>
  </inkml:definitions>
  <inkml:trace contextRef="#ctx0" brushRef="#br0">165 1 24575,'-3'2'0,"1"0"0,0 0 0,0 0 0,0 0 0,0 1 0,1-1 0,-1 1 0,1-1 0,-1 1 0,1-1 0,0 1 0,0 0 0,0 0 0,0 0 0,0 4 0,-3 4 0,-9 19 0,2 1 0,0 1 0,3-1 0,0 1 0,2 1 0,1-1 0,0 38 0,4 32 0,1-7 0,-4-1 0,-18 102 0,8-73 0,-3 9 0,17-130-104,-3 8 335,3-9-259,0-1 0,0 0-1,-1 0 1,1 0 0,0 0 0,0 0 0,0 1 0,0-1 0,0 0-1,0 0 1,-1 0 0,1 0 0,0 0 0,0 0 0,0 0-1,0 0 1,0 0 0,-1 0 0,1 0 0,0 0 0,0 0 0,0 0-1,0 0 1,-1 1 0,1-2 0,0 1 0,0 0 0,0 0 0,0 0-1,-1 0 1,1 0 0,0 0 0,0 0 0,0 0 0,0 0 0,0 0-1,-1 0 1,1 0 0,0 0 0,0 0 0,0 0 0,0-1-1,0 1 1,0 0 0,-1 0 0,1 0 0,0 0 0,0 0 0,0-1-1,0 1 1,0 0 0,0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7.242"/>
    </inkml:context>
    <inkml:brush xml:id="br0">
      <inkml:brushProperty name="width" value="0.1" units="cm"/>
      <inkml:brushProperty name="height" value="0.1" units="cm"/>
    </inkml:brush>
  </inkml:definitions>
  <inkml:trace contextRef="#ctx0" brushRef="#br0">85 1 24575,'-4'0'0,"-1"3"0,0 11 0,1 5 0,-2 4 0,-5 2 0,0 1 0,-3-5 0,2-1 0,-1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7.710"/>
    </inkml:context>
    <inkml:brush xml:id="br0">
      <inkml:brushProperty name="width" value="0.1" units="cm"/>
      <inkml:brushProperty name="height" value="0.1" units="cm"/>
    </inkml:brush>
  </inkml:definitions>
  <inkml:trace contextRef="#ctx0" brushRef="#br0">1 1 24575,'4'0'0,"9"0"0,7 0 0,3 4 0,2 1 0,0 4 0,1 0 0,-1 3 0,-4-1-8191</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8.377"/>
    </inkml:context>
    <inkml:brush xml:id="br0">
      <inkml:brushProperty name="width" value="0.1" units="cm"/>
      <inkml:brushProperty name="height" value="0.1" units="cm"/>
    </inkml:brush>
  </inkml:definitions>
  <inkml:trace contextRef="#ctx0" brushRef="#br0">1 9 24575,'4'0'0,"5"0"0,9 0 0,9 0 0,8 0 0,6 0 0,7 0 0,1 0 0,-2 0 0,0 0 0,-4-3 0,-10-3-8191</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48.908"/>
    </inkml:context>
    <inkml:brush xml:id="br0">
      <inkml:brushProperty name="width" value="0.1" units="cm"/>
      <inkml:brushProperty name="height" value="0.1" units="cm"/>
    </inkml:brush>
  </inkml:definitions>
  <inkml:trace contextRef="#ctx0" brushRef="#br0">1 1 24575,'4'0'0,"13"0"0,8 0 0,3 0 0,5 0 0,4 0 0,1 0 0,1 0 0,-2 0 0,-3 0 0,-4 0 0,-11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50.226"/>
    </inkml:context>
    <inkml:brush xml:id="br0">
      <inkml:brushProperty name="width" value="0.1" units="cm"/>
      <inkml:brushProperty name="height" value="0.1" units="cm"/>
    </inkml:brush>
  </inkml:definitions>
  <inkml:trace contextRef="#ctx0" brushRef="#br0">288 1 24575,'2'74'0,"-1"-19"0,-5 65 0,2-105 0,0 1 0,-1 0 0,-1 0 0,0-1 0,-1 0 0,-1 0 0,0 0 0,-14 22 0,17-33 0,0-1 0,-1 0 0,1 0 0,-1 0 0,1-1 0,-1 1 0,0-1 0,0 0 0,0 0 0,-1 0 0,1 0 0,0-1 0,-1 0 0,1 0 0,-1 0 0,1 0 0,-1-1 0,-7 1 0,-1-1 0,1 0 0,-1-1 0,0 0 0,1-1 0,-20-5 0,28 6 0,1 0 0,0 0 0,0-1 0,0 0 0,0 1 0,0-1 0,0-1 0,1 1 0,-1 0 0,0 0 0,1-1 0,0 0 0,0 1 0,0-1 0,0 0 0,0 0 0,0 0 0,1 0 0,-1 0 0,1-1 0,0 1 0,0 0 0,0-1 0,1 1 0,-1-1 0,1 1 0,0 0 0,0-1 0,0 1 0,0-1 0,0 1 0,1-1 0,0 1 0,1-6 0,0 1 0,0 1 0,0-1 0,1 0 0,0 0 0,0 1 0,0 0 0,1 0 0,1 0 0,-1 0 0,1 0 0,0 1 0,1 0 0,10-10 0,5 3 0,1 1 0,0 1 0,1 1 0,0 1 0,1 1 0,0 1 0,0 1 0,0 1 0,1 1 0,-1 1 0,1 1 0,0 2 0,0 0 0,-1 2 0,1 0 0,46 12 0,-67-12 0,0-1 0,1 1 0,-1 0 0,0 0 0,0 1 0,0-1 0,0 1 0,-1 0 0,1 0 0,-1 0 0,0 0 0,0 1 0,0-1 0,0 1 0,0 0 0,-1 0 0,1 0 0,-1 0 0,0 0 0,-1 0 0,1 1 0,-1-1 0,0 1 0,0-1 0,0 1 0,0-1 0,-1 1 0,0 8 0,0 0 0,0 0 0,-1 0 0,-1 0 0,0 0 0,-1 0 0,0 0 0,-1-1 0,0 1 0,-8 14 0,6-15-124,-1 1 0,-1-1 0,0-1 0,0 1 0,-1-2 0,-1 1-1,0-1 1,0 0 0,-1-1 0,-17 11 0,10-10-6702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08.809"/>
    </inkml:context>
    <inkml:brush xml:id="br0">
      <inkml:brushProperty name="width" value="0.05" units="cm"/>
      <inkml:brushProperty name="height" value="0.05" units="cm"/>
    </inkml:brush>
  </inkml:definitions>
  <inkml:trace contextRef="#ctx0" brushRef="#br0">1 10 24575,'0'-4'0,"4"-1"0,1 4 0,4 10 0,4 12 0,4 1 0,7-2 0,-1-5-8191</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55.920"/>
    </inkml:context>
    <inkml:brush xml:id="br0">
      <inkml:brushProperty name="width" value="0.1" units="cm"/>
      <inkml:brushProperty name="height" value="0.1" units="cm"/>
    </inkml:brush>
  </inkml:definitions>
  <inkml:trace contextRef="#ctx0" brushRef="#br0">175 1 24575,'0'2'0,"-1"1"0,1 0 0,0 0 0,-1 0 0,1 0 0,-1 0 0,0 0 0,0-1 0,0 1 0,0 0 0,-1-1 0,1 1 0,-1-1 0,1 1 0,-1-1 0,0 0 0,0 0 0,0 0 0,-4 3 0,-2 1 0,0-1 0,-1 0 0,0 0 0,-13 4 0,15-6 0,0 0 0,1 0 0,-1 0 0,1 1 0,-1 0 0,-9 8 0,16-11 0,-1 0 0,0 0 0,1 0 0,-1 0 0,1 0 0,-1 0 0,1 0 0,0 0 0,-1 0 0,1 0 0,0 0 0,0 0 0,0 0 0,0 0 0,0 1 0,0-1 0,0 0 0,0 0 0,0 0 0,0 0 0,1 0 0,-1 0 0,0 0 0,1 0 0,-1 0 0,1 1 0,21 32 0,-4-3 0,-16-24 0,1 0 0,-1 0 0,-1 1 0,0-1 0,0 1 0,0-1 0,-1 1 0,0-1 0,0 1 0,-1 0 0,0-1 0,0 1 0,-1-1 0,0 0 0,0 0 0,-1 1 0,1-1 0,-2-1 0,1 1 0,-1 0 0,0-1 0,0 0 0,-1 0 0,-9 9 0,10-11 0,0 0 0,1-1 0,-1 2 0,1-1 0,-1 0 0,1 1 0,-3 6 0,5-10 0,1 0 0,0-1 0,0 1 0,0-1 0,0 1 0,0 0 0,0-1 0,0 1 0,0 0 0,0-1 0,0 1 0,0-1 0,0 1 0,0 0 0,0-1 0,0 1 0,1 0 0,-1-1 0,0 1 0,1-1 0,-1 1 0,0-1 0,1 1 0,-1-1 0,1 2 0,1-1 0,0 0 0,0 0 0,0 0 0,0 0 0,0 0 0,0 0 0,0 0 0,1-1 0,-1 1 0,0-1 0,4 1 0,20 2-227,1-1-1,-1-1 1,1-1-1,-1-1 1,49-10-1,-59 6-6598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56.467"/>
    </inkml:context>
    <inkml:brush xml:id="br0">
      <inkml:brushProperty name="width" value="0.1" units="cm"/>
      <inkml:brushProperty name="height" value="0.1" units="cm"/>
    </inkml:brush>
  </inkml:definitions>
  <inkml:trace contextRef="#ctx0" brushRef="#br0">0 1 24575,'4'3'0,"5"3"0,5 2 0,4 10 0,-1 4 0,1 3 0,-3 1 0,-8-4 0,-17-6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57.078"/>
    </inkml:context>
    <inkml:brush xml:id="br0">
      <inkml:brushProperty name="width" value="0.1" units="cm"/>
      <inkml:brushProperty name="height" value="0.1" units="cm"/>
    </inkml:brush>
  </inkml:definitions>
  <inkml:trace contextRef="#ctx0" brushRef="#br0">101 1 24575,'-1'0'0,"0"1"0,0 0 0,0-1 0,0 1 0,0 0 0,0 0 0,0 0 0,1 0 0,-1 0 0,0 0 0,0 0 0,1 0 0,-1 0 0,1 0 0,-1 0 0,1 0 0,-1 1 0,1-1 0,0 0 0,-1 0 0,1 0 0,0 1 0,0-1 0,0 2 0,-5 38 0,5-36 0,-3 205 0,4-122 0,-1-86-40,0 1 0,0-1 0,0 1 0,0-1-1,-1 1 1,1-1 0,-1 1 0,1-1 0,-1 1 0,0-1 0,0 0-1,0 1 1,0-1 0,0 0 0,-1 0 0,1 1 0,-1-1-1,1-1 1,-1 1 0,0 0 0,0 0 0,0 0 0,0-1 0,0 1-1,0-1 1,0 0 0,0 0 0,-1 1 0,1-2 0,0 1-1,-1 0 1,1 0 0,-4 0 0,-22 5-6786</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57.913"/>
    </inkml:context>
    <inkml:brush xml:id="br0">
      <inkml:brushProperty name="width" value="0.1" units="cm"/>
      <inkml:brushProperty name="height" value="0.1" units="cm"/>
    </inkml:brush>
  </inkml:definitions>
  <inkml:trace contextRef="#ctx0" brushRef="#br0">10 0 24575,'0'8'0,"0"6"0,0 6 0,0 2 0,0 2 0,0 0 0,-4-3 0,-1-2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58.463"/>
    </inkml:context>
    <inkml:brush xml:id="br0">
      <inkml:brushProperty name="width" value="0.1" units="cm"/>
      <inkml:brushProperty name="height" value="0.1" units="cm"/>
    </inkml:brush>
  </inkml:definitions>
  <inkml:trace contextRef="#ctx0" brushRef="#br0">0 0 24575,'4'0'0,"5"0"0,5 0 0,0 4 0,-2 5 0,1 17 0,-2 8 0,-3 2 0,-3-1 0,2-3 0,0-7-8191</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59.201"/>
    </inkml:context>
    <inkml:brush xml:id="br0">
      <inkml:brushProperty name="width" value="0.1" units="cm"/>
      <inkml:brushProperty name="height" value="0.1" units="cm"/>
    </inkml:brush>
  </inkml:definitions>
  <inkml:trace contextRef="#ctx0" brushRef="#br0">0 0 24575,'4'0'0,"5"0"0,5 0 0,4 0 0,7 0 0,3 0 0,5 0 0,4 4 0,0 2 0,2-1 0,10-1 0,4-1 0,1-1 0,3-1 0,-4-1 0,-11 0-8191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3:59.750"/>
    </inkml:context>
    <inkml:brush xml:id="br0">
      <inkml:brushProperty name="width" value="0.1" units="cm"/>
      <inkml:brushProperty name="height" value="0.1" units="cm"/>
    </inkml:brush>
  </inkml:definitions>
  <inkml:trace contextRef="#ctx0" brushRef="#br0">24 1 24575,'-4'0'0,"-1"4"0,0 13 0,1 8 0,1 11 0,1 11 0,1 6 0,1 9 0,0 6 0,0 4 0,0-4 0,1-8 0,-1-11 0,0-6 0,0-7 0,4-4 0,1-13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00.456"/>
    </inkml:context>
    <inkml:brush xml:id="br0">
      <inkml:brushProperty name="width" value="0.1" units="cm"/>
      <inkml:brushProperty name="height" value="0.1" units="cm"/>
    </inkml:brush>
  </inkml:definitions>
  <inkml:trace contextRef="#ctx0" brushRef="#br0">0 1 24575,'4'0'0,"5"0"0,6 0 0,3 0 0,3 0 0,1 0 0,2 0 0,0 0 0,1 0 0,-2 0 0,1 0 0,-1 0 0,1 0 0,-5 0-8191</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05.050"/>
    </inkml:context>
    <inkml:brush xml:id="br0">
      <inkml:brushProperty name="width" value="0.1" units="cm"/>
      <inkml:brushProperty name="height" value="0.1" units="cm"/>
    </inkml:brush>
  </inkml:definitions>
  <inkml:trace contextRef="#ctx0" brushRef="#br0">459 0 24575,'-8'4'0,"-10"1"0,-15 4 0,-16 8 0,-8 1 0,-7 2 0,-3-3 0,5 0 0,5-3 0,13-4-8191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05.564"/>
    </inkml:context>
    <inkml:brush xml:id="br0">
      <inkml:brushProperty name="width" value="0.1" units="cm"/>
      <inkml:brushProperty name="height" value="0.1" units="cm"/>
    </inkml:brush>
  </inkml:definitions>
  <inkml:trace contextRef="#ctx0" brushRef="#br0">1 1 24575,'0'4'0,"0"9"0,0 6 0,0 12 0,4 8 0,1 14 0,0 17 0,-1 20 0,2 7 0,9 6 0,5-6 0,4-8 0,-3-16 0,-1-15 0,1-26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09.245"/>
    </inkml:context>
    <inkml:brush xml:id="br0">
      <inkml:brushProperty name="width" value="0.05" units="cm"/>
      <inkml:brushProperty name="height" value="0.05" units="cm"/>
    </inkml:brush>
  </inkml:definitions>
  <inkml:trace contextRef="#ctx0" brushRef="#br0">84 0 24575,'0'4'0,"0"5"0,0 6 0,-8 3 0,-6 3 0,-6-2 0,-2-5 0,2-4-8191</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06.485"/>
    </inkml:context>
    <inkml:brush xml:id="br0">
      <inkml:brushProperty name="width" value="0.1" units="cm"/>
      <inkml:brushProperty name="height" value="0.1" units="cm"/>
    </inkml:brush>
  </inkml:definitions>
  <inkml:trace contextRef="#ctx0" brushRef="#br0">1 0 24575,'0'3'0,"0"0"0,0 0 0,0-1 0,0 1 0,0 0 0,1 0 0,0-1 0,-1 1 0,1 0 0,0-1 0,0 1 0,0-1 0,1 1 0,-1-1 0,0 1 0,1-1 0,0 0 0,-1 0 0,5 4 0,-2-4 0,0 0 0,0 0 0,0 0 0,0 0 0,0-1 0,1 0 0,-1 1 0,1-2 0,-1 1 0,1 0 0,6-1 0,296 0 0,12 0 0,-314 0 0,-1 1 0,1-1 0,0 1 0,-1 0 0,1 0 0,0 0 0,-1 1 0,0-1 0,1 1 0,-1 0 0,0 0 0,0 1 0,0-1 0,7 7 0,-9-6 0,1 0 0,-1 0 0,0 1 0,0 0 0,0-1 0,0 1 0,-1 0 0,1 0 0,-1 0 0,0 0 0,0 0 0,-1 0 0,1 0 0,-1 0 0,0 0 0,-1 8 0,-14 253 0,15-254-273,0 0 0,-1-1 0,0 1 0,-5 18 0,-4-4-6553</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07.320"/>
    </inkml:context>
    <inkml:brush xml:id="br0">
      <inkml:brushProperty name="width" value="0.1" units="cm"/>
      <inkml:brushProperty name="height" value="0.1" units="cm"/>
    </inkml:brush>
  </inkml:definitions>
  <inkml:trace contextRef="#ctx0" brushRef="#br0">1 0 24575,'4'0'0,"5"0"0,5 8 0,5 7 0,2 8 0,-3 4 0,-3 6 0,-1-4 0,-3-1 0,-3-7-8191</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08.467"/>
    </inkml:context>
    <inkml:brush xml:id="br0">
      <inkml:brushProperty name="width" value="0.1" units="cm"/>
      <inkml:brushProperty name="height" value="0.1" units="cm"/>
    </inkml:brush>
  </inkml:definitions>
  <inkml:trace contextRef="#ctx0" brushRef="#br0">0 61 24575,'7'-4'0,"0"-1"0,-1 1 0,1 1 0,1 0 0,-1 0 0,0 0 0,1 1 0,7-2 0,8-3 0,-10 3 0,-4 0 0,1 1 0,0 0 0,0 1 0,0 0 0,0 0 0,13 0 0,-21 2 0,0 0 0,0 1 0,0-1 0,0 1 0,1-1 0,-1 1 0,0 0 0,-1 0 0,1-1 0,0 1 0,0 1 0,0-1 0,0 0 0,-1 0 0,1 1 0,0-1 0,-1 1 0,0-1 0,1 1 0,-1 0 0,0 0 0,0-1 0,0 1 0,0 0 0,0 0 0,0 0 0,0 0 0,-1 0 0,1 0 0,-1 0 0,1 1 0,-1-1 0,0 0 0,0 0 0,0 0 0,0 2 0,0 0 0,1 14 0,0 1 0,-1-1 0,-1 0 0,-3 23 0,3-38 0,1 1 0,-1-1 0,0 1 0,0-1 0,0 1 0,-1-1 0,1 1 0,-1-1 0,0 0 0,0 0 0,0 0 0,0 0 0,0 0 0,-1-1 0,1 1 0,-1 0 0,0-1 0,0 0 0,0 0 0,0 0 0,0 0 0,0 0 0,0-1 0,-1 1 0,1-1 0,-1 0 0,-5 1 0,-37 5-1365,26-2-5461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09.260"/>
    </inkml:context>
    <inkml:brush xml:id="br0">
      <inkml:brushProperty name="width" value="0.1" units="cm"/>
      <inkml:brushProperty name="height" value="0.1" units="cm"/>
    </inkml:brush>
  </inkml:definitions>
  <inkml:trace contextRef="#ctx0" brushRef="#br0">1 10 24575,'0'-4'0,"4"-1"0,9 8 0,6 7 0,0 7 0,1 7 0,1 8 0,0 3 0,1 2 0,-3 0 0,3-3 0,-3-4 0,0-6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10.001"/>
    </inkml:context>
    <inkml:brush xml:id="br0">
      <inkml:brushProperty name="width" value="0.1" units="cm"/>
      <inkml:brushProperty name="height" value="0.1" units="cm"/>
    </inkml:brush>
  </inkml:definitions>
  <inkml:trace contextRef="#ctx0" brushRef="#br0">0 185 24575,'1'-2'0,"-1"0"0,1 0 0,-1 0 0,1 1 0,0-1 0,0 0 0,0 1 0,0-1 0,0 0 0,0 1 0,0 0 0,1-1 0,-1 1 0,0 0 0,1-1 0,-1 1 0,1 0 0,2-1 0,36-21 0,-30 18 0,26-10 0,1 0 0,0 3 0,0 1 0,43-7 0,13-4 0,-70 16 0,-1-1 0,1 1 0,1 1 0,-1 1 0,43-2 0,-63 6 0,0 1 0,-1-1 0,1 1 0,-1 0 0,1-1 0,0 1 0,-1 1 0,1-1 0,-1 0 0,0 0 0,1 1 0,-1-1 0,0 1 0,0 0 0,0 0 0,0 0 0,0 0 0,-1 0 0,1 0 0,-1 0 0,1 1 0,-1-1 0,0 0 0,0 1 0,0-1 0,0 1 0,0 0 0,0 2 0,3 11 0,-1 0 0,0 0 0,-1 27 0,0-19 0,0-1 0,-1 1 0,-1-1 0,-4 33 0,2-44 0,-1-1 0,0 0 0,0 1 0,-1-1 0,-1-1 0,0 1 0,0 0 0,-12 15 0,13-18-65,-1-1 0,0 1 0,-1-1 0,0 0 0,0-1 0,-1 1 0,1-1 0,-1-1 0,-1 1 0,1-1 0,-1 0 0,0-1 0,0 0 0,0 0 0,0-1 0,-1 0 0,0 0 0,1-1 0,-1 0 0,-16 1 0,-7-2-6761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10.871"/>
    </inkml:context>
    <inkml:brush xml:id="br0">
      <inkml:brushProperty name="width" value="0.1" units="cm"/>
      <inkml:brushProperty name="height" value="0.1" units="cm"/>
    </inkml:brush>
  </inkml:definitions>
  <inkml:trace contextRef="#ctx0" brushRef="#br0">1 0 24575,'4'0'0,"5"0"0,5 0 0,4 0 0,3 0 0,2 0 0,5 0 0,5 0 0,5 0 0,-8 5 0,-8 0-8191</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11.356"/>
    </inkml:context>
    <inkml:brush xml:id="br0">
      <inkml:brushProperty name="width" value="0.1" units="cm"/>
      <inkml:brushProperty name="height" value="0.1" units="cm"/>
    </inkml:brush>
  </inkml:definitions>
  <inkml:trace contextRef="#ctx0" brushRef="#br0">1 0 24575,'7'0'0,"8"0"0,4 0 0,3 0 0,-6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12.057"/>
    </inkml:context>
    <inkml:brush xml:id="br0">
      <inkml:brushProperty name="width" value="0.1" units="cm"/>
      <inkml:brushProperty name="height" value="0.1" units="cm"/>
    </inkml:brush>
  </inkml:definitions>
  <inkml:trace contextRef="#ctx0" brushRef="#br0">0 166 24575,'59'-4'0,"0"-2"0,-1-3 0,65-19 0,75-14-341,2 10 0,1 8-1,344 3 1,-501 22-6485</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12.731"/>
    </inkml:context>
    <inkml:brush xml:id="br0">
      <inkml:brushProperty name="width" value="0.1" units="cm"/>
      <inkml:brushProperty name="height" value="0.1" units="cm"/>
    </inkml:brush>
  </inkml:definitions>
  <inkml:trace contextRef="#ctx0" brushRef="#br0">18 0 24575,'-4'0'0,"-1"4"0,0 5 0,1 5 0,5 4 0,3 3 0,0 2 0,3-3 0,1-1 0,-1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13.528"/>
    </inkml:context>
    <inkml:brush xml:id="br0">
      <inkml:brushProperty name="width" value="0.1" units="cm"/>
      <inkml:brushProperty name="height" value="0.1" units="cm"/>
    </inkml:brush>
  </inkml:definitions>
  <inkml:trace contextRef="#ctx0" brushRef="#br0">0 2 24575,'93'-2'0,"104"4"0,-195-1 4,1-1 0,0 0 0,0 1 0,0 0 0,-1-1-1,1 1 1,0 0 0,-1 0 0,1 1 0,0-1 0,-1 1 0,0-1-1,1 1 1,-1 0 0,0-1 0,0 1 0,0 1 0,0-1 0,0 0 0,0 0-1,-1 1 1,1-1 0,-1 1 0,0-1 0,0 1 0,0-1 0,0 1-1,0 0 1,0 0 0,0 3 0,0-2-72,-1 0 1,0 0-1,0 0 1,0 0-1,0 0 1,-1 0-1,1 0 1,-1 0-1,0-1 1,0 1-1,0 0 1,-1 0-1,1-1 1,-1 1-1,0-1 1,0 1-1,-1-1 1,1 0-1,0 1 1,-1-2-1,-4 5 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09.883"/>
    </inkml:context>
    <inkml:brush xml:id="br0">
      <inkml:brushProperty name="width" value="0.05" units="cm"/>
      <inkml:brushProperty name="height" value="0.05" units="cm"/>
    </inkml:brush>
  </inkml:definitions>
  <inkml:trace contextRef="#ctx0" brushRef="#br0">0 1 24575,'4'0'0,"5"0"0,9 0 0,6 0 0,2 0 0,4 0 0,2 0 0,7 0 0,0 0 0,2 0 0,2 0 0,5 0 0,2 0 0,-3 0 0,-2 0 0,4 0 0,-4 0 0,-8 0-8191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14.204"/>
    </inkml:context>
    <inkml:brush xml:id="br0">
      <inkml:brushProperty name="width" value="0.1" units="cm"/>
      <inkml:brushProperty name="height" value="0.1" units="cm"/>
    </inkml:brush>
  </inkml:definitions>
  <inkml:trace contextRef="#ctx0" brushRef="#br0">0 24 24575,'8'0'0,"2"-4"0,4-1 0,7 0 0,4 1 0,6 1 0,1 2 0,-5 0-8191</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14.833"/>
    </inkml:context>
    <inkml:brush xml:id="br0">
      <inkml:brushProperty name="width" value="0.1" units="cm"/>
      <inkml:brushProperty name="height" value="0.1" units="cm"/>
    </inkml:brush>
  </inkml:definitions>
  <inkml:trace contextRef="#ctx0" brushRef="#br0">0 1 24575,'4'0'0,"9"0"0,10 0 0,6 0 0,4 0 0,2 0 0,-5 0-8191</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15.367"/>
    </inkml:context>
    <inkml:brush xml:id="br0">
      <inkml:brushProperty name="width" value="0.1" units="cm"/>
      <inkml:brushProperty name="height" value="0.1" units="cm"/>
    </inkml:brush>
  </inkml:definitions>
  <inkml:trace contextRef="#ctx0" brushRef="#br0">25 0 24575,'-4'0'0,"-2"4"0,2 5 0,0 6 0,1 3 0,1 3 0,1 2 0,1 4 0,0 7 0,0 0 0,0-5-8191</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15.833"/>
    </inkml:context>
    <inkml:brush xml:id="br0">
      <inkml:brushProperty name="width" value="0.1" units="cm"/>
      <inkml:brushProperty name="height" value="0.1" units="cm"/>
    </inkml:brush>
  </inkml:definitions>
  <inkml:trace contextRef="#ctx0" brushRef="#br0">0 32 24575,'4'0'0,"5"0"0,13 0 0,7 0 0,6 0 0,1-3 0,3-7 0,-3 0 0,-6 1-8191</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17.211"/>
    </inkml:context>
    <inkml:brush xml:id="br0">
      <inkml:brushProperty name="width" value="0.1" units="cm"/>
      <inkml:brushProperty name="height" value="0.1" units="cm"/>
    </inkml:brush>
  </inkml:definitions>
  <inkml:trace contextRef="#ctx0" brushRef="#br0">1 1 24575,'4'0'0,"5"0"0,5 0 0,4 0 0,3 0 0,1 0 0,2 0 0,0 0 0,-4 0-8191</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50.015"/>
    </inkml:context>
    <inkml:brush xml:id="br0">
      <inkml:brushProperty name="width" value="0.1" units="cm"/>
      <inkml:brushProperty name="height" value="0.1" units="cm"/>
    </inkml:brush>
  </inkml:definitions>
  <inkml:trace contextRef="#ctx0" brushRef="#br0">106 17 24575,'60'-9'0,"-55"8"0,1-1 0,-1 1 0,1-1 0,0 1 0,-1 1 0,1-1 0,0 1 0,-1 0 0,1 1 0,0-1 0,-1 1 0,1 0 0,0 0 0,-1 1 0,1 0 0,-1 0 0,0 0 0,0 0 0,7 5 0,-2 1 0,-1 1 0,1 0 0,-2 0 0,1 1 0,-1 0 0,-1 0 0,0 1 0,0 0 0,-1 0 0,0 1 0,-1 0 0,-1 0 0,6 22 0,-3-1 0,-1 0 0,-2 0 0,-2 0 0,-1 39 0,-2-65 0,0-1 0,0 0 0,0 0 0,0 0 0,-1 0 0,0 0 0,-1-1 0,1 1 0,-1 0 0,0-1 0,0 0 0,-1 0 0,1 0 0,-1 0 0,-1 0 0,1-1 0,0 0 0,-1 0 0,0 0 0,0 0 0,0-1 0,-1 0 0,1 0 0,-9 3 0,-15 7 0,-2-2 0,0-1 0,-49 9 0,29-7 0,35-8 0,-1 1 0,1 1 0,-17 8 0,33-14 0,-1 0 0,0 0 0,1 0 0,-1 1 0,1-1 0,-1 0 0,1 0 0,-1 0 0,1 1 0,-1-1 0,0 0 0,1 1 0,0-1 0,-1 1 0,1-1 0,-1 0 0,1 1 0,-1-1 0,1 1 0,0-1 0,-1 1 0,1-1 0,0 1 0,0 0 0,-1-1 0,1 1 0,0-1 0,0 1 0,0-1 0,0 1 0,0 0 0,0-1 0,0 1 0,0-1 0,0 1 0,0 0 0,0-1 0,0 1 0,0-1 0,0 1 0,0 0 0,1-1 0,-1 1 0,0-1 0,1 1 0,-1-1 0,0 1 0,1-1 0,-1 1 0,0-1 0,1 1 0,-1-1 0,1 0 0,0 1 0,34 19 0,-27-16 0,123 52 0,-74-33 0,-1 2 0,86 52 0,-138-75 0,0 1 0,-1 0 0,1-1 0,-1 1 0,0 0 0,0 1 0,0-1 0,0 0 0,-1 1 0,1 0 0,-1 0 0,0-1 0,0 1 0,0 1 0,-1-1 0,1 0 0,-1 0 0,0 0 0,0 1 0,-1-1 0,1 1 0,-1-1 0,0 0 0,0 1 0,-1-1 0,1 1 0,-1-1 0,0 0 0,0 1 0,0-1 0,-1 0 0,1 0 0,-1 0 0,0 0 0,-4 6 0,-2 3 0,0-1 0,-1 0 0,0 0 0,-1-1 0,0-1 0,-1 1 0,0-2 0,0 1 0,-20 11 0,12-11 0,0 0 0,-1-1 0,0-2 0,0 1 0,-1-2 0,0-1 0,0-1 0,0 0 0,-31 0 0,27 0-40,7-2 145,36-18-1535,15-7-5396</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50.741"/>
    </inkml:context>
    <inkml:brush xml:id="br0">
      <inkml:brushProperty name="width" value="0.1" units="cm"/>
      <inkml:brushProperty name="height" value="0.1" units="cm"/>
    </inkml:brush>
  </inkml:definitions>
  <inkml:trace contextRef="#ctx0" brushRef="#br0">1 1 24575,'-1'178'0,"3"196"0,4-310 0,3 0 0,28 104 0,-23-112 0,-7-40 82,-6-15-127,-1-1-1,1 0 1,-1 0 0,0 0 0,1 1-1,-1-1 1,1 0 0,-1 0 0,1 0 0,-1 0-1,1 0 1,-1 0 0,1 0 0,-1 0 0,1 0-1,-1 0 1,1-1 0,-1 1 0,1 0-1,-1 0 1,0 0 0,1 0 0,-1-1 0,1 1-1,-1 0 1,1 0 0,-1-1 0,0 1 0,1 0-1,-1-1 1,1 0 0,14-15-6781</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1:52.185"/>
    </inkml:context>
    <inkml:brush xml:id="br0">
      <inkml:brushProperty name="width" value="0.1" units="cm"/>
      <inkml:brushProperty name="height" value="0.1" units="cm"/>
    </inkml:brush>
  </inkml:definitions>
  <inkml:trace contextRef="#ctx0" brushRef="#br0">0 16 24575,'1'-1'0,"-1"0"0,0 0 0,1 0 0,0 0 0,-1 1 0,1-1 0,0 0 0,-1 0 0,1 0 0,0 1 0,0-1 0,0 0 0,-1 1 0,1-1 0,0 1 0,0-1 0,0 1 0,0-1 0,0 1 0,0 0 0,0 0 0,0-1 0,0 1 0,0 0 0,0 0 0,0 0 0,0 0 0,1 0 0,-1 0 0,1 1 0,42 1 0,-38-2 0,11 2 0,0 1 0,1 0 0,-2 1 0,1 1 0,0 1 0,-1 0 0,0 1 0,-1 1 0,0 0 0,0 1 0,0 1 0,-1 0 0,-1 1 0,0 0 0,15 17 0,-24-23 0,18 18 0,28 36 0,-44-50 0,0 1 0,0 0 0,-1 1 0,0 0 0,0-1 0,-1 1 0,3 16 0,5 42 0,-3 0 0,-3 1 0,-3 0 0,-9 111 0,5-175 0,0 0 0,0 0 0,0 0 0,0 0 0,-1-1 0,0 1 0,-1-1 0,1 1 0,-1-1 0,0 0 0,0 0 0,-1 0 0,1 0 0,-1-1 0,0 1 0,0-1 0,-1 0 0,1 0 0,-1-1 0,0 1 0,-7 3 0,-10 4 0,-1-1 0,0-1 0,0-1 0,-26 5 0,-48 18 0,-33 19-1365,110-38-5461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25.128"/>
    </inkml:context>
    <inkml:brush xml:id="br0">
      <inkml:brushProperty name="width" value="0.1" units="cm"/>
      <inkml:brushProperty name="height" value="0.1" units="cm"/>
    </inkml:brush>
  </inkml:definitions>
  <inkml:trace contextRef="#ctx0" brushRef="#br0">135 1 24575,'0'4'0,"-4"1"0,-5 0 0,-5 3 0,-4 0 0,-3-2 0,-2 3 0,3 4 0,5 3 0,5 3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4:54.025"/>
    </inkml:context>
    <inkml:brush xml:id="br0">
      <inkml:brushProperty name="width" value="0.05" units="cm"/>
      <inkml:brushProperty name="height" value="0.05" units="cm"/>
    </inkml:brush>
  </inkml:definitions>
  <inkml:trace contextRef="#ctx0" brushRef="#br0">47 1 24575,'-4'0'0,"-1"4"0,0 5 0,1 5 0,1 4 0,-2-1 0,-5 0 0,-1-2-8191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10.356"/>
    </inkml:context>
    <inkml:brush xml:id="br0">
      <inkml:brushProperty name="width" value="0.05" units="cm"/>
      <inkml:brushProperty name="height" value="0.05" units="cm"/>
    </inkml:brush>
  </inkml:definitions>
  <inkml:trace contextRef="#ctx0" brushRef="#br0">1 1 24575,'0'4'0,"0"5"0,0 5 0,0 8 0,0 9 0,0 2 0,0-1 0,0 7 0,0 0 0,0 2 0,0-15 0,0-18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37.423"/>
    </inkml:context>
    <inkml:brush xml:id="br0">
      <inkml:brushProperty name="width" value="0.05" units="cm"/>
      <inkml:brushProperty name="height" value="0.05" units="cm"/>
    </inkml:brush>
  </inkml:definitions>
  <inkml:trace contextRef="#ctx0" brushRef="#br0">1 0 24575,'4'0'0,"9"0"0,6 0 0,8 0 0,3 0 0,1 0 0,-2 0 0,-1 0 0,-2 0 0,-1 0 0,-1 0 0,-5 0-8191</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9:54.927"/>
    </inkml:context>
    <inkml:brush xml:id="br0">
      <inkml:brushProperty name="width" value="0.025" units="cm"/>
      <inkml:brushProperty name="height" value="0.025" units="cm"/>
    </inkml:brush>
  </inkml:definitions>
  <inkml:trace contextRef="#ctx0" brushRef="#br0">1 18 24575,'0'-1'0,"0"0"0,1 0 0,-1 0 0,0 0 0,1 0 0,-1 1 0,1-1 0,-1 0 0,1 0 0,0 0 0,-1 0 0,1 1 0,0-1 0,0 0 0,-1 1 0,1-1 0,0 1 0,0-1 0,0 1 0,0-1 0,0 1 0,0-1 0,0 1 0,0 0 0,0 0 0,0-1 0,0 1 0,0 0 0,0 0 0,0 0 0,0 0 0,0 0 0,0 0 0,1 1 0,37 3 0,-16 5 0,0 1 0,0 1 0,-1 1 0,0 0 0,-1 2 0,-1 1 0,23 20 0,23 15 0,11 1-4,-42-30-450,-1 2 1,41 36-1,-59-44-6372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9:55.745"/>
    </inkml:context>
    <inkml:brush xml:id="br0">
      <inkml:brushProperty name="width" value="0.025" units="cm"/>
      <inkml:brushProperty name="height" value="0.025" units="cm"/>
    </inkml:brush>
  </inkml:definitions>
  <inkml:trace contextRef="#ctx0" brushRef="#br0">353 0 24575,'-3'1'0,"0"0"0,0 1 0,0-1 0,1 1 0,-1-1 0,0 1 0,1 0 0,-1 0 0,1 0 0,-4 4 0,-2 1 0,-36 34 0,2 2 0,2 1 0,-44 65 0,51-66 0,-29 19 0,61-62-28,1 0 1,0 0-1,-1 1 0,1-1 0,0 0 0,-1 0 0,1 1 0,0-1 0,-1 0 1,1 0-1,0 1 0,-1-1 0,1 0 0,0 1 0,0-1 0,0 0 1,-1 1-1,1-1 0,0 0 0,0 1 0,0-1 0,0 1 0,0-1 1,0 0-1,0 1 0,-1-1 0,1 1 0,0-1 0,0 0 0,1 1 1,-1-1-1,0 1 0,0-1 0,0 0 0,0 1 0,0-1 0,0 1 0,0-1 1,1 0-1,-1 1 0,0-1 0,0 0 0,1 1 0,-1-1 0,0 0 1,0 0-1,1 1 0,-1-1 0,10 5-6798</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9:56.973"/>
    </inkml:context>
    <inkml:brush xml:id="br0">
      <inkml:brushProperty name="width" value="0.025" units="cm"/>
      <inkml:brushProperty name="height" value="0.025" units="cm"/>
    </inkml:brush>
  </inkml:definitions>
  <inkml:trace contextRef="#ctx0" brushRef="#br0">1 11 24575,'0'-4'0,"4"-2"0,5 5 0,5 3 0,4 0 0,3 0 0,2 0 0,0-1 0,1 0 0,1 0 0,-2-1 0,1 0 0,0 0 0,-5 0-8191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59:58.217"/>
    </inkml:context>
    <inkml:brush xml:id="br0">
      <inkml:brushProperty name="width" value="0.025" units="cm"/>
      <inkml:brushProperty name="height" value="0.025" units="cm"/>
    </inkml:brush>
  </inkml:definitions>
  <inkml:trace contextRef="#ctx0" brushRef="#br0">1 1 24575,'4'0'0,"1"4"0,4 2 0,4-1 0,4-1 0,3-1 0,2-1 0,1-1 0,1-1 0,-1 0 0,1 0 0,0 0 0,0-1 0,-1 1 0,0 0 0,-4 0-8191</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40.931"/>
    </inkml:context>
    <inkml:brush xml:id="br0">
      <inkml:brushProperty name="width" value="0.05" units="cm"/>
      <inkml:brushProperty name="height" value="0.05" units="cm"/>
    </inkml:brush>
  </inkml:definitions>
  <inkml:trace contextRef="#ctx0" brushRef="#br0">56 1 24575,'0'4'0,"-4"5"0,-1 5 0,0 4 0,-3 3 0,-4 1 0,0 2 0,2-4-8191</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07.325"/>
    </inkml:context>
    <inkml:brush xml:id="br0">
      <inkml:brushProperty name="width" value="0.05" units="cm"/>
      <inkml:brushProperty name="height" value="0.05" units="cm"/>
    </inkml:brush>
  </inkml:definitions>
  <inkml:trace contextRef="#ctx0" brushRef="#br0">0 1 24575,'4'7'0,"1"12"0,0 9 0,-1 4 0,-1 5 0,3-4 0,0 0 0,-1-2 0,3-2 0,4-5 0,7-12 0,2-7-8191</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07.846"/>
    </inkml:context>
    <inkml:brush xml:id="br0">
      <inkml:brushProperty name="width" value="0.05" units="cm"/>
      <inkml:brushProperty name="height" value="0.05" units="cm"/>
    </inkml:brush>
  </inkml:definitions>
  <inkml:trace contextRef="#ctx0" brushRef="#br0">0 1 24575,'4'4'0,"2"9"0,-1 14 0,-1 6 0,-1 6 0,3 0 0,0 5 0,-1-1 0,-1 0 0,-1-3 0,2 3 0,1 2 0,-1-3 0,-1-4 0,3-8 0,-1-10-8191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09.228"/>
    </inkml:context>
    <inkml:brush xml:id="br0">
      <inkml:brushProperty name="width" value="0.05" units="cm"/>
      <inkml:brushProperty name="height" value="0.05" units="cm"/>
    </inkml:brush>
  </inkml:definitions>
  <inkml:trace contextRef="#ctx0" brushRef="#br0">1 2 24575,'20'0'0,"1"-1"0,-1 1 0,1 1 0,-1 1 0,25 6 0,-39-7 0,-1 1 0,1 0 0,-1 0 0,0 1 0,1 0 0,-1-1 0,0 2 0,0-1 0,-1 1 0,1-1 0,-1 1 0,0 0 0,0 1 0,0-1 0,0 1 0,-1 0 0,0 0 0,0 0 0,3 7 0,-1 6 0,0 0 0,-1 1 0,-1-1 0,0 1 0,-2 0 0,0 0 0,-2 0 0,0 0 0,0 0 0,-2 0 0,-7 28 0,8-40 4,-1 0-1,1 1 0,-2-1 1,1 0-1,0 0 1,-1-1-1,-1 1 0,1-1 1,-1 0-1,0 0 1,0 0-1,-11 8 0,1-3-61,-1-1 0,0 0 0,-30 12 0,-10 5-1119,30-12-5649</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10.231"/>
    </inkml:context>
    <inkml:brush xml:id="br0">
      <inkml:brushProperty name="width" value="0.05" units="cm"/>
      <inkml:brushProperty name="height" value="0.05" units="cm"/>
    </inkml:brush>
  </inkml:definitions>
  <inkml:trace contextRef="#ctx0" brushRef="#br0">194 0 24575,'-14'13'0,"-1"0"0,-1-2 0,-18 11 0,22-15 0,0 0 0,0 1 0,1 1 0,0 0 0,0 0 0,1 1 0,-10 13 0,18-19 0,0 0 0,0 0 0,0 1 0,0-1 0,1 1 0,0-1 0,0 1 0,0 0 0,1-1 0,-1 1 0,1 0 0,0 0 0,0-1 0,2 10 0,21 74 0,-9-37 0,6 73 0,-14-78 0,2 0 0,17 56 0,-24-101-43,5 15 212,-5-16-199,-1 1 1,0-1 0,0 0 0,0 0-1,0 1 1,0-1 0,0 0 0,0 0 0,0 1-1,0-1 1,1 0 0,-1 0 0,0 0-1,0 1 1,0-1 0,0 0 0,1 0-1,-1 0 1,0 0 0,0 1 0,0-1 0,1 0-1,-1 0 1,0 0 0,0 0 0,1 0-1,-1 0 1,0 0 0,0 0 0,1 0 0,-1 1-1,0-1 1,0 0 0,1 0 0,-1-1-1,0 1 1,0 0 0,1 0 0,-1 0-1,0 0 1,0 0 0,1 0 0,-1 0 0,0 0-1,0 0 1,0 0 0,1-1 0,-1 1-1,0 0 1,1 0 0,4-12-6797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11.507"/>
    </inkml:context>
    <inkml:brush xml:id="br0">
      <inkml:brushProperty name="width" value="0.05" units="cm"/>
      <inkml:brushProperty name="height" value="0.05" units="cm"/>
    </inkml:brush>
  </inkml:definitions>
  <inkml:trace contextRef="#ctx0" brushRef="#br0">170 12 24575,'-49'-6'0,"42"4"0,-1 1 0,1 0 0,0 0 0,-1 0 0,1 1 0,0 0 0,-1 1 0,1-1 0,0 1 0,-14 4 0,19-3 0,0 0 0,0-1 0,0 1 0,0 0 0,0 0 0,0 0 0,1 0 0,-1 1 0,1-1 0,0 0 0,0 1 0,0-1 0,0 1 0,0-1 0,0 1 0,0-1 0,1 1 0,-1 0 0,1-1 0,0 5 0,1 62 0,0-52 0,-1-9 0,1 0 0,-1 0 0,1 0 0,1 0 0,-1 0 0,1 0 0,4 9 0,-5-15 0,0 0 0,1 0 0,-1-1 0,1 1 0,0 0 0,-1 0 0,1-1 0,0 1 0,0-1 0,0 0 0,0 1 0,0-1 0,0 0 0,0 0 0,0 0 0,1-1 0,-1 1 0,0 0 0,0-1 0,1 0 0,-1 1 0,0-1 0,1 0 0,-1 0 0,1 0 0,-1-1 0,0 1 0,5-2 0,48-8-1365,-30 5-5461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11.067"/>
    </inkml:context>
    <inkml:brush xml:id="br0">
      <inkml:brushProperty name="width" value="0.05" units="cm"/>
      <inkml:brushProperty name="height" value="0.05" units="cm"/>
    </inkml:brush>
  </inkml:definitions>
  <inkml:trace contextRef="#ctx0" brushRef="#br0">1 102 24575,'0'-2'0,"1"0"0,-1 0 0,1 0 0,0 0 0,0 0 0,0 0 0,0 0 0,0 0 0,0 0 0,0 1 0,1-1 0,-1 0 0,1 1 0,-1-1 0,1 1 0,0 0 0,-1-1 0,1 1 0,0 0 0,0 0 0,0 0 0,0 0 0,0 1 0,0-1 0,2 0 0,67-18 0,-50 15 0,42-10 0,0 4 0,121-6 0,-181 16 0,0 0 0,0 1 0,0-1 0,0 0 0,0 1 0,0 0 0,0-1 0,-1 1 0,1 0 0,0 1 0,0-1 0,-1 0 0,1 1 0,-1-1 0,1 1 0,-1 0 0,0 0 0,0 0 0,1 0 0,-2 0 0,1 1 0,0-1 0,0 1 0,-1-1 0,1 1 0,-1 0 0,0-1 0,0 1 0,0 0 0,0 0 0,0 0 0,0 0 0,0 4 0,1 12 0,0 0 0,-1 0 0,-1 0 0,-3 23 0,1-13 0,2 39 0,1-40 0,-1 0 0,-1 1 0,-8 38 0,9-64-47,-1-1 0,0 1 0,1-1 0,-1 1 0,0 0 0,0-1 0,0 0 0,0 1 0,-1-1-1,1 0 1,-1 1 0,1-1 0,-1 0 0,0 0 0,0 0 0,0 0 0,0-1 0,0 1 0,0 0 0,0-1 0,-1 0 0,1 1-1,-1-1 1,1 0 0,-1 0 0,1-1 0,-1 1 0,-3 0 0,-27 2-6779</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12.581"/>
    </inkml:context>
    <inkml:brush xml:id="br0">
      <inkml:brushProperty name="width" value="0.05" units="cm"/>
      <inkml:brushProperty name="height" value="0.05" units="cm"/>
    </inkml:brush>
  </inkml:definitions>
  <inkml:trace contextRef="#ctx0" brushRef="#br0">0 15 24575,'0'-1'0,"0"1"0,0-1 0,0 1 0,0-1 0,0 1 0,0-1 0,0 1 0,0-1 0,1 1 0,-1-1 0,0 1 0,0-1 0,0 1 0,0-1 0,1 1 0,-1-1 0,0 1 0,1-1 0,-1 1 0,0-1 0,1 1 0,-1 0 0,0-1 0,1 1 0,-1 0 0,1-1 0,-1 1 0,0 0 0,1 0 0,-1-1 0,1 1 0,-1 0 0,1 0 0,-1 0 0,1 0 0,-1-1 0,1 1 0,-1 0 0,1 0 0,0 0 0,-1 0 0,1 0 0,-1 0 0,1 1 0,-1-1 0,1 0 0,-1 0 0,1 0 0,-1 0 0,1 1 0,-1-1 0,1 0 0,0 1 0,23 16 0,-1 33 0,-20-52 0,0 0 0,0 1 0,0-2 0,0 1 0,-1 0 0,1-1 0,0 1 0,-1-1 0,4-5 0,14-12 0,-18 18 0,1 0 0,-1 0 0,1 0 0,0 0 0,-1 1 0,1-1 0,0 1 0,0-1 0,1 1 0,-1 0 0,0 0 0,0 1 0,0-1 0,1 1 0,-1-1 0,0 1 0,1 0 0,4 1 0,-6 0 0,0 0 0,0 0 0,0 0 0,0 0 0,0 1 0,-1-1 0,1 0 0,0 1 0,-1 0 0,1-1 0,-1 1 0,1 0 0,-1 0 0,0 0 0,0 0 0,0 0 0,0 0 0,0 0 0,0 0 0,0 0 0,-1 0 0,1 1 0,-1-1 0,0 0 0,0 0 0,0 1 0,0 2 0,1 1-59,0 0 0,-1 0-1,1 0 1,-1-1-1,-1 1 1,1 0 0,-1 0-1,0 0 1,0-1 0,-1 1-1,1 0 1,-2-1 0,1 1-1,0-1 1,-1 0-1,0 0 1,0 0 0,0 0-1,-1 0 1,0-1 0,0 0-1,-9 8 1,-5-2-6767</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13.174"/>
    </inkml:context>
    <inkml:brush xml:id="br0">
      <inkml:brushProperty name="width" value="0.05" units="cm"/>
      <inkml:brushProperty name="height" value="0.05" units="cm"/>
    </inkml:brush>
  </inkml:definitions>
  <inkml:trace contextRef="#ctx0" brushRef="#br0">1 0 24575,'8'4'0,"2"10"0,4 1 0,4 11 0,1 4 0,3 2 0,1-2 0,0 3 0,1-4 0,0 0 0,-1-5 0,-3-2 0,2-1 0,-3-8 0,-4-6-8191</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13.831"/>
    </inkml:context>
    <inkml:brush xml:id="br0">
      <inkml:brushProperty name="width" value="0.05" units="cm"/>
      <inkml:brushProperty name="height" value="0.05" units="cm"/>
    </inkml:brush>
  </inkml:definitions>
  <inkml:trace contextRef="#ctx0" brushRef="#br0">1 170 24575,'0'-5'0,"1"1"0,0 0 0,0 0 0,0-1 0,0 1 0,1 0 0,0 0 0,0 0 0,0 0 0,0 0 0,0 1 0,1-1 0,0 1 0,0-1 0,0 1 0,0 0 0,0 0 0,0 0 0,1 1 0,0-1 0,-1 1 0,1 0 0,6-3 0,13-5 0,0 0 0,1 2 0,25-6 0,-12 3 0,60-14 0,-90 23 0,1 1 0,0 0 0,-1 0 0,1 1 0,-1 0 0,1 0 0,-1 1 0,1 0 0,-1 1 0,15 4 0,-19-5 0,-1 1 0,0-1 0,0 1 0,0 0 0,0 0 0,0 0 0,0 0 0,-1 0 0,1 0 0,-1 0 0,1 1 0,-1-1 0,0 1 0,0-1 0,0 1 0,0-1 0,0 1 0,-1-1 0,1 1 0,-1 0 0,1 4 0,-2 66 0,-1-51 0,2-11 0,0 0 0,-1 1 0,-1-1 0,0 0 0,0 0 0,-1 0 0,-1 0 0,-6 14 0,7-20 0,1-1 0,-1 0 0,0 0 0,-1 0 0,1 0 0,-1-1 0,1 1 0,-1-1 0,0 0 0,-1 0 0,1 0 0,0-1 0,-1 1 0,1-1 0,-1 0 0,0 0 0,0-1 0,1 0 0,-1 0 0,0 0 0,-7 1 0,-73-1-1365,62-2-5461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14.428"/>
    </inkml:context>
    <inkml:brush xml:id="br0">
      <inkml:brushProperty name="width" value="0.05" units="cm"/>
      <inkml:brushProperty name="height" value="0.05" units="cm"/>
    </inkml:brush>
  </inkml:definitions>
  <inkml:trace contextRef="#ctx0" brushRef="#br0">1 21 24575,'8'0'0,"6"0"0,9 0 0,4 0 0,6 0 0,0-3 0,0-3 0,-3 1 0,-2 1 0,-6 2-8191</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15.492"/>
    </inkml:context>
    <inkml:brush xml:id="br0">
      <inkml:brushProperty name="width" value="0.05" units="cm"/>
      <inkml:brushProperty name="height" value="0.05" units="cm"/>
    </inkml:brush>
  </inkml:definitions>
  <inkml:trace contextRef="#ctx0" brushRef="#br0">0 38 24575,'0'1'0,"1"0"0,-1 0 0,1 0 0,-1 0 0,1-1 0,-1 1 0,1 0 0,0 0 0,-1 0 0,1-1 0,0 1 0,0 0 0,-1-1 0,1 1 0,0 0 0,0-1 0,0 1 0,0-1 0,0 0 0,0 1 0,0-1 0,0 0 0,0 1 0,0-1 0,0 0 0,2 0 0,33 4 0,-31-3 0,83 1 0,0-4 0,159-24 0,-81 6 0,-145 16 120,-21 4-152,1 0-1,-1 0 1,0 0 0,1 0 0,-1 1-1,0-1 1,1 0 0,-1 0-1,0 0 1,1-1 0,-1 1 0,0 0-1,1 0 1,-1 0 0,0 0-1,1 0 1,-1 0 0,0 0 0,1-1-1,-1 1 1,0 0 0,1 0-1,-1 0 1,0-1 0,0 1 0,1 0-1,-1 0 1,0-1 0,0 1-1,1 0 1,-1-1 0,0 1 0,0 0-1,0-1 1,0 1 0,0 0-1,0-1 1,1 1 0,-1 0 0,0-1-1,0 1 1,0 0 0,0-1-1,0 1 1,0-1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16.157"/>
    </inkml:context>
    <inkml:brush xml:id="br0">
      <inkml:brushProperty name="width" value="0.05" units="cm"/>
      <inkml:brushProperty name="height" value="0.05" units="cm"/>
    </inkml:brush>
  </inkml:definitions>
  <inkml:trace contextRef="#ctx0" brushRef="#br0">1 1 24575,'0'3'0,"0"11"0,0 5 0,0 8 0,4 3 0,5-3 0,1 1 0,-1 0 0,-3-4-8191</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16.959"/>
    </inkml:context>
    <inkml:brush xml:id="br0">
      <inkml:brushProperty name="width" value="0.05" units="cm"/>
      <inkml:brushProperty name="height" value="0.05" units="cm"/>
    </inkml:brush>
  </inkml:definitions>
  <inkml:trace contextRef="#ctx0" brushRef="#br0">1 58 24575,'89'-21'0,"-47"18"0,2 0 0,75-16 0,-111 16 0,1 1 0,-1 0 0,1 0 0,0 1 0,13-1 0,-21 2 0,1 0 0,-1 0 0,0 0 0,0 0 0,0 1 0,1-1 0,-1 0 0,0 0 0,0 1 0,0-1 0,0 0 0,1 1 0,-1 0 0,0-1 0,0 1 0,0-1 0,0 1 0,0 0 0,0 0 0,-1 0 0,1-1 0,0 1 0,0 0 0,0 0 0,-1 0 0,1 0 0,-1 0 0,1 1 0,-1-1 0,1 0 0,-1 0 0,1 0 0,-1 0 0,0 1 0,0-1 0,0 0 0,0 0 0,0 0 0,0 1 0,0-1 0,0 1 0,-1 8 17,0-1 0,0 0 1,-1-1-1,0 1 0,0 0 0,-6 13 0,6-19-88,1 0 1,-1 0-1,0-1 0,0 1 0,0 0 1,0-1-1,-1 1 0,1-1 1,-1 0-1,1 0 0,-1 0 0,0 0 1,0 0-1,0-1 0,0 1 1,0-1-1,0 0 0,0 0 0,0 0 1,-6 1-1,-13 1-6755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18.556"/>
    </inkml:context>
    <inkml:brush xml:id="br0">
      <inkml:brushProperty name="width" value="0.05" units="cm"/>
      <inkml:brushProperty name="height" value="0.05" units="cm"/>
    </inkml:brush>
  </inkml:definitions>
  <inkml:trace contextRef="#ctx0" brushRef="#br0">1 48 24575,'0'-3'0,"1"1"0,-1 0 0,1 0 0,0 0 0,0 0 0,0 1 0,0-1 0,0 0 0,0 0 0,0 1 0,1-1 0,-1 0 0,0 1 0,1-1 0,0 1 0,-1 0 0,1-1 0,0 1 0,0 0 0,0 0 0,-1 0 0,1 0 0,0 1 0,0-1 0,0 1 0,1-1 0,-1 1 0,3-1 0,63-7 0,144 10 0,-209-1 0,0-1 0,0 1 0,0-1 0,0 1 0,0 0 0,0 0 0,-1 0 0,1 1 0,0-1 0,-1 1 0,1-1 0,0 1 0,-1 0 0,0 0 0,0 0 0,1 0 0,2 5 0,-2-2 0,0 0 0,0 0 0,0 0 0,-1 0 0,0 1 0,0-1 0,0 1 0,-1-1 0,1 7 0,-1-1 0,0 0 0,0 0 0,-1 0 0,-1 0 0,0 0 0,0 0 0,-1 0 0,0 0 0,-8 19 0,8-27-114,1 1 1,-2 0-1,1-1 0,0 1 0,-1-1 1,0 0-1,0 1 0,0-1 0,0-1 1,0 1-1,-7 4 0,-14 6-6712</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19.470"/>
    </inkml:context>
    <inkml:brush xml:id="br0">
      <inkml:brushProperty name="width" value="0.05" units="cm"/>
      <inkml:brushProperty name="height" value="0.05" units="cm"/>
    </inkml:brush>
  </inkml:definitions>
  <inkml:trace contextRef="#ctx0" brushRef="#br0">0 10 24575,'4'0'0,"6"0"0,4 0 0,4 0 0,3 0 0,2 0 0,0 0 0,1 0 0,1 0 0,-1 0 0,-1 0 0,1 0 0,-9 0 0,-10-5 0,-10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13.161"/>
    </inkml:context>
    <inkml:brush xml:id="br0">
      <inkml:brushProperty name="width" value="0.05" units="cm"/>
      <inkml:brushProperty name="height" value="0.05" units="cm"/>
    </inkml:brush>
  </inkml:definitions>
  <inkml:trace contextRef="#ctx0" brushRef="#br0">0 25 24575,'1'-1'0,"-1"0"0,1 0 0,-1 0 0,1 0 0,-1 0 0,1 0 0,0 0 0,0 0 0,-1 0 0,1 0 0,0 0 0,0 1 0,0-1 0,0 0 0,0 1 0,0-1 0,0 0 0,0 1 0,0-1 0,0 1 0,0 0 0,0-1 0,0 1 0,1 0 0,-1 0 0,0 0 0,2 0 0,40-4 0,-37 4 0,42-3 0,60 5 0,-106-2 0,-1 1 0,1-1 0,-1 0 0,1 0 0,-1 0 0,1 1 0,-1-1 0,0 1 0,1-1 0,-1 1 0,0 0 0,1 0 0,-1-1 0,0 1 0,0 0 0,0 0 0,1 0 0,-1 0 0,0 0 0,-1 0 0,1 1 0,0-1 0,0 0 0,0 0 0,0 2 0,0 1 0,0-1 0,-1 0 0,1 0 0,-1 0 0,0 0 0,0 0 0,0 1 0,0-1 0,-1 0 0,1 0 0,-2 4 0,-3 7 0,0 0 0,0-1 0,-1 1 0,-10 14 0,13-23 0,-1 0 0,0 0 0,-1 0 0,1 0 0,-1-1 0,0 0 0,0 0 0,-9 6 0,-17 14 0,31-24 0,-1 1 0,1 0 0,-1 0 0,1 0 0,-1 0 0,1 0 0,0 0 0,0-1 0,-1 1 0,1 0 0,0 0 0,0 0 0,0 0 0,0 0 0,0 0 0,0 0 0,0 0 0,0 0 0,1 0 0,-1 0 0,0 0 0,1-1 0,-1 1 0,0 0 0,1 0 0,-1 0 0,1 0 0,-1-1 0,1 1 0,0 0 0,-1 0 0,1-1 0,0 1 0,1 0 0,32 29 0,-23-21 0,2 4 0,-1 0 0,0 1 0,-1 0 0,13 23 0,-19-30 0,-1 0 0,-1 1 0,1-1 0,-1 1 0,-1-1 0,1 1 0,-1 0 0,-1 0 0,1 0 0,-1 1 0,-1-1 0,0 10 0,0-16 4,-1 1 0,0-1 0,0 1 0,0 0 0,-1-1 0,1 0 0,-1 1 0,1-1 0,-1 0 0,0 0 0,1 0 0,-1 0 0,0 0 0,-1 0 0,1 0 0,0-1 0,0 1 0,-1-1 0,1 0 0,-1 0 0,1 1 0,-1-2 0,0 1 0,1 0 0,-1 0 0,0-1 0,1 0 0,-1 1 0,-4-1 0,2 0-82,1 1 0,0-1 0,-1 0-1,1 0 1,0 0 0,-1-1 0,1 0 0,0 0 0,0 0-1,-1 0 1,1 0 0,0-1 0,0 0 0,0 0 0,1 0-1,-1 0 1,0-1 0,-3-3 0,-4-10-6748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20.194"/>
    </inkml:context>
    <inkml:brush xml:id="br0">
      <inkml:brushProperty name="width" value="0.05" units="cm"/>
      <inkml:brushProperty name="height" value="0.05" units="cm"/>
    </inkml:brush>
  </inkml:definitions>
  <inkml:trace contextRef="#ctx0" brushRef="#br0">1 1 24575,'0'4'0,"0"5"0,0 9 0,0 5 0,0 3 0,0 1 0,0 3 0,0 6 0,0-1 0,4-2 0,1 2 0,4 2 0,0-1 0,3-7 0,-1-8-8191</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20.747"/>
    </inkml:context>
    <inkml:brush xml:id="br0">
      <inkml:brushProperty name="width" value="0.05" units="cm"/>
      <inkml:brushProperty name="height" value="0.05" units="cm"/>
    </inkml:brush>
  </inkml:definitions>
  <inkml:trace contextRef="#ctx0" brushRef="#br0">0 0 24575,'4'0'0,"5"0"0,9 0 0,5 0 0,3 0 0,-3 0-8191</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21.617"/>
    </inkml:context>
    <inkml:brush xml:id="br0">
      <inkml:brushProperty name="width" value="0.05" units="cm"/>
      <inkml:brushProperty name="height" value="0.05" units="cm"/>
    </inkml:brush>
  </inkml:definitions>
  <inkml:trace contextRef="#ctx0" brushRef="#br0">1 24 24575,'301'-18'0,"-68"12"-354,-187 7-657,-26-1-5815</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24.885"/>
    </inkml:context>
    <inkml:brush xml:id="br0">
      <inkml:brushProperty name="width" value="0.05" units="cm"/>
      <inkml:brushProperty name="height" value="0.05" units="cm"/>
    </inkml:brush>
  </inkml:definitions>
  <inkml:trace contextRef="#ctx0" brushRef="#br0">1 1 24575,'4'2'0,"0"1"0,-1 0 0,1 1 0,-1-1 0,1 1 0,-1-1 0,0 1 0,-1 0 0,4 5 0,55 114 0,96 209 0,-142-296-455,1-1 0,26 41 0,-25-51-6371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25.815"/>
    </inkml:context>
    <inkml:brush xml:id="br0">
      <inkml:brushProperty name="width" value="0.05" units="cm"/>
      <inkml:brushProperty name="height" value="0.05" units="cm"/>
    </inkml:brush>
  </inkml:definitions>
  <inkml:trace contextRef="#ctx0" brushRef="#br0">336 0 24575,'-1'20'0,"-1"0"0,-1 0 0,0 0 0,-2 0 0,0-1 0,-9 20 0,-3 2 0,-36 65 0,-22 12 0,-20 38 0,43-63-1365,42-74-5461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29.680"/>
    </inkml:context>
    <inkml:brush xml:id="br0">
      <inkml:brushProperty name="width" value="0.05" units="cm"/>
      <inkml:brushProperty name="height" value="0.05" units="cm"/>
    </inkml:brush>
  </inkml:definitions>
  <inkml:trace contextRef="#ctx0" brushRef="#br0">1 0 24575,'4'0'0,"5"0"0,5 0 0,4 0 0,3 0 0,2 0 0,1 0 0,0 0 0,0 0 0,0 0 0,0 0 0,-1 0 0,0 0 0,-3 0-8191</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30.658"/>
    </inkml:context>
    <inkml:brush xml:id="br0">
      <inkml:brushProperty name="width" value="0.05" units="cm"/>
      <inkml:brushProperty name="height" value="0.05" units="cm"/>
    </inkml:brush>
  </inkml:definitions>
  <inkml:trace contextRef="#ctx0" brushRef="#br0">0 0 24575,'4'0'0,"6"0"0,8 0 0,5 0 0,3 0 0,1 0 0,-1 0 0,0 0 0,-1 0 0,0 0 0,-6 0-8191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32.881"/>
    </inkml:context>
    <inkml:brush xml:id="br0">
      <inkml:brushProperty name="width" value="0.05" units="cm"/>
      <inkml:brushProperty name="height" value="0.05" units="cm"/>
    </inkml:brush>
  </inkml:definitions>
  <inkml:trace contextRef="#ctx0" brushRef="#br0">0 48 24575,'6'-5'0,"-1"2"0,0-1 0,1 1 0,-1-1 0,1 2 0,0-1 0,0 1 0,0-1 0,8 0 0,58-10 0,-64 12 0,1 0 0,0 1 0,-1 0 0,1 0 0,-1 1 0,1 0 0,-1 0 0,1 1 0,-1 1 0,0-1 0,10 5 0,-14-5 0,-1 1 0,1-1 0,0 1 0,-1 0 0,1 0 0,-1 0 0,0 1 0,0-1 0,0 1 0,-1 0 0,1 0 0,-1 0 0,0 0 0,0 0 0,0 0 0,-1 0 0,1 1 0,-1-1 0,0 0 0,0 1 0,-1 0 0,1 8 0,-1-9 0,0 0 0,0 1 0,-1-1 0,1 1 0,-1-1 0,0 0 0,0 1 0,0-1 0,-1 0 0,0 0 0,1 0 0,-1 0 0,-1 0 0,1 0 0,-1 0 0,1-1 0,-1 1 0,0-1 0,0 0 0,-1 0 0,1 0 0,0 0 0,-1-1 0,0 1 0,-4 1 0,-11 5 0,0 0 0,-1-2 0,1 0 0,-27 5 0,-17 6 0,62-18 0,0 0 0,0 1 0,0-1 0,1 0 0,-1 0 0,0 0 0,0 1 0,0-1 0,0 0 0,0 1 0,0-1 0,1 1 0,-1-1 0,0 1 0,0-1 0,1 1 0,-1 0 0,0-1 0,1 1 0,-1 0 0,1 0 0,-1-1 0,1 1 0,-1 0 0,1 0 0,-1 0 0,1 1 0,1-1 0,0 0 0,0 0 0,0 0 0,0-1 0,0 1 0,0 0 0,1-1 0,-1 1 0,0-1 0,0 1 0,1-1 0,-1 1 0,0-1 0,1 0 0,1 0 0,60 6 0,-9-8 0,-41 0 0,0 1 0,1 0 0,-1 1 0,1 1 0,-1 0 0,0 1 0,15 4 0,-26-5 0,0 0 0,0 1 0,1-1 0,-1 1 0,-1 0 0,1-1 0,0 1 0,0 0 0,-1 0 0,1 0 0,-1 1 0,1-1 0,-1 0 0,0 1 0,0-1 0,0 0 0,0 1 0,-1-1 0,1 1 0,-1-1 0,1 1 0,-1 0 0,0 3 0,-2 71 0,0-52 0,2-20 3,0 0 0,-1 0-1,0 0 1,0 0 0,-1 0-1,1 0 1,-1 0 0,0 0-1,-1-1 1,1 1 0,-1-1-1,0 1 1,0-1 0,0 0-1,0 0 1,-1 0 0,1-1-1,-1 1 1,0-1 0,-1 0 0,1 0-1,0 0 1,-1-1 0,1 1-1,-1-1 1,-6 2 0,-13 4-107,0-2 1,0 0 0,-1-2-1,-31 3 1,10-2-818,19 0-5905</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05:46.453"/>
    </inkml:context>
    <inkml:brush xml:id="br0">
      <inkml:brushProperty name="width" value="0.05" units="cm"/>
      <inkml:brushProperty name="height" value="0.05" units="cm"/>
    </inkml:brush>
  </inkml:definitions>
  <inkml:trace contextRef="#ctx0" brushRef="#br0">1 1 24575,'0'4'0,"0"5"0,0 5 0,0 4 0,0 3 0,0 1 0,0 2 0,0 0 0,0 0 0,0 0 0,4-4 0,1-2 0,4-3 0,0-5-8191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18:18.830"/>
    </inkml:context>
    <inkml:brush xml:id="br0">
      <inkml:brushProperty name="width" value="0.05" units="cm"/>
      <inkml:brushProperty name="height" value="0.05" units="cm"/>
    </inkml:brush>
  </inkml:definitions>
  <inkml:trace contextRef="#ctx0" brushRef="#br0">1 1 24575,'0'697'0,"2"-658"0,2 0 0,14 60 0,-9-56 0,5 75 0,9 88 0,-12-139 0,2 109 0,-12-101 0,10 79 0,-4-92 0,-5-27 0,3-1 0,10 41 0,-6-36 0,-1 0 0,4 70 0,-8-75 0,14 53 0,-11-56 0,0 0 0,2 42 0,-10 334 0,2 42 0,4-404 0,2 0 0,15 51 0,9 54 0,-7-31 0,-16-85 0,-1-1 0,5 55 0,-14-12 0,0-59 0,1-1 0,1 1 0,0 0 0,1 0 0,1-1 0,1 1 0,0-1 0,1 1 0,9 24 0,-1-24-1365,0-5-5461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13.980"/>
    </inkml:context>
    <inkml:brush xml:id="br0">
      <inkml:brushProperty name="width" value="0.05" units="cm"/>
      <inkml:brushProperty name="height" value="0.05" units="cm"/>
    </inkml:brush>
  </inkml:definitions>
  <inkml:trace contextRef="#ctx0" brushRef="#br0">25 1 24575,'-1'0'0,"0"1"0,0 0 0,0-1 0,0 1 0,0 0 0,0 0 0,0 0 0,0 0 0,0 0 0,1 0 0,-1 0 0,0 0 0,1 0 0,-1 0 0,1 1 0,-1-1 0,1 0 0,-1 0 0,1 0 0,0 1 0,0-1 0,0 0 0,0 0 0,0 2 0,-5 39 0,5-37 0,-5 412 0,7-284 0,-2-151-1365,0-19-5461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18:29.020"/>
    </inkml:context>
    <inkml:brush xml:id="br0">
      <inkml:brushProperty name="width" value="0.05" units="cm"/>
      <inkml:brushProperty name="height" value="0.05" units="cm"/>
    </inkml:brush>
  </inkml:definitions>
  <inkml:trace contextRef="#ctx0" brushRef="#br0">0 0 24575,'0'69'0,"14"309"0,-7-191 0,-4-46 0,1-105 0,14 58 0,-9-58 0,4 52 0,-10-48 0,2 0 0,17 69 0,-15-77 0,-1 0 0,2 46 0,-5-40 0,10 50 0,-1-29 0,-4 1 0,3 80 0,-12 126 0,-2-96 0,15 58 0,1 10 0,-16-49 0,5 269 0,3-411 0,13 57 0,-9-58 0,5 64 0,-5 52 0,5 213 0,-15 730 0,2-1086 42,1-1 0,7 28 0,0 9-1533,-7-35-5335</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4:11.08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4:18.130"/>
    </inkml:context>
    <inkml:brush xml:id="br0">
      <inkml:brushProperty name="width" value="0.05" units="cm"/>
      <inkml:brushProperty name="height" value="0.05" units="cm"/>
      <inkml:brushProperty name="color" value="#E71224"/>
    </inkml:brush>
  </inkml:definitions>
  <inkml:trace contextRef="#ctx0" brushRef="#br0">1 0 24575,'8'0'0,"0"1"0,0 0 0,0 0 0,0 1 0,0 0 0,0 0 0,0 1 0,-1 0 0,1 0 0,-1 1 0,0 0 0,0 0 0,0 1 0,0 0 0,-1 0 0,9 9 0,5 8 0,-2 1 0,0 1 0,19 34 0,-17-27 0,25 32 0,-14-22 64,31 51 0,22 31-1557,-69-105-5333</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4:19.110"/>
    </inkml:context>
    <inkml:brush xml:id="br0">
      <inkml:brushProperty name="width" value="0.05" units="cm"/>
      <inkml:brushProperty name="height" value="0.05" units="cm"/>
      <inkml:brushProperty name="color" value="#E71224"/>
    </inkml:brush>
  </inkml:definitions>
  <inkml:trace contextRef="#ctx0" brushRef="#br0">497 0 24575,'-9'1'0,"0"0"0,1 1 0,-1 0 0,0 0 0,1 1 0,0 0 0,-1 0 0,1 1 0,0 0 0,1 1 0,-11 7 0,-13 11 0,-35 35 0,44-39 0,-40 36-92,6-7-544,-83 92-1,128-127-6189</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4:26.365"/>
    </inkml:context>
    <inkml:brush xml:id="br0">
      <inkml:brushProperty name="width" value="0.05" units="cm"/>
      <inkml:brushProperty name="height" value="0.05" units="cm"/>
      <inkml:brushProperty name="color" value="#E71224"/>
    </inkml:brush>
  </inkml:definitions>
  <inkml:trace contextRef="#ctx0" brushRef="#br0">38 1 24575,'0'28'0,"-1"0"0,-2 0 0,-1 0 0,-14 54 0,15-75 0,1 0 0,0 0 0,1 0 0,-1 0 0,2 0 0,-1 1 0,1-1 0,0 10 0,1-15 0,0 0 0,-1 0 0,1 0 0,0 0 0,0 0 0,0 0 0,1 0 0,-1-1 0,0 1 0,1 0 0,-1-1 0,1 1 0,-1-1 0,1 1 0,0-1 0,-1 0 0,1 1 0,0-1 0,0 0 0,0-1 0,0 1 0,0 0 0,0 0 0,0-1 0,0 1 0,1-1 0,-1 0 0,0 0 0,0 1 0,0-1 0,4-1 0,137-4-1365,-123 5-5461</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4:52.760"/>
    </inkml:context>
    <inkml:brush xml:id="br0">
      <inkml:brushProperty name="width" value="0.05" units="cm"/>
      <inkml:brushProperty name="height" value="0.05" units="cm"/>
    </inkml:brush>
  </inkml:definitions>
  <inkml:trace contextRef="#ctx0" brushRef="#br0">24 1 24575,'-4'0'0,"-5"0"0,-1 0-8191</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02.254"/>
    </inkml:context>
    <inkml:brush xml:id="br0">
      <inkml:brushProperty name="width" value="0.05" units="cm"/>
      <inkml:brushProperty name="height" value="0.05" units="cm"/>
    </inkml:brush>
  </inkml:definitions>
  <inkml:trace contextRef="#ctx0" brushRef="#br0">124 23 24575,'0'-1'0,"0"0"0,1 0 0,-1 0 0,1 0 0,-1 0 0,1 0 0,0 1 0,-1-1 0,1 0 0,0 0 0,0 0 0,-1 1 0,1-1 0,0 0 0,0 1 0,0-1 0,0 0 0,0 1 0,0-1 0,0 1 0,0 0 0,0-1 0,0 1 0,0 0 0,0 0 0,0 0 0,2-1 0,35-3 0,-33 4 0,6 0 0,1 0 0,0 1 0,0 1 0,0 0 0,-1 0 0,1 1 0,-1 1 0,0 0 0,0 0 0,0 1 0,0 1 0,-1 0 0,0 0 0,0 1 0,-1 0 0,0 1 0,0 0 0,0 0 0,-1 1 0,-1 0 0,1 0 0,-1 1 0,-1 0 0,0 0 0,0 1 0,-1-1 0,-1 1 0,7 23 0,-10-32 0,-1 1 0,1-1 0,-1 1 0,0-1 0,0 0 0,0 1 0,0-1 0,0 0 0,0 1 0,-1-1 0,1 0 0,-1 1 0,0-1 0,0 0 0,1 1 0,-1-1 0,-1 0 0,1 0 0,0 0 0,0 0 0,-1 0 0,1 0 0,-1-1 0,0 1 0,1 0 0,-1-1 0,0 1 0,-2 1 0,-6 2 0,0 0 0,0 0 0,-1-1 0,1-1 0,-12 3 0,-10 4 0,1 0 0,-1-1 0,0-2 0,-1-1 0,0-2 0,0-1 0,-39-1 0,194-4 0,67 2 0,-186 0 0,0 0 0,-1 0 0,1 0 0,0 1 0,0-1 0,0 1 0,-1 0 0,1 0 0,0 0 0,-1 0 0,1 0 0,-1 1 0,1-1 0,-1 1 0,1-1 0,-1 1 0,0 0 0,0 0 0,0 0 0,0 0 0,0 0 0,-1 1 0,1-1 0,-1 1 0,1-1 0,1 5 0,-2-4 0,-1 1 0,1-1 0,-1 1 0,0 0 0,0-1 0,0 1 0,-1-1 0,1 1 0,-1-1 0,0 1 0,0-1 0,0 1 0,0-1 0,-1 0 0,0 0 0,1 1 0,-1-1 0,0 0 0,0-1 0,0 1 0,-4 3 0,2-1 0,-1-1 0,-1 1 0,1-1 0,-1 0 0,0-1 0,0 1 0,0-1 0,0 0 0,0-1 0,-1 1 0,1-1 0,-1-1 0,0 1 0,1-1 0,-8 0 0,-16 1 0,1-1 0,-38-5 0,10 1 0,-46 3-1365,73 0-5461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07.549"/>
    </inkml:context>
    <inkml:brush xml:id="br0">
      <inkml:brushProperty name="width" value="0.05" units="cm"/>
      <inkml:brushProperty name="height" value="0.05" units="cm"/>
    </inkml:brush>
  </inkml:definitions>
  <inkml:trace contextRef="#ctx0" brushRef="#br0">54 0 24575,'-1'30'0,"-2"0"0,-2 0 0,0 0 0,-2-1 0,-2 0 0,-12 30 0,21-58 0,-1 0 0,1 0 0,0 0 0,-1 0 0,1 0 0,0 0 0,0 1 0,0-1 0,0 0 0,0 0 0,0 0 0,0 0 0,0 0 0,0 0 0,0 0 0,1 0 0,-1 0 0,0 0 0,1 0 0,-1 0 0,1 0 0,-1 0 0,1 0 0,0-1 0,0 3 0,1-2 0,0 1 0,0-1 0,1 1 0,-1-1 0,0 0 0,0 0 0,1 0 0,-1 0 0,0-1 0,5 2 0,8 0 0,-1-1 0,1 0 0,15-2 0,-21 1 0,204-4-1365,-193 4-5461</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08.353"/>
    </inkml:context>
    <inkml:brush xml:id="br0">
      <inkml:brushProperty name="width" value="0.05" units="cm"/>
      <inkml:brushProperty name="height" value="0.05" units="cm"/>
    </inkml:brush>
  </inkml:definitions>
  <inkml:trace contextRef="#ctx0" brushRef="#br0">57 0 24575,'0'8'0,"0"7"0,0 4 0,0 3 0,-4 6 0,-1 1 0,0 5 0,1 0 0,-3 2 0,0-2 0,1-1 0,2-4 0,1-2 0,-3-2 0,0-5-8191</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09.948"/>
    </inkml:context>
    <inkml:brush xml:id="br0">
      <inkml:brushProperty name="width" value="0.05" units="cm"/>
      <inkml:brushProperty name="height" value="0.05" units="cm"/>
    </inkml:brush>
  </inkml:definitions>
  <inkml:trace contextRef="#ctx0" brushRef="#br0">5 1 24575,'-2'65'0,"0"-41"0,1 0 0,1 0 0,2 1 0,6 38 0,-7-60 0,-1 0 0,1 0 0,0 0 0,1 0 0,-1-1 0,0 1 0,1 0 0,0-1 0,-1 0 0,1 1 0,0-1 0,0 0 0,0 0 0,1 0 0,-1 0 0,0 0 0,1 0 0,-1-1 0,6 3 0,0-1 0,1 0 0,0-1 0,0 0 0,0 0 0,10-1 0,-14-1 0,0 0 0,-1 0 0,1 1 0,0-1 0,0 1 0,0 0 0,0 1 0,-1-1 0,1 1 0,-1 0 0,1 0 0,-1 0 0,0 0 0,0 1 0,0 0 0,0 0 0,0 0 0,0 0 0,5 7 0,-8-7 0,1 1 0,-1-1 0,0 0 0,0 0 0,-1 1 0,1-1 0,-1 1 0,1-1 0,-1 1 0,0-1 0,0 1 0,-1-1 0,1 0 0,-1 1 0,0-1 0,0 1 0,0-1 0,0 0 0,0 0 0,-1 0 0,1 1 0,-1-1 0,0-1 0,0 1 0,0 0 0,-1 0 0,-3 3 0,1 0 0,-1 0 0,-1 0 0,1 0 0,-1-1 0,0 0 0,0-1 0,0 1 0,-1-1 0,1 0 0,-11 3 0,-31 0-1365,28-6-5461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14.846"/>
    </inkml:context>
    <inkml:brush xml:id="br0">
      <inkml:brushProperty name="width" value="0.05" units="cm"/>
      <inkml:brushProperty name="height" value="0.05" units="cm"/>
    </inkml:brush>
  </inkml:definitions>
  <inkml:trace contextRef="#ctx0" brushRef="#br0">0 1 24575,'19'0'0,"-1"0"0,0 1 0,1 1 0,-1 1 0,0 0 0,24 9 0,-37-10 0,0 0 0,-1 0 0,1 1 0,0-1 0,-1 1 0,0 0 0,0 0 0,0 1 0,0-1 0,0 1 0,0 0 0,-1 0 0,0 0 0,0 1 0,0-1 0,0 1 0,-1 0 0,0-1 0,0 1 0,0 0 0,0 0 0,-1 0 0,0 1 0,0-1 0,0 0 0,-1 8 0,0 3 0,-1-1 0,0 0 0,-1 0 0,-1 0 0,-1 0 0,0 0 0,-1 0 0,-11 24 0,-9 10 0,-34 50 0,30-52 0,27-44-56,-2 4-90,0 0 1,0 0-1,-1 0 1,0-1 0,0 0-1,0 0 1,-1 0-1,-12 9 1,4-8-6681</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10.784"/>
    </inkml:context>
    <inkml:brush xml:id="br0">
      <inkml:brushProperty name="width" value="0.05" units="cm"/>
      <inkml:brushProperty name="height" value="0.05" units="cm"/>
    </inkml:brush>
  </inkml:definitions>
  <inkml:trace contextRef="#ctx0" brushRef="#br0">1 52 24575,'0'-4'0,"4"-1"0,5 0 0,9 1 0,1-3 0,2 0 0,1-3 0,-3 1-8191</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13.276"/>
    </inkml:context>
    <inkml:brush xml:id="br0">
      <inkml:brushProperty name="width" value="0.05" units="cm"/>
      <inkml:brushProperty name="height" value="0.05" units="cm"/>
    </inkml:brush>
  </inkml:definitions>
  <inkml:trace contextRef="#ctx0" brushRef="#br0">1 226 24575,'3'-1'0,"5"11"0,5 14 0,18 53 0,38 141 0,-6-1 0,-59-201 0,2 5 0,1 1 0,10 21 0,-15-38 0,0-1 0,0 1 0,1-1 0,0 1 0,0-1 0,0 0 0,0 0 0,1 0 0,0-1 0,0 1 0,0-1 0,0 0 0,0 0 0,7 4 0,-9-7 0,-1 1 0,1 0 0,0-1 0,-1 0 0,1 1 0,0-1 0,-1 0 0,1 0 0,0 0 0,0 0 0,-1 0 0,1 0 0,0-1 0,-1 1 0,1-1 0,-1 1 0,1-1 0,0 1 0,-1-1 0,1 0 0,-1 0 0,1 0 0,-1 0 0,0 0 0,1 0 0,-1 0 0,0 0 0,0 0 0,0-1 0,0 1 0,0 0 0,0-1 0,0 1 0,0-1 0,-1 1 0,1-1 0,0-2 0,4-9 0,0 0 0,-1 0 0,4-23 0,-4 17 0,33-111 0,6 2 0,104-216 0,-38 149-1365,-97 178-5461</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14.844"/>
    </inkml:context>
    <inkml:brush xml:id="br0">
      <inkml:brushProperty name="width" value="0.05" units="cm"/>
      <inkml:brushProperty name="height" value="0.05" units="cm"/>
    </inkml:brush>
  </inkml:definitions>
  <inkml:trace contextRef="#ctx0" brushRef="#br0">121 1 24575,'0'4'0,"0"5"0,0 5 0,0 4 0,0 3 0,0 2 0,-8 0 0,-2 1 0,0 0 0,-2 0 0,1 0 0,3 0 0,-2-1 0,-3 0 0,1 0 0,-2 0 0,2-4-8191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16.725"/>
    </inkml:context>
    <inkml:brush xml:id="br0">
      <inkml:brushProperty name="width" value="0.05" units="cm"/>
      <inkml:brushProperty name="height" value="0.05" units="cm"/>
    </inkml:brush>
  </inkml:definitions>
  <inkml:trace contextRef="#ctx0" brushRef="#br0">94 1 24575,'-1'9'0,"-1"1"0,1-1 0,-2 1 0,1-1 0,-6 12 0,-7 27 0,-12 65 0,18-86 0,2 0 0,1 0 0,1 0 0,1 1 0,1 0 0,3 44 0,0-68 5,1 0 0,-1 0 0,1 0-1,1-1 1,-1 1 0,0 0 0,1-1 0,0 1-1,-1-1 1,1 0 0,1 1 0,-1-1 0,0 0-1,1 0 1,0-1 0,0 1 0,0 0-1,0-1 1,0 0 0,0 0 0,0 0 0,1 0-1,-1 0 1,6 1 0,3 1-217,-1-1 0,1 0 0,0-1-1,0 0 1,0-1 0,19-1 0,-11 0-6614</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18.852"/>
    </inkml:context>
    <inkml:brush xml:id="br0">
      <inkml:brushProperty name="width" value="0.05" units="cm"/>
      <inkml:brushProperty name="height" value="0.05" units="cm"/>
    </inkml:brush>
  </inkml:definitions>
  <inkml:trace contextRef="#ctx0" brushRef="#br0">130 0 24575,'6'0'0,"0"1"0,0-1 0,0 1 0,-1 0 0,1 1 0,-1-1 0,1 1 0,-1 0 0,1 1 0,-1-1 0,0 1 0,0 0 0,0 0 0,-1 0 0,1 1 0,-1 0 0,1 0 0,-1 0 0,-1 0 0,1 1 0,-1-1 0,1 1 0,-1 0 0,3 7 0,-5-8 0,1 0 0,-1 0 0,0 0 0,0 0 0,0 0 0,0 1 0,-1-1 0,0 0 0,0 0 0,0 1 0,0-1 0,-1 0 0,0 0 0,0 1 0,0-1 0,0 0 0,0 0 0,-1 0 0,0 0 0,0 0 0,0-1 0,0 1 0,-1-1 0,1 1 0,-1-1 0,0 0 0,0 0 0,0 0 0,0 0 0,-1 0 0,1-1 0,-1 0 0,-5 3 0,-8 3 0,0 0 0,0-2 0,-1 0 0,0-1 0,0 0 0,-1-2 0,-27 2 0,13 0 0,44-3 0,0 0 0,0 1 0,0 0 0,0 1 0,0 1 0,-1-1 0,16 10 0,-13-7 0,0 1 0,-1 0 0,0 1 0,0 1 0,0-1 0,12 16 0,-22-23 0,0 0 0,0 0 0,-1 1 0,1-1 0,-1 1 0,0-1 0,1 1 0,-1-1 0,0 1 0,-1 0 0,1-1 0,0 1 0,-1 0 0,1 0 0,-1 0 0,0 4 0,-1-4 0,0 0 0,0-1 0,0 1 0,0-1 0,-1 1 0,1-1 0,-1 0 0,1 1 0,-1-1 0,0 0 0,0 0 0,0 0 0,0 0 0,0-1 0,0 1 0,-1-1 0,1 1 0,-1-1 0,1 0 0,-6 2 0,-75 24-1365,59-19-5461</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19.665"/>
    </inkml:context>
    <inkml:brush xml:id="br0">
      <inkml:brushProperty name="width" value="0.05" units="cm"/>
      <inkml:brushProperty name="height" value="0.05" units="cm"/>
    </inkml:brush>
  </inkml:definitions>
  <inkml:trace contextRef="#ctx0" brushRef="#br0">40 10 24575,'0'-4'0,"4"-1"0,1 8 0,0 7 0,-1 7 0,-5 3 0,-2 3 0,-5-3 0,-5-4 0,0-2 0,2 1 0,3-1-8191</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21.200"/>
    </inkml:context>
    <inkml:brush xml:id="br0">
      <inkml:brushProperty name="width" value="0.05" units="cm"/>
      <inkml:brushProperty name="height" value="0.05" units="cm"/>
    </inkml:brush>
  </inkml:definitions>
  <inkml:trace contextRef="#ctx0" brushRef="#br0">176 1 24575,'-1'6'0,"0"0"0,0 0 0,0 0 0,-1 0 0,0-1 0,0 1 0,0 0 0,-1-1 0,-5 8 0,-32 45 0,37-53 0,-37 39 0,32-37 0,1-1 0,0 1 0,1 1 0,-1-1 0,1 1 0,1 1 0,0-1 0,0 1 0,1-1 0,-5 13 0,9-20 0,0 0 0,0 0 0,0 0 0,0 1 0,0-1 0,0 0 0,0 0 0,0 0 0,0 1 0,1-1 0,-1 0 0,1 0 0,-1 0 0,1 0 0,-1 0 0,1 0 0,-1 0 0,1 0 0,0 0 0,0 0 0,-1 0 0,1 0 0,0 0 0,0-1 0,0 1 0,0 0 0,0-1 0,0 1 0,0 0 0,0-1 0,0 0 0,0 1 0,1-1 0,-1 1 0,2-1 0,50 7 0,-36-6 0,390 12-375,-328-13-615,-55 0-5836</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21.920"/>
    </inkml:context>
    <inkml:brush xml:id="br0">
      <inkml:brushProperty name="width" value="0.05" units="cm"/>
      <inkml:brushProperty name="height" value="0.05" units="cm"/>
    </inkml:brush>
  </inkml:definitions>
  <inkml:trace contextRef="#ctx0" brushRef="#br0">120 1 24575,'0'4'0,"0"9"0,0 7 0,-4 11 0,-5 8 0,-1 6 0,-3 6 0,-7 7 0,0 2 0,3-3 0,5-6 0,4-8 0,4-8 0,2-5 0,2-16 0,0-30 0,17-36 0,5-9-8191</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23.284"/>
    </inkml:context>
    <inkml:brush xml:id="br0">
      <inkml:brushProperty name="width" value="0.05" units="cm"/>
      <inkml:brushProperty name="height" value="0.05" units="cm"/>
    </inkml:brush>
  </inkml:definitions>
  <inkml:trace contextRef="#ctx0" brushRef="#br0">33 1 24575,'-3'56'0,"-2"1"0,-16 77 0,20-132 0,1 0 0,-1 0 0,1 0 0,-1 0 0,1-1 0,0 1 0,0 0 0,0 0 0,0 0 0,0 0 0,1 0 0,-1 0 0,0 0 0,1-1 0,-1 1 0,1 0 0,0 0 0,0-1 0,0 1 0,0 0 0,0-1 0,0 1 0,0-1 0,0 1 0,0-1 0,1 0 0,-1 1 0,1-1 0,-1 0 0,1 0 0,-1 0 0,1 0 0,0 0 0,-1 0 0,1-1 0,0 1 0,0 0 0,3 0 0,8 0 0,-1 0 0,0 0 0,1-1 0,-1-1 0,15-2 0,7 0 0,-12 2 0,0 1 0,1 0 0,-1 2 0,0 1 0,1 1 0,24 7 0,-40-9 0,-1 0 0,0 1 0,0-1 0,-1 1 0,1 1 0,0-1 0,-1 1 0,0 0 0,0 0 0,0 0 0,0 1 0,-1-1 0,0 1 0,0 0 0,0 1 0,0-1 0,-1 1 0,0 0 0,0 0 0,-1 0 0,1 0 0,-1 0 0,0 0 0,-1 0 0,2 13 0,0 14 0,-2 44 0,-1-68 0,0 0 0,-1 0 0,0 0 0,-1 0 0,0 0 0,-1 0 0,1 0 0,-2-1 0,-6 15 0,5-18 0,1-1 0,-1 0 0,0 1 0,0-2 0,0 1 0,-1 0 0,1-1 0,-1 0 0,0-1 0,1 1 0,-1-1 0,-1 0 0,1 0 0,0-1 0,0 0 0,-11 1 0,-8 0 0,-1-1 0,-42-3 0,64 2-124,0 0 0,1-1 0,-1 1 0,1-1 0,-1 0 0,0 0-1,1-1 1,0 1 0,-1-1 0,-4-2 0,-4-7-6702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24.068"/>
    </inkml:context>
    <inkml:brush xml:id="br0">
      <inkml:brushProperty name="width" value="0.05" units="cm"/>
      <inkml:brushProperty name="height" value="0.05" units="cm"/>
    </inkml:brush>
  </inkml:definitions>
  <inkml:trace contextRef="#ctx0" brushRef="#br0">1 0 24575,'4'0'0,"5"0"0,5 0 0,4 0 0,3 0 0,6 0 0,5 0 0,3 0 0,-2 0 0,-2 0 0,-7 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9:03.920"/>
    </inkml:context>
    <inkml:brush xml:id="br0">
      <inkml:brushProperty name="width" value="0.05" units="cm"/>
      <inkml:brushProperty name="height" value="0.05" units="cm"/>
      <inkml:brushProperty name="color" value="#66CC00"/>
    </inkml:brush>
  </inkml:definitions>
  <inkml:trace contextRef="#ctx0" brushRef="#br0">1129 1581 24575,'-1'-6'0,"-1"-1"0,0 0 0,0 1 0,0-1 0,-1 1 0,0 0 0,0 0 0,-1 0 0,-7-9 0,-6-11 0,-15-35 0,0-3 0,-2 2 0,-4 1 0,-2 2 0,-57-65 0,22 39 0,4-3 0,-64-103 0,134 189 0,-29-47 0,-3 1 0,-71-79 0,14 27 0,-96-137 0,118 122 0,57 105 0,9 24 0,7 23 0,2 10 0,2 54 0,-7-62 0,2 1 0,12 53 0,-16-92-44,6 15 214,-6-15-208,0-1 1,0 0 0,0 1 0,0-1-1,0 0 1,0 0 0,0 1 0,0-1-1,0 0 1,0 1 0,0-1-1,1 0 1,-1 0 0,0 1 0,0-1-1,0 0 1,0 0 0,1 1 0,-1-1-1,0 0 1,0 0 0,1 1-1,-1-1 1,0 0 0,1 0 0,-1 0-1,0 0 1,0 0 0,1 0 0,-1 1-1,0-1 1,1 0 0,-1 0 0,0 0-1,1 0 1,-1 0 0,0 0-1,1 0 1,-1 0 0,5-9-6789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15.446"/>
    </inkml:context>
    <inkml:brush xml:id="br0">
      <inkml:brushProperty name="width" value="0.05" units="cm"/>
      <inkml:brushProperty name="height" value="0.05" units="cm"/>
    </inkml:brush>
  </inkml:definitions>
  <inkml:trace contextRef="#ctx0" brushRef="#br0">0 1 24575,'4'3'0,"6"7"0,4 4 0,4 8 0,3 0 0,2 4 0,5-2 0,9 3 0,2 0 0,-1-4 0,-7-6-8191</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24.836"/>
    </inkml:context>
    <inkml:brush xml:id="br0">
      <inkml:brushProperty name="width" value="0.05" units="cm"/>
      <inkml:brushProperty name="height" value="0.05" units="cm"/>
    </inkml:brush>
  </inkml:definitions>
  <inkml:trace contextRef="#ctx0" brushRef="#br0">228 1 24575,'0'4'0,"-4"5"0,-5 5 0,-9 8 0,-5 0 0,-7 5 0,-2-3 0,0-2 0,2 0 0,2-4 0,6-5-8191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26.300"/>
    </inkml:context>
    <inkml:brush xml:id="br0">
      <inkml:brushProperty name="width" value="0.05" units="cm"/>
      <inkml:brushProperty name="height" value="0.05" units="cm"/>
    </inkml:brush>
  </inkml:definitions>
  <inkml:trace contextRef="#ctx0" brushRef="#br0">1 12 24575,'0'-1'0,"0"1"0,0 0 0,0-1 0,0 1 0,0 0 0,0-1 0,0 1 0,0 0 0,0-1 0,0 1 0,0-1 0,0 1 0,0 0 0,0-1 0,0 1 0,0 0 0,1-1 0,-1 1 0,0 0 0,0-1 0,0 1 0,1 0 0,-1 0 0,0-1 0,0 1 0,1 0 0,-1 0 0,0-1 0,0 1 0,1 0 0,-1 0 0,0 0 0,1-1 0,-1 1 0,0 0 0,1 0 0,-1 0 0,0 0 0,1 0 0,-1 0 0,1 0 0,-1 0 0,0 0 0,1 0 0,-1 0 0,0 0 0,1 0 0,-1 0 0,0 0 0,1 0 0,-1 0 0,0 0 0,1 1 0,-1-1 0,0 0 0,1 0 0,-1 0 0,0 1 0,1-1 0,-1 0 0,0 0 0,1 1 0,17 18 0,42 159 0,-54-159 0,0-1 0,-1 0 0,-2 1 0,0 0 0,2 29 0,-7 102 0,-1-57 0,3-82 0,1 1 0,-2 0 0,0-1 0,0 1 0,-1-1 0,0 0 0,-1 0 0,0 0 0,-1 0 0,0 0 0,-8 14 0,3-9-273,-1 1 0,0-2 0,-1 1 0,-15 15 0,11-16-6553</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32.636"/>
    </inkml:context>
    <inkml:brush xml:id="br0">
      <inkml:brushProperty name="width" value="0.05" units="cm"/>
      <inkml:brushProperty name="height" value="0.05" units="cm"/>
    </inkml:brush>
  </inkml:definitions>
  <inkml:trace contextRef="#ctx0" brushRef="#br0">55 0 24575,'-1'1'0,"0"-1"0,0 1 0,0-1 0,0 1 0,0-1 0,0 1 0,0-1 0,0 1 0,0 0 0,0 0 0,1-1 0,-1 1 0,0 0 0,0 0 0,1 0 0,-1 0 0,1 0 0,-1 0 0,1 0 0,-1 0 0,1 0 0,0 0 0,-1 0 0,1 0 0,0 0 0,0 0 0,0 2 0,-5 35 0,5-34 0,-4 36 0,-2-1 0,-13 47 0,18-84 0,1 0 0,-1 0 0,1 0 0,0 0 0,-1 0 0,1 0 0,0 0 0,1 0 0,-1 0 0,0 0 0,1 0 0,-1 0 0,1 0 0,-1 0 0,1 0 0,0 0 0,0 0 0,0-1 0,0 1 0,0 0 0,0-1 0,0 1 0,1 0 0,-1-1 0,1 0 0,-1 1 0,1-1 0,-1 0 0,1 0 0,0 0 0,0 0 0,-1 0 0,1 0 0,4 1 0,7 2 0,0 0 0,1-1 0,-1-1 0,20 1 0,7 3 0,10 13-1365,-37-13-5461</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35.319"/>
    </inkml:context>
    <inkml:brush xml:id="br0">
      <inkml:brushProperty name="width" value="0.05" units="cm"/>
      <inkml:brushProperty name="height" value="0.05" units="cm"/>
    </inkml:brush>
  </inkml:definitions>
  <inkml:trace contextRef="#ctx0" brushRef="#br0">0 1 24575,'4'0'0,"5"0"0,5 0 0,4 0 0,3 0 0,2 0 0,1 0 0,0 0 0,0 0 0,4 0 0,1 0 0,3 0 0,1 0 0,2 0 0,-1 0 0,-2 0 0,-3 0 0,-6 0-8191</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36.842"/>
    </inkml:context>
    <inkml:brush xml:id="br0">
      <inkml:brushProperty name="width" value="0.05" units="cm"/>
      <inkml:brushProperty name="height" value="0.05" units="cm"/>
    </inkml:brush>
  </inkml:definitions>
  <inkml:trace contextRef="#ctx0" brushRef="#br0">1 0 24575,'4'0'0,"5"0"0,5 0 0,4 0 0,3 0 0,2 0 0,1 0 0,0 0 0,4 0 0,1 0 0,0 0 0,-2 0 0,-1 0 0,3 0 0,1 0 0,2 0 0,0 0 0,-5 0-8191</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46.947"/>
    </inkml:context>
    <inkml:brush xml:id="br0">
      <inkml:brushProperty name="width" value="0.05" units="cm"/>
      <inkml:brushProperty name="height" value="0.05" units="cm"/>
    </inkml:brush>
  </inkml:definitions>
  <inkml:trace contextRef="#ctx0" brushRef="#br0">0 11 24575,'1'-1'0,"0"0"0,0 0 0,0 0 0,-1 1 0,1-1 0,0 0 0,0 1 0,0-1 0,0 0 0,0 1 0,0 0 0,0-1 0,0 1 0,0-1 0,1 1 0,-1 0 0,0 0 0,0 0 0,0 0 0,0 0 0,0 0 0,0 0 0,1 0 0,-1 0 0,0 0 0,0 1 0,0-1 0,0 0 0,0 1 0,0-1 0,0 1 0,0-1 0,0 1 0,0-1 0,0 1 0,0 0 0,0 0 0,-1-1 0,1 1 0,0 0 0,0 0 0,-1 0 0,1 0 0,0 0 0,-1 0 0,1 0 0,0 1 0,4 8 0,0 1 0,0-1 0,6 21 0,-8-20 0,63 221 0,-14-37 0,-35-131 0,-14-49 0,0-1 0,0 1 0,2-1 0,0 0 0,0-1 0,1 1 0,1-1 0,12 18 0,-18-30 0,-1 0 0,1 0 0,-1-1 0,1 1 0,0 0 0,-1-1 0,1 1 0,0-1 0,0 1 0,-1-1 0,1 1 0,0-1 0,0 0 0,0 1 0,0-1 0,-1 0 0,1 0 0,0 0 0,0 1 0,0-1 0,0 0 0,0 0 0,0 0 0,0 0 0,0-1 0,-1 1 0,2 0 0,0-1 0,0 0 0,0 0 0,0 0 0,0-1 0,0 1 0,0-1 0,0 1 0,-1-1 0,1 1 0,2-4 0,30-53 0,-31 52 0,24-50 0,126-238 0,-96 157 0,5 20-1365,-52 100-5461</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42.811"/>
    </inkml:context>
    <inkml:brush xml:id="br0">
      <inkml:brushProperty name="width" value="0.05" units="cm"/>
      <inkml:brushProperty name="height" value="0.05" units="cm"/>
    </inkml:brush>
  </inkml:definitions>
  <inkml:trace contextRef="#ctx0" brushRef="#br0">0 2 24575,'2'0'0,"0"1"0,-1-1 0,1 0 0,-1 1 0,1 0 0,-1-1 0,1 1 0,-1 0 0,1 0 0,-1 0 0,0 0 0,1 0 0,-1 0 0,0 0 0,0 0 0,0 1 0,0-1 0,0 0 0,0 1 0,0-1 0,1 4 0,16 38 0,-13-29 0,62 192 0,-47-148 0,3 0 0,53 97 0,-18-40 0,-55-109 0,-2-1 0,2 0 0,-1 0 0,0 0 0,1 0 0,0 0 0,0-1 0,1 0 0,-1 1 0,1-1 0,0 0 0,8 6 0,-11-10 0,-1 0 0,1 0 0,0 0 0,0 0 0,0 0 0,0-1 0,0 1 0,0 0 0,0 0 0,-1-1 0,1 1 0,0 0 0,0-1 0,0 1 0,-1-1 0,1 1 0,0-1 0,0 1 0,-1-1 0,1 0 0,-1 1 0,1-1 0,0 0 0,-1 0 0,1 1 0,-1-1 0,0 0 0,1 0 0,-1 0 0,0 0 0,1 1 0,-1-1 0,0 0 0,0-2 0,13-40 0,-11 35 0,70-312 0,-58 254 0,-4 32-195,1 0 0,2 1 0,1 1 0,2 0 0,1 1 0,31-42 0,-38 57-6631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44.702"/>
    </inkml:context>
    <inkml:brush xml:id="br0">
      <inkml:brushProperty name="width" value="0.05" units="cm"/>
      <inkml:brushProperty name="height" value="0.05" units="cm"/>
    </inkml:brush>
  </inkml:definitions>
  <inkml:trace contextRef="#ctx0" brushRef="#br0">0 0 24575,'5'6'0,"0"0"0,-1 0 0,0 0 0,0 0 0,-1 1 0,0 0 0,0-1 0,0 1 0,-1 0 0,0 0 0,0 1 0,0 8 0,0-6 0,0-1 0,0 1 0,1-1 0,0 0 0,1 0 0,6 10 0,-10-18 0,0 0 0,0 0 0,1 0 0,-1 0 0,1 0 0,-1 0 0,1 0 0,-1 0 0,1 0 0,0 0 0,-1 0 0,1-1 0,0 1 0,0 0 0,-1 0 0,1-1 0,0 1 0,0-1 0,0 1 0,0-1 0,0 1 0,0-1 0,0 1 0,0-1 0,0 0 0,0 0 0,0 1 0,0-1 0,0 0 0,0 0 0,0 0 0,0 0 0,0 0 0,0-1 0,0 1 0,0 0 0,0 0 0,0-1 0,0 1 0,0 0 0,0-1 0,0 1 0,0-1 0,0 0 0,0 1 0,0-1 0,0 1 0,-1-1 0,1 0 0,0 0 0,0 0 0,0-1 0,5-7 0,0 0 0,0 0 0,-1-1 0,6-14 0,-3 4 0,37-68 0,-44 88 0,-1 0 0,1 0 0,-1 0 0,1 0 0,-1 0 0,0 1 0,1-1 0,-1 0 0,1 0 0,-1 0 0,1 1 0,-1-1 0,0 0 0,1 0 0,-1 1 0,0-1 0,1 0 0,-1 1 0,0-1 0,1 0 0,-1 1 0,0-1 0,1 1 0,-1-1 0,0 1 0,0-1 0,0 0 0,0 1 0,1-1 0,-1 1 0,0-1 0,0 1 0,0-1 0,0 1 0,0-1 0,0 1 0,13 34 0,-6-16 0,-7-17 4,1 0-1,0 1 1,0-1-1,0 0 1,0 0-1,0 0 1,0 0-1,1 0 1,-1 0-1,1 0 1,-1 0 0,1 0-1,0-1 1,-1 1-1,1-1 1,0 1-1,0-1 1,0 0-1,1 1 1,-1-1-1,0 0 1,0-1-1,1 1 1,-1 0-1,0-1 1,1 1-1,-1-1 1,0 0-1,1 1 1,-1-1-1,1-1 1,-1 1-1,4-1 1,2-2-169,0 0 0,-1 0 0,1-1 0,-1 0 0,0-1 0,0 0 0,-1 0 0,10-8 0,4-6-6661</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50.054"/>
    </inkml:context>
    <inkml:brush xml:id="br0">
      <inkml:brushProperty name="width" value="0.05" units="cm"/>
      <inkml:brushProperty name="height" value="0.05" units="cm"/>
    </inkml:brush>
  </inkml:definitions>
  <inkml:trace contextRef="#ctx0" brushRef="#br0">1 90 24575,'0'-4'0,"0"-9"0,4-6 0,5-8 0,1 1-8191</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53.101"/>
    </inkml:context>
    <inkml:brush xml:id="br0">
      <inkml:brushProperty name="width" value="0.05" units="cm"/>
      <inkml:brushProperty name="height" value="0.05" units="cm"/>
    </inkml:brush>
  </inkml:definitions>
  <inkml:trace contextRef="#ctx0" brushRef="#br0">6 1 24575,'-3'66'0,"1"-42"0,1 0 0,1 0 0,2-1 0,6 44 0,-8-65 0,1-1 0,-1 1 0,0-1 0,1 0 0,-1 1 0,0-1 0,1 1 0,0-1 0,-1 0 0,1 0 0,0 1 0,0-1 0,0 0 0,0 0 0,0 0 0,0 0 0,0 0 0,0 0 0,0 0 0,0 0 0,0 0 0,1 0 0,-1-1 0,0 1 0,3 0 0,-2-1 0,0 0 0,0 0 0,0-1 0,0 1 0,0-1 0,0 1 0,0-1 0,0 0 0,-1 1 0,1-1 0,0 0 0,0 0 0,-1-1 0,1 1 0,-1 0 0,3-2 0,8-9 0,-1-1 0,0 0 0,13-21 0,-20 29 0,7-14 0,0-1 0,-2 1 0,0-2 0,10-34 0,-19 53 0,17 73 0,-15-52 0,8 47 0,-9-62 0,0 0 0,0-1 0,0 1 0,1 0 0,-1 0 0,1-1 0,0 1 0,0-1 0,0 0 0,0 1 0,1-1 0,-1 0 0,4 3 0,-5-6 0,0 0 0,0 1 0,0-1 0,-1 0 0,1 0 0,0 1 0,0-1 0,0 0 0,0 0 0,0 0 0,0 0 0,0 0 0,0 0 0,0-1 0,0 1 0,0 0 0,-1 0 0,1-1 0,0 1 0,0 0 0,0-1 0,0 1 0,-1-1 0,1 1 0,0-1 0,0 1 0,-1-1 0,1 0 0,0 1 0,-1-1 0,1 0 0,-1 0 0,1 1 0,-1-1 0,1 0 0,-1 0 0,1 0 0,-1 0 0,0 0 0,0 1 0,1-1 0,-1-2 0,16-44 0,-15 44 0,21-73-1365,-16 54-5461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16.037"/>
    </inkml:context>
    <inkml:brush xml:id="br0">
      <inkml:brushProperty name="width" value="0.05" units="cm"/>
      <inkml:brushProperty name="height" value="0.05" units="cm"/>
    </inkml:brush>
  </inkml:definitions>
  <inkml:trace contextRef="#ctx0" brushRef="#br0">0 95 24575,'18'-6'0,"-1"0"0,1 2 0,0 0 0,0 1 0,0 0 0,0 2 0,1 0 0,33 3 0,53-4 0,-60-5 0,74-23 0,-117 30-80,0-1 0,0 1-1,-1-1 1,1 0 0,0 1-1,-1-1 1,1 0 0,0 0-1,-1 0 1,1 0 0,-1 0 0,1-1-1,-1 1 1,0 0 0,0-1-1,2-1 1,1-8-6746</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55.357"/>
    </inkml:context>
    <inkml:brush xml:id="br0">
      <inkml:brushProperty name="width" value="0.05" units="cm"/>
      <inkml:brushProperty name="height" value="0.05" units="cm"/>
    </inkml:brush>
  </inkml:definitions>
  <inkml:trace contextRef="#ctx0" brushRef="#br0">1251 0 24575,'-8'1'0,"0"0"0,0 0 0,0 0 0,0 1 0,0 0 0,0 1 0,1 0 0,-1 0 0,-8 6 0,-63 43 0,45-27 0,-534 415 0,423-327 0,-54 48 0,77-49-1365,106-94-5461</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57.788"/>
    </inkml:context>
    <inkml:brush xml:id="br0">
      <inkml:brushProperty name="width" value="0.05" units="cm"/>
      <inkml:brushProperty name="height" value="0.05" units="cm"/>
    </inkml:brush>
  </inkml:definitions>
  <inkml:trace contextRef="#ctx0" brushRef="#br0">513 3 24575,'-137'-2'0,"-145"5"0,278-2 0,0-1 0,0 1 0,0 0 0,0 0 0,0 1 0,0-1 0,0 1 0,0 0 0,1 0 0,-1 0 0,1 1 0,-1-1 0,1 1 0,0 0 0,0-1 0,0 2 0,1-1 0,-1 0 0,0 0 0,1 1 0,0-1 0,0 1 0,0 0 0,1 0 0,-1 0 0,1 0 0,0 0 0,0 0 0,-1 5 0,-1 13 0,0 0 0,2 1 0,0 0 0,3 26 0,0-19 0,-2-22 0,0 0 0,1 0 0,0-1 0,0 1 0,1-1 0,0 1 0,1-1 0,-1 0 0,1 1 0,1-1 0,-1-1 0,1 1 0,1-1 0,-1 1 0,1-1 0,10 11 0,-2-8 0,-1 1 0,1-1 0,0-1 0,1-1 0,0 0 0,0 0 0,22 6 0,8 3 0,1-1 0,0-3 0,1-2 0,0-1 0,1-3 0,48 1 0,-58-7-107,105-5-1151,-108 0-5568</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5:59.779"/>
    </inkml:context>
    <inkml:brush xml:id="br0">
      <inkml:brushProperty name="width" value="0.05" units="cm"/>
      <inkml:brushProperty name="height" value="0.05" units="cm"/>
    </inkml:brush>
  </inkml:definitions>
  <inkml:trace contextRef="#ctx0" brushRef="#br0">765 167 24575,'-7'-5'0,"0"0"0,0 0 0,0 1 0,0 0 0,-1 1 0,-8-4 0,-10-4 0,-21-14 0,-1 3 0,-1 1 0,-79-21 0,112 38 0,1 1 0,-1 1 0,0 0 0,0 1 0,0 1 0,0 0 0,0 1 0,0 1 0,0 0 0,1 1 0,-1 1 0,1 1 0,0 0 0,0 1 0,0 0 0,-18 12 0,21-11 0,1 0 0,1 0 0,-1 1 0,1 1 0,1 0 0,-17 19 0,22-21 0,-1 0 0,1 0 0,0 1 0,1 0 0,0 0 0,0 0 0,0 0 0,1 0 0,1 0 0,-1 1 0,0 13 0,6 283 0,-3-296 0,0-1 0,1 0 0,0 1 0,0-1 0,1 0 0,0 0 0,1-1 0,-1 1 0,1-1 0,1 1 0,0-1 0,0 0 0,0-1 0,1 0 0,-1 1 0,2-2 0,-1 1 0,1-1 0,0 0 0,0 0 0,0-1 0,0 0 0,1 0 0,0 0 0,8 1 0,10 4 0,0-1 0,1-2 0,-1-1 0,1-1 0,0-1 0,44-1 0,17-1 0,-49 2 0,-1-3 0,0-1 0,53-9 0,-85 9-65,-1-1 0,0 0 0,1 0 0,-1-1 0,0 1 0,0-1 0,0 0 0,0 0 0,-1-1 0,1 0 0,-1 1 0,0-1 0,0-1 0,0 1 0,0-1 0,-1 1 0,0-1 0,0 0 0,0 0 0,3-10 0,1-5-6761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2.129"/>
    </inkml:context>
    <inkml:brush xml:id="br0">
      <inkml:brushProperty name="width" value="0.05" units="cm"/>
      <inkml:brushProperty name="height" value="0.05" units="cm"/>
    </inkml:brush>
  </inkml:definitions>
  <inkml:trace contextRef="#ctx0" brushRef="#br0">307 0 24575,'-4'0'0,"-5"0"0,-5 4 0,-4 9 0,-3 6 0,-2 8 0,-1 11 0,-4 7 0,-5 4 0,-1 1 0,1-4 0,7-6 0,7-5 0,7-6 0,6-2 0,4-8-8191</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2.852"/>
    </inkml:context>
    <inkml:brush xml:id="br0">
      <inkml:brushProperty name="width" value="0.05" units="cm"/>
      <inkml:brushProperty name="height" value="0.05" units="cm"/>
    </inkml:brush>
  </inkml:definitions>
  <inkml:trace contextRef="#ctx0" brushRef="#br0">1 1 24575,'4'0'0,"5"0"0,5 0 0,4 3 0,3 3 0,1 7 0,2 9 0,0 5 0,0 2 0,-4 0 0,-1-5 0,-1-7 0,-2-5-8191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3.342"/>
    </inkml:context>
    <inkml:brush xml:id="br0">
      <inkml:brushProperty name="width" value="0.05" units="cm"/>
      <inkml:brushProperty name="height" value="0.05" units="cm"/>
    </inkml:brush>
  </inkml:definitions>
  <inkml:trace contextRef="#ctx0" brushRef="#br0">85 1 24575,'-3'7'0,"-3"8"0,-2 16 0,-6 11 0,-2 2 0,0-3 0,3-3 0,4-10-8191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3.814"/>
    </inkml:context>
    <inkml:brush xml:id="br0">
      <inkml:brushProperty name="width" value="0.05" units="cm"/>
      <inkml:brushProperty name="height" value="0.05" units="cm"/>
    </inkml:brush>
  </inkml:definitions>
  <inkml:trace contextRef="#ctx0" brushRef="#br0">1 18 24575,'4'-4'0,"5"-1"0,5 0 0,4 1 0,3 5 0,5 3 0,7 8 0,-2 2-8191</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4.361"/>
    </inkml:context>
    <inkml:brush xml:id="br0">
      <inkml:brushProperty name="width" value="0.05" units="cm"/>
      <inkml:brushProperty name="height" value="0.05" units="cm"/>
    </inkml:brush>
  </inkml:definitions>
  <inkml:trace contextRef="#ctx0" brushRef="#br0">1 0 24575,'3'0'0,"10"0"0,7 0 0,11 0 0,8 0 0,6 0 0,2 0 0,-2 0 0,-5 0 0,-9 0-8191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5.189"/>
    </inkml:context>
    <inkml:brush xml:id="br0">
      <inkml:brushProperty name="width" value="0.05" units="cm"/>
      <inkml:brushProperty name="height" value="0.05" units="cm"/>
    </inkml:brush>
  </inkml:definitions>
  <inkml:trace contextRef="#ctx0" brushRef="#br0">24 1 24575,'0'8'0,"0"14"0,0 7 0,0 3 0,0 4 0,0 4 0,-4-2 0,-2 1 0,1-2 0,1-3 0,1-4 0,1-7-8191</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5.803"/>
    </inkml:context>
    <inkml:brush xml:id="br0">
      <inkml:brushProperty name="width" value="0.05" units="cm"/>
      <inkml:brushProperty name="height" value="0.05" units="cm"/>
    </inkml:brush>
  </inkml:definitions>
  <inkml:trace contextRef="#ctx0" brushRef="#br0">1 94 24575,'167'-10'0,"-40"0"0,-77 6 0,0-2 0,0-2 0,84-25 0,-98 25-273,1 2 0,0 1 0,1 2 0,70 3 0,-89 0-6553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16.768"/>
    </inkml:context>
    <inkml:brush xml:id="br0">
      <inkml:brushProperty name="width" value="0.05" units="cm"/>
      <inkml:brushProperty name="height" value="0.05" units="cm"/>
    </inkml:brush>
  </inkml:definitions>
  <inkml:trace contextRef="#ctx0" brushRef="#br0">24 0 24575,'-11'200'0,"-1"-16"0,12 844-1365,0-1048-5461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6.403"/>
    </inkml:context>
    <inkml:brush xml:id="br0">
      <inkml:brushProperty name="width" value="0.05" units="cm"/>
      <inkml:brushProperty name="height" value="0.05" units="cm"/>
    </inkml:brush>
  </inkml:definitions>
  <inkml:trace contextRef="#ctx0" brushRef="#br0">0 1 24575,'4'0'0,"5"0"0,5 0 0,8 0 0,9 0 0,6 0 0,5 0 0,6 0 0,8 0 0,2 0 0,3 0 0,-1 0 0,1 0 0,1 0 0,-5 0 0,-16 0 0,-16 0-8191</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7.134"/>
    </inkml:context>
    <inkml:brush xml:id="br0">
      <inkml:brushProperty name="width" value="0.05" units="cm"/>
      <inkml:brushProperty name="height" value="0.05" units="cm"/>
    </inkml:brush>
  </inkml:definitions>
  <inkml:trace contextRef="#ctx0" brushRef="#br0">90 0 24575,'-2'4'0,"-1"0"0,1 0 0,0 0 0,1 1 0,-1-1 0,1 0 0,0 1 0,0-1 0,0 1 0,0-1 0,1 1 0,0-1 0,0 8 0,-1 8 0,-51 647 0,52-627-115,0 48-510,-16 126 0,13-195-6201</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7.805"/>
    </inkml:context>
    <inkml:brush xml:id="br0">
      <inkml:brushProperty name="width" value="0.05" units="cm"/>
      <inkml:brushProperty name="height" value="0.05" units="cm"/>
    </inkml:brush>
  </inkml:definitions>
  <inkml:trace contextRef="#ctx0" brushRef="#br0">120 0 24575,'0'4'0,"-5"9"0,-4 3 0,-1 2 0,-3-2 0,-3 4 0,-3-1 0,2 0 0,0-3 0,3-5-8191</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8.301"/>
    </inkml:context>
    <inkml:brush xml:id="br0">
      <inkml:brushProperty name="width" value="0.05" units="cm"/>
      <inkml:brushProperty name="height" value="0.05" units="cm"/>
    </inkml:brush>
  </inkml:definitions>
  <inkml:trace contextRef="#ctx0" brushRef="#br0">1 0 24575,'3'0'0,"7"0"0,4 0 0,4 0 0,6 0 0,4 0 0,5 0 0,0 0 0,-1 0 0,-6 0-8191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8.849"/>
    </inkml:context>
    <inkml:brush xml:id="br0">
      <inkml:brushProperty name="width" value="0.05" units="cm"/>
      <inkml:brushProperty name="height" value="0.05" units="cm"/>
    </inkml:brush>
  </inkml:definitions>
  <inkml:trace contextRef="#ctx0" brushRef="#br0">0 18 24575,'4'0'0,"6"0"0,4 0 0,4 0 0,3 0 0,2 0 0,0 0 0,5-3 0,6-3 0,0 1 0,-6 1-8191</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09.725"/>
    </inkml:context>
    <inkml:brush xml:id="br0">
      <inkml:brushProperty name="width" value="0.05" units="cm"/>
      <inkml:brushProperty name="height" value="0.05" units="cm"/>
    </inkml:brush>
  </inkml:definitions>
  <inkml:trace contextRef="#ctx0" brushRef="#br0">1 10 24575,'4'0'0,"5"0"0,5 0 0,4 0 0,3 0 0,6 0 0,2 0 0,0 0 0,3 0 0,0 0 0,-1 0 0,-3 0 0,-1 0 0,-2 0 0,-2 0 0,1-4 0,-6-1-8191</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11.029"/>
    </inkml:context>
    <inkml:brush xml:id="br0">
      <inkml:brushProperty name="width" value="0.05" units="cm"/>
      <inkml:brushProperty name="height" value="0.05" units="cm"/>
    </inkml:brush>
  </inkml:definitions>
  <inkml:trace contextRef="#ctx0" brushRef="#br0">236 1 24575,'-2'0'0,"1"1"0,0-1 0,0 0 0,-1 1 0,1 0 0,0-1 0,0 1 0,0 0 0,0 0 0,-1-1 0,1 1 0,0 0 0,1 0 0,-1 0 0,0 0 0,0 0 0,0 0 0,1 1 0,-1-1 0,0 0 0,1 0 0,-1 3 0,-11 29 0,5 6 0,1 1 0,-1 42 0,4-36 0,-10 51 0,10-85 0,1 1 0,-2-1 0,0 0 0,0 0 0,-1 0 0,-7 11 0,11-20 0,-1-1 0,1 0 0,-1 1 0,0-1 0,0 0 0,0 0 0,0 0 0,0 0 0,-1 0 0,1 0 0,0-1 0,-1 1 0,0-1 0,1 0 0,-1 0 0,0 0 0,1 0 0,-1 0 0,0 0 0,0-1 0,0 1 0,0-1 0,1 0 0,-1 0 0,0 0 0,0 0 0,0-1 0,0 1 0,0-1 0,0 1 0,1-1 0,-6-2 0,5 1 0,0 0 0,0 0 0,0 0 0,1 0 0,-1-1 0,0 1 0,1-1 0,0 1 0,-1-1 0,1 0 0,0 0 0,1 0 0,-1 0 0,0 0 0,1-1 0,0 1 0,0 0 0,0-1 0,0 1 0,0-1 0,1 1 0,-1-1 0,1 1 0,0-1 0,1-5 0,-1-2 0,0 1 0,1 0 0,0-1 0,1 1 0,0 0 0,1 0 0,6-16 0,-5 19 0,0 0 0,0 1 0,1-1 0,-1 1 0,1 0 0,1 1 0,-1-1 0,1 1 0,0 0 0,0 0 0,1 1 0,-1 0 0,1 0 0,0 0 0,0 1 0,0 0 0,1 0 0,12-2 0,-4 1 0,1 2 0,-1 0 0,1 1 0,-1 0 0,1 2 0,-1-1 0,32 8 0,-44-8 0,-1 1 0,0 1 0,0-1 0,0 0 0,0 1 0,0 0 0,0 0 0,0 0 0,0 0 0,0 0 0,-1 0 0,0 1 0,1-1 0,-1 1 0,0 0 0,0-1 0,0 1 0,0 0 0,-1 0 0,1 1 0,-1-1 0,0 0 0,2 7 0,1 9 0,0-1 0,-2 1 0,1 26 0,2 3 0,6-3 0,3 15 0,-14-57 0,0 1 0,0-1 0,0 1 0,0-1 0,-1 1 0,1-1 0,-1 0 0,0 1 0,0-1 0,0 1 0,-1-1 0,1 0 0,-1 0 0,0 0 0,-2 3 0,-1 1-195,-1 1 0,0-2 0,0 1 0,-1 0 0,0-1 0,-15 10 0,1-6-6631</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12.998"/>
    </inkml:context>
    <inkml:brush xml:id="br0">
      <inkml:brushProperty name="width" value="0.05" units="cm"/>
      <inkml:brushProperty name="height" value="0.05" units="cm"/>
    </inkml:brush>
  </inkml:definitions>
  <inkml:trace contextRef="#ctx0" brushRef="#br0">563 1 24575,'-29'1'0,"1"1"0,-1 2 0,1 1 0,-38 11 0,-107 44 0,98-31 0,59-24 0,0 1 0,0 0 0,1 1 0,0 1 0,1 1 0,-26 18 0,40-26 0,-1-1 0,1 1 0,0-1 0,0 0 0,0 1 0,-1-1 0,1 1 0,0-1 0,0 0 0,0 1 0,0-1 0,0 1 0,0-1 0,0 1 0,0-1 0,0 1 0,0-1 0,0 0 0,0 1 0,0-1 0,1 1 0,-1-1 0,0 1 0,0-1 0,0 0 0,1 1 0,-1-1 0,0 1 0,0-1 0,1 0 0,-1 1 0,0-1 0,1 0 0,-1 0 0,0 1 0,1-1 0,-1 0 0,0 0 0,1 1 0,-1-1 0,1 0 0,-1 0 0,1 0 0,-1 0 0,0 0 0,1 0 0,-1 0 0,1 1 0,0-2 0,31 10 0,-23-6 0,0 0 0,0 2 0,0-1 0,0 1 0,-1 1 0,0 0 0,0 0 0,0 0 0,-1 1 0,10 12 0,-6-7 0,-2 0 0,1 1 0,-2 0 0,0 1 0,9 19 0,-13-17 0,0 0 0,-1 0 0,-1 0 0,0 0 0,-2 0 0,0 1 0,-3 31 0,0 6 0,3 33 0,-2 66 0,2-149 0,0-1 0,0 0 0,-1 1 0,0-1 0,1 0 0,-1 0 0,-1 0 0,1 0 0,0 0 0,-1 0 0,1 0 0,-1 0 0,0-1 0,0 1 0,0 0 0,0-1 0,0 0 0,-1 1 0,1-1 0,-1 0 0,1 0 0,-1 0 0,0-1 0,0 1 0,0-1 0,0 0 0,0 1 0,0-1 0,-4 0 0,3 0 0,-1 0 0,1-1 0,-1 0 0,1 0 0,-1 0 0,0-1 0,1 1 0,-1-1 0,1 0 0,0 0 0,-1-1 0,1 1 0,0-1 0,0 0 0,0 0 0,0-1 0,0 1 0,0-1 0,1 0 0,-4-3 0,0-2 0,0 0 0,1 0 0,0-1 0,1 0 0,0 0 0,0-1 0,1 1 0,0-1 0,1 0 0,0 0 0,1 0 0,0-1 0,0 1 0,1 0 0,0-17 0,1 12 0,1 1 0,0-1 0,1 1 0,0-1 0,1 1 0,1 0 0,0 0 0,1 0 0,0 0 0,13-21 0,-12 27 0,0 1 0,1-1 0,0 1 0,0 0 0,0 1 0,1-1 0,0 2 0,0-1 0,1 1 0,-1 0 0,1 1 0,0 0 0,1 0 0,-1 1 0,0 0 0,14-2 0,-13 3 0,0 1 0,0-1 0,1 2 0,-1-1 0,0 1 0,0 1 0,0 0 0,1 0 0,-1 1 0,0 1 0,-1-1 0,1 2 0,0-1 0,-1 1 0,16 9 0,-22-10 0,0 0 0,0 0 0,0 1 0,0-1 0,0 1 0,-1-1 0,0 1 0,1 0 0,-2 0 0,1 0 0,0 0 0,-1 0 0,0 0 0,1 1 0,-2-1 0,1 0 0,0 8 0,0 11 0,0 1 0,-4 25 0,1-16 0,-12 94 0,5-64 0,8-29-1365,4-3-5461</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21.303"/>
    </inkml:context>
    <inkml:brush xml:id="br0">
      <inkml:brushProperty name="width" value="0.05" units="cm"/>
      <inkml:brushProperty name="height" value="0.05" units="cm"/>
    </inkml:brush>
  </inkml:definitions>
  <inkml:trace contextRef="#ctx0" brushRef="#br0">628 52 24575,'0'-1'0,"-1"0"0,1-1 0,-1 1 0,1 0 0,-1 0 0,0-1 0,1 1 0,-1 0 0,0 0 0,0 0 0,0 0 0,1 0 0,-1 0 0,0 0 0,-1 0 0,1 0 0,0 1 0,0-1 0,0 0 0,0 1 0,-1-1 0,-1 0 0,-31-10 0,-11 3 0,-1 3 0,-1 1 0,1 3 0,-80 8 0,111-6 0,-1 1 0,1 0 0,0 1 0,0 1 0,0 1 0,1 0 0,0 0 0,0 2 0,-26 15 0,33-17 0,0 0 0,1 0 0,-1 0 0,1 1 0,1 0 0,-1 0 0,1 0 0,0 1 0,0 0 0,1 0 0,0 0 0,0 0 0,1 1 0,0 0 0,0-1 0,1 1 0,0 0 0,0 0 0,1 1 0,-1 7 0,4 177 0,0-66 0,-2-120 0,0 0 0,0 0 0,1-1 0,0 1 0,0 0 0,1-1 0,0 1 0,0-1 0,0 0 0,1 1 0,0-1 0,0 0 0,1-1 0,-1 1 0,1 0 0,1-1 0,-1 0 0,1 0 0,5 4 0,2 0 0,0-1 0,0-1 0,1 0 0,-1-1 0,2-1 0,-1 0 0,1 0 0,14 2 0,39 15 0,-53-16 0,0 0 0,1-2 0,-1 0 0,1 0 0,0-2 0,17 2 0,-25-4 0,-1 1 0,1-1 0,0-1 0,-1 1 0,1-1 0,-1 0 0,1-1 0,-1 0 0,0 0 0,0 0 0,1-1 0,-1 1 0,-1-2 0,1 1 0,0 0 0,-1-1 0,0 0 0,0-1 0,0 1 0,0-1 0,-1 0 0,0 0 0,0 0 0,0 0 0,0-1 0,-1 0 0,0 0 0,0 0 0,-1 0 0,0 0 0,3-9 0,-3 5-195,1 1 0,1-1 0,-1 1 0,2 0 0,-1 0 0,10-13 0,-2 6-6631</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22.705"/>
    </inkml:context>
    <inkml:brush xml:id="br0">
      <inkml:brushProperty name="width" value="0.05" units="cm"/>
      <inkml:brushProperty name="height" value="0.05" units="cm"/>
    </inkml:brush>
  </inkml:definitions>
  <inkml:trace contextRef="#ctx0" brushRef="#br0">0 25 24575,'0'-4'0,"8"-1"0,7-1 0,4 2 0,3 1 0,2 2 0,0 0 0,1 0 0,-1 1 0,1 0 0,-2 1 0,1-1 0,-1 0 0,0 0 0,0 0 0,0 0 0,-4 0-8191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17.296"/>
    </inkml:context>
    <inkml:brush xml:id="br0">
      <inkml:brushProperty name="width" value="0.05" units="cm"/>
      <inkml:brushProperty name="height" value="0.05" units="cm"/>
    </inkml:brush>
  </inkml:definitions>
  <inkml:trace contextRef="#ctx0" brushRef="#br0">1 10 24575,'0'-4'0,"4"-1"0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23.825"/>
    </inkml:context>
    <inkml:brush xml:id="br0">
      <inkml:brushProperty name="width" value="0.05" units="cm"/>
      <inkml:brushProperty name="height" value="0.05" units="cm"/>
    </inkml:brush>
  </inkml:definitions>
  <inkml:trace contextRef="#ctx0" brushRef="#br0">26 0 24575,'-1'1'0,"0"-1"0,0 0 0,0 1 0,0-1 0,0 1 0,0 0 0,0-1 0,0 1 0,0 0 0,0-1 0,0 1 0,1 0 0,-1 0 0,0 0 0,1 0 0,-1 0 0,1 0 0,-1 0 0,1 0 0,-1 0 0,1 0 0,0 0 0,-1 0 0,1 0 0,0 0 0,0 0 0,0 2 0,-5 35 0,5-34 0,-3 418 0,6-216 0,-3-168-1365</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24.860"/>
    </inkml:context>
    <inkml:brush xml:id="br0">
      <inkml:brushProperty name="width" value="0.05" units="cm"/>
      <inkml:brushProperty name="height" value="0.05" units="cm"/>
    </inkml:brush>
  </inkml:definitions>
  <inkml:trace contextRef="#ctx0" brushRef="#br0">1 0 24575,'3'0'0,"7"0"0,4 0 0,4 0 0,3 0 0,-2 4 0,-1 1 0,1 0 0,-3 3 0,0 4 0,1 4 0,2-1 0,-3-3-8191</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25.496"/>
    </inkml:context>
    <inkml:brush xml:id="br0">
      <inkml:brushProperty name="width" value="0.05" units="cm"/>
      <inkml:brushProperty name="height" value="0.05" units="cm"/>
    </inkml:brush>
  </inkml:definitions>
  <inkml:trace contextRef="#ctx0" brushRef="#br0">0 1 24575,'0'0'-8191</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26.125"/>
    </inkml:context>
    <inkml:brush xml:id="br0">
      <inkml:brushProperty name="width" value="0.05" units="cm"/>
      <inkml:brushProperty name="height" value="0.05" units="cm"/>
    </inkml:brush>
  </inkml:definitions>
  <inkml:trace contextRef="#ctx0" brushRef="#br0">0 1 24575,'0'0'-8191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34.629"/>
    </inkml:context>
    <inkml:brush xml:id="br0">
      <inkml:brushProperty name="width" value="0.05" units="cm"/>
      <inkml:brushProperty name="height" value="0.05" units="cm"/>
    </inkml:brush>
  </inkml:definitions>
  <inkml:trace contextRef="#ctx0" brushRef="#br0">1 1 24575,'4'0'0,"1"1"0,0 0 0,0 1 0,-1-1 0,1 1 0,0 0 0,-1 0 0,0 0 0,1 1 0,-1-1 0,4 5 0,42 34 0,-49-40 0,41 43 0,-1 2 0,64 95 0,29 35 0,26 26-1365,-143-177-5461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35.599"/>
    </inkml:context>
    <inkml:brush xml:id="br0">
      <inkml:brushProperty name="width" value="0.05" units="cm"/>
      <inkml:brushProperty name="height" value="0.05" units="cm"/>
    </inkml:brush>
  </inkml:definitions>
  <inkml:trace contextRef="#ctx0" brushRef="#br0">482 1 24575,'-7'0'0,"1"1"0,0 0 0,0 1 0,0-1 0,0 1 0,0 0 0,0 1 0,1-1 0,-1 1 0,1 1 0,-1-1 0,-8 8 0,-7 7 0,-30 33 0,28-27 0,-5 5 0,2 2 0,1 1 0,2 1 0,1 1 0,1 1 0,-20 49 0,29-63 41,0 0-1,-18 23 0,16-24-535,0 0-1,-11 25 1,16-25-6331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38.550"/>
    </inkml:context>
    <inkml:brush xml:id="br0">
      <inkml:brushProperty name="width" value="0.05" units="cm"/>
      <inkml:brushProperty name="height" value="0.05" units="cm"/>
    </inkml:brush>
  </inkml:definitions>
  <inkml:trace contextRef="#ctx0" brushRef="#br0">2 1 24575,'-2'90'0,"4"99"0,-1-186 3,-1-1 0,0 0-1,1 0 1,-1 0 0,1 0-1,0 0 1,-1 0 0,1 0-1,0 0 1,0 0 0,0 0-1,1-1 1,-1 1 0,0 0-1,1-1 1,-1 1 0,1-1 0,0 1-1,-1-1 1,1 0 0,0 1-1,0-1 1,0 0 0,-1 0-1,1-1 1,0 1 0,1 0-1,-1-1 1,4 1 0,5 1-128,0-1 0,0 0 1,0-1-1,18-2 1,-10 0-699,2 1-6003</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41.649"/>
    </inkml:context>
    <inkml:brush xml:id="br0">
      <inkml:brushProperty name="width" value="0.05" units="cm"/>
      <inkml:brushProperty name="height" value="0.05" units="cm"/>
    </inkml:brush>
  </inkml:definitions>
  <inkml:trace contextRef="#ctx0" brushRef="#br0">307 27 24575,'0'-1'0,"-1"0"0,1 0 0,0 0 0,-1 0 0,0 0 0,1 0 0,-1 0 0,1 0 0,-1 0 0,0 0 0,0 1 0,0-1 0,1 0 0,-1 1 0,0-1 0,0 0 0,0 1 0,0-1 0,0 1 0,0-1 0,0 1 0,0 0 0,0 0 0,0-1 0,0 1 0,-1 0 0,0 0 0,-36-4 0,33 3 0,-12 0 0,-3-1 0,1 1 0,0 1 0,-1 1 0,-34 5 0,49-5 0,1 0 0,0 0 0,-1 1 0,1-1 0,0 1 0,0 0 0,0 0 0,0 1 0,1-1 0,-1 1 0,1 0 0,-1 0 0,1 0 0,0 0 0,0 0 0,0 1 0,1-1 0,-1 1 0,1 0 0,0 0 0,0 0 0,0 0 0,0 0 0,1 0 0,-1 1 0,0 6 0,0 0 0,0 1 0,1-1 0,0 1 0,1-1 0,0 1 0,1 0 0,0-1 0,1 1 0,0-1 0,1 0 0,0 1 0,1-1 0,6 13 0,-6-18 0,-1 0 0,1 0 0,1 0 0,-1-1 0,1 0 0,0 0 0,0 0 0,1 0 0,-1-1 0,1 0 0,0 0 0,0 0 0,0-1 0,1 0 0,-1 0 0,1 0 0,-1-1 0,1 0 0,0-1 0,0 1 0,0-1 0,14 0 0,0 0-103,10 1 181,-1-2 1,33-3 0,-55 2-179,-1 0 0,0 0 1,0-1-1,0 0 0,0 0 0,0 0 0,0-1 0,0 0 0,-1-1 0,0 1 0,1-1 1,-1 0-1,-1-1 0,7-5 0,3-8-6726</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07.791"/>
    </inkml:context>
    <inkml:brush xml:id="br0">
      <inkml:brushProperty name="width" value="0.05" units="cm"/>
      <inkml:brushProperty name="height" value="0.05" units="cm"/>
    </inkml:brush>
  </inkml:definitions>
  <inkml:trace contextRef="#ctx0" brushRef="#br0">1 9 24575,'581'0'0,"-539"-4"-1365,-28-1-5461</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08.830"/>
    </inkml:context>
    <inkml:brush xml:id="br0">
      <inkml:brushProperty name="width" value="0.05" units="cm"/>
      <inkml:brushProperty name="height" value="0.05" units="cm"/>
    </inkml:brush>
  </inkml:definitions>
  <inkml:trace contextRef="#ctx0" brushRef="#br0">95 1 24575,'-1'0'0,"0"0"0,0 0 0,0 0 0,1 1 0,-1-1 0,0 0 0,1 1 0,-1-1 0,0 1 0,1-1 0,-1 1 0,0-1 0,1 1 0,-1-1 0,1 1 0,-1 0 0,1-1 0,-1 1 0,1 0 0,-1-1 0,1 1 0,0 0 0,-1-1 0,1 1 0,0 0 0,0 0 0,-1 1 0,-4 27 0,4-20 0,-9 52 0,-5 122 0,12-123 0,-19 102 0,13-117 0,3 0 0,1 0 0,2 0 0,5 65 0,-2-108 0,0 0 0,0 0 0,1 0 0,-1 0 0,1 0 0,-1 0 0,1 0 0,0 0 0,0-1 0,0 1 0,0 0 0,0 0 0,0-1 0,0 1 0,1 0 0,-1-1 0,1 1 0,-1-1 0,1 0 0,-1 1 0,1-1 0,0 0 0,0 0 0,-1 0 0,1 0 0,0-1 0,0 1 0,0 0 0,0-1 0,0 1 0,0-1 0,0 0 0,0 0 0,0 0 0,0 0 0,0 0 0,0 0 0,4-1 0,-2 0 0,0 1 0,0-1 0,0 0 0,0-1 0,0 1 0,-1-1 0,1 0 0,-1 0 0,1 0 0,-1 0 0,0 0 0,1-1 0,-1 0 0,-1 1 0,1-1 0,0 0 0,-1-1 0,1 1 0,2-5 0,13-51-1365,-10 29-5461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17.937"/>
    </inkml:context>
    <inkml:brush xml:id="br0">
      <inkml:brushProperty name="width" value="0.05" units="cm"/>
      <inkml:brushProperty name="height" value="0.05" units="cm"/>
    </inkml:brush>
  </inkml:definitions>
  <inkml:trace contextRef="#ctx0" brushRef="#br0">196 0 24575,'0'4'0,"0"13"0,-4 12 0,-5 4 0,-13 9 0,-14 4 0,-6-4 0,-2-6 0,5-10-8191</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10.432"/>
    </inkml:context>
    <inkml:brush xml:id="br0">
      <inkml:brushProperty name="width" value="0.05" units="cm"/>
      <inkml:brushProperty name="height" value="0.05" units="cm"/>
    </inkml:brush>
  </inkml:definitions>
  <inkml:trace contextRef="#ctx0" brushRef="#br0">292 0 24575,'-3'1'0,"1"-1"0,-1 1 0,1-1 0,0 1 0,0 0 0,-1 0 0,1 0 0,0 0 0,0 0 0,0 1 0,0-1 0,0 1 0,0-1 0,1 1 0,-4 3 0,-25 32 0,22-24 0,-140 166 0,126-156 0,16-18 0,0 0 0,1 1 0,0 0 0,1 0 0,-1 0 0,1 0 0,-4 8 0,7-11 0,0 0 0,1 0 0,-1-1 0,1 1 0,0 0 0,-1 0 0,1 0 0,0 0 0,1 0 0,-1 0 0,1-1 0,-1 1 0,1 0 0,0 0 0,0 0 0,0-1 0,0 1 0,0-1 0,1 1 0,-1-1 0,1 1 0,0-1 0,3 3 0,7 9 0,1-2 0,0 1 0,1-2 0,1 0 0,0-1 0,22 12 0,-15-8 0,42 31 0,-59-41 1,0-1-1,0 1 0,1-1 1,-1 0-1,1-1 0,-1 1 1,1-1-1,0 0 0,0-1 1,0 1-1,8 0 0,19 5-1369,-18-2-5457</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28.680"/>
    </inkml:context>
    <inkml:brush xml:id="br0">
      <inkml:brushProperty name="width" value="0.05" units="cm"/>
      <inkml:brushProperty name="height" value="0.05" units="cm"/>
    </inkml:brush>
  </inkml:definitions>
  <inkml:trace contextRef="#ctx0" brushRef="#br0">1 0 24575,'0'0'-8191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29.247"/>
    </inkml:context>
    <inkml:brush xml:id="br0">
      <inkml:brushProperty name="width" value="0.05" units="cm"/>
      <inkml:brushProperty name="height" value="0.05" units="cm"/>
    </inkml:brush>
  </inkml:definitions>
  <inkml:trace contextRef="#ctx0" brushRef="#br0">1 0 24575,'0'0'-8191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52.827"/>
    </inkml:context>
    <inkml:brush xml:id="br0">
      <inkml:brushProperty name="width" value="0.05" units="cm"/>
      <inkml:brushProperty name="height" value="0.05" units="cm"/>
    </inkml:brush>
  </inkml:definitions>
  <inkml:trace contextRef="#ctx0" brushRef="#br0">0 0 24575,'19'1'0,"0"1"0,0 0 0,0 1 0,-1 2 0,0-1 0,0 2 0,0 1 0,0 0 0,20 12 0,17 13 0,72 57 0,-22-14 0,-64-45-1365,-22-14-5461</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6:54.012"/>
    </inkml:context>
    <inkml:brush xml:id="br0">
      <inkml:brushProperty name="width" value="0.05" units="cm"/>
      <inkml:brushProperty name="height" value="0.05" units="cm"/>
    </inkml:brush>
  </inkml:definitions>
  <inkml:trace contextRef="#ctx0" brushRef="#br0">367 1 24575,'-5'0'0,"0"1"0,0 0 0,-1 0 0,1 1 0,1 0 0,-1 0 0,0 0 0,0 0 0,1 1 0,-1-1 0,1 1 0,0 0 0,0 1 0,0-1 0,-6 7 0,-8 10 0,-28 41 0,31-40 0,-162 232 0,154-210-1365,16-23-5461</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40.267"/>
    </inkml:context>
    <inkml:brush xml:id="br0">
      <inkml:brushProperty name="width" value="0.05" units="cm"/>
      <inkml:brushProperty name="height" value="0.05" units="cm"/>
    </inkml:brush>
  </inkml:definitions>
  <inkml:trace contextRef="#ctx0" brushRef="#br0">2 32 24575,'0'21'0,"-1"-2"0,1-1 0,0 1 0,2 0 0,5 24 0,-7-40 0,0-1 0,1 0 0,-1 1 0,1-1 0,-1 0 0,1 0 0,0 0 0,0 0 0,0 1 0,0-1 0,1 0 0,-1-1 0,1 1 0,-1 0 0,1 0 0,-1-1 0,1 1 0,0-1 0,0 1 0,0-1 0,0 0 0,0 1 0,0-1 0,0 0 0,0-1 0,0 1 0,1 0 0,-1 0 0,0-1 0,0 0 0,1 1 0,-1-1 0,0 0 0,1 0 0,-1 0 0,0 0 0,1-1 0,-1 1 0,0-1 0,1 1 0,-1-1 0,0 0 0,2-1 0,2-1 0,-1 1 0,1-1 0,-1-1 0,0 1 0,0-1 0,-1 0 0,1 0 0,-1-1 0,0 1 0,0-1 0,6-9 0,-3 3 0,0-1 0,-1 0 0,0 0 0,4-14 0,-10 26 0,0 0 0,0 0 0,0 0 0,0 0 0,1 0 0,-1 0 0,0 0 0,0-1 0,0 1 0,0 0 0,0 0 0,0 0 0,0 0 0,0 0 0,0 0 0,0 0 0,1 0 0,-1 0 0,0 0 0,0 0 0,0 0 0,0 0 0,0 0 0,0 0 0,0 0 0,1 0 0,-1 0 0,0 0 0,0 0 0,0 0 0,0 0 0,0 0 0,0 0 0,0 0 0,0 0 0,1 0 0,-1 0 0,0 0 0,0 0 0,0 0 0,0 0 0,0 0 0,0 0 0,0 1 0,0-1 0,0 0 0,0 0 0,1 0 0,-1 0 0,0 0 0,0 0 0,0 0 0,0 0 0,0 0 0,0 1 0,0-1 0,0 0 0,0 0 0,0 0 0,0 0 0,0 0 0,0 0 0,0 0 0,0 1 0,0-1 0,0 0 0,0 0 0,0 0 0,0 0 0,6 17 0,3 17 0,-8-13 0,5 27 0,-6-46 0,0 0 0,1 0 0,0 1 0,-1-1 0,1-1 0,0 1 0,0 0 0,0 0 0,0 0 0,0 0 0,0-1 0,1 1 0,-1 0 0,1-1 0,-1 1 0,1-1 0,2 3 0,-2-4 0,-1 0 0,0 0 0,0 1 0,0-1 0,0 0 0,0 0 0,0 0 0,1 0 0,-1-1 0,0 1 0,0 0 0,0 0 0,0-1 0,0 1 0,0 0 0,0-1 0,0 1 0,0-1 0,0 0 0,0 1 0,0-1 0,0 0 0,0 0 0,0 1 0,0-1 0,-1 0 0,1 0 0,1-2 0,19-30 0,-19 31 0,87-167-1365,-73 143-5461</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34.398"/>
    </inkml:context>
    <inkml:brush xml:id="br0">
      <inkml:brushProperty name="width" value="0.05" units="cm"/>
      <inkml:brushProperty name="height" value="0.05" units="cm"/>
    </inkml:brush>
  </inkml:definitions>
  <inkml:trace contextRef="#ctx0" brushRef="#br0">0 2 24575,'188'-2'0,"210"5"0,-360 0-1365,-9 2-5461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35.372"/>
    </inkml:context>
    <inkml:brush xml:id="br0">
      <inkml:brushProperty name="width" value="0.05" units="cm"/>
      <inkml:brushProperty name="height" value="0.05" units="cm"/>
    </inkml:brush>
  </inkml:definitions>
  <inkml:trace contextRef="#ctx0" brushRef="#br0">0 0 24575,'97'0'0,"388"15"0,-347-5-1365,-116-10-5461</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36.304"/>
    </inkml:context>
    <inkml:brush xml:id="br0">
      <inkml:brushProperty name="width" value="0.05" units="cm"/>
      <inkml:brushProperty name="height" value="0.05" units="cm"/>
    </inkml:brush>
  </inkml:definitions>
  <inkml:trace contextRef="#ctx0" brushRef="#br0">0 16 24575,'2'-2'0,"0"1"0,-1 0 0,1-1 0,0 1 0,-1 0 0,1 0 0,0 0 0,0 0 0,0 0 0,0 0 0,0 0 0,0 1 0,0-1 0,1 1 0,-1 0 0,0-1 0,0 1 0,0 0 0,0 0 0,1 1 0,-1-1 0,0 0 0,0 1 0,0-1 0,0 1 0,0 0 0,0-1 0,0 1 0,0 0 0,0 0 0,0 0 0,0 1 0,-1-1 0,1 0 0,0 1 0,-1-1 0,1 1 0,-1 0 0,3 2 0,5 8 0,1 0 0,-1 1 0,-1 0 0,8 16 0,323 567 0,-311-540-1365,-19-34-5461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37.339"/>
    </inkml:context>
    <inkml:brush xml:id="br0">
      <inkml:brushProperty name="width" value="0.05" units="cm"/>
      <inkml:brushProperty name="height" value="0.05" units="cm"/>
    </inkml:brush>
  </inkml:definitions>
  <inkml:trace contextRef="#ctx0" brushRef="#br0">617 1 24575,'-3'0'0,"-1"1"0,1 0 0,-1-1 0,1 2 0,0-1 0,-1 0 0,1 0 0,0 1 0,0 0 0,0 0 0,0 0 0,0 0 0,-4 4 0,-36 39 0,28-28 0,-233 282 0,198-229 0,22-28 0,-47 52 0,59-76-227,0 1-1,1 1 1,2 1-1,0 0 1,-13 29-1,17-29-6598</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18.455"/>
    </inkml:context>
    <inkml:brush xml:id="br0">
      <inkml:brushProperty name="width" value="0.05" units="cm"/>
      <inkml:brushProperty name="height" value="0.05" units="cm"/>
    </inkml:brush>
  </inkml:definitions>
  <inkml:trace contextRef="#ctx0" brushRef="#br0">1 47 24575,'4'0'0,"5"0"0,9 0 0,13-4 0,6-1 0,3 0 0,12 1 0,12-3 0,11 0 0,4 1 0,2 2 0,-11 1 0,-16 2-8191</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42.847"/>
    </inkml:context>
    <inkml:brush xml:id="br0">
      <inkml:brushProperty name="width" value="0.05" units="cm"/>
      <inkml:brushProperty name="height" value="0.05" units="cm"/>
    </inkml:brush>
  </inkml:definitions>
  <inkml:trace contextRef="#ctx0" brushRef="#br0">2 4 24575,'-1'34'0,"0"-12"0,1 0 0,4 37 0,-3-55 0,0 1 0,0 0 0,0-1 0,0 1 0,1-1 0,-1 0 0,1 1 0,0-1 0,1 0 0,-1 0 0,1 0 0,-1 0 0,1-1 0,0 1 0,1-1 0,-1 0 0,1 0 0,3 3 0,-6-5 0,1-1 0,-1 1 0,0-1 0,0 1 0,0-1 0,0 0 0,0 1 0,0-1 0,0 0 0,0 0 0,1 0 0,-1 0 0,0 0 0,0 0 0,0 0 0,0 0 0,1 0 0,-1-1 0,0 1 0,0-1 0,0 1 0,0 0 0,0-1 0,0 0 0,0 1 0,0-1 0,0 0 0,0 1 0,0-1 0,-1 0 0,1 0 0,0 0 0,0 1 0,-1-1 0,1 0 0,0 0 0,-1 0 0,1 0 0,-1-1 0,0 1 0,1 0 0,-1-2 0,18-61 0,-13 45 0,1-12 0,-4 22 0,-1 0 0,1 1 0,1-1 0,0 1 0,0 0 0,0-1 0,1 1 0,5-7 0,-9 14 0,0 1 0,0 0 0,0 0 0,0 0 0,0 0 0,0-1 0,1 1 0,-1 0 0,0 0 0,0 0 0,0 0 0,0 0 0,0 0 0,1-1 0,-1 1 0,0 0 0,0 0 0,0 0 0,0 0 0,1 0 0,-1 0 0,0 0 0,0 0 0,0 0 0,1 0 0,-1 0 0,0 0 0,0 0 0,0 0 0,1 0 0,-1 0 0,0 0 0,0 0 0,0 0 0,1 0 0,-1 0 0,0 0 0,0 0 0,0 1 0,0-1 0,1 0 0,-1 0 0,0 0 0,0 0 0,0 0 0,0 1 0,5 11 0,-2 16 0,-2-17 0,-1 5 0,1 1 0,0-1 0,2 0 0,0 1 0,8 23 0,-11-38 0,1 1 0,1-1 0,-1 0 0,0 1 0,0-1 0,1 0 0,0 0 0,-1 0 0,1 0 0,0 0 0,0 0 0,0-1 0,0 1 0,0 0 0,0-1 0,0 0 0,5 2 0,-4-2 0,0-1 0,1 1 0,-1-1 0,1 0 0,-1 0 0,0 0 0,1-1 0,-1 1 0,1-1 0,-1 0 0,0 0 0,0 0 0,1 0 0,-1 0 0,0-1 0,0 0 0,4-2 0,0-2-76,0 0 1,1 0-1,-2 0 0,1-1 0,-1 0 0,0-1 0,-1 1 0,1-1 1,-2 0-1,1-1 0,-1 1 0,0-1 0,-1 0 0,0 1 1,0-2-1,-1 1 0,1-12 0,0 2-6750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43.839"/>
    </inkml:context>
    <inkml:brush xml:id="br0">
      <inkml:brushProperty name="width" value="0.05" units="cm"/>
      <inkml:brushProperty name="height" value="0.05" units="cm"/>
    </inkml:brush>
  </inkml:definitions>
  <inkml:trace contextRef="#ctx0" brushRef="#br0">968 0 24575,'-2'13'0,"-1"-1"0,0 0 0,-1 0 0,-1 0 0,0 0 0,-12 21 0,15-29 0,-18 29 0,-2 0 0,-44 49 0,15-19 0,-19 30 0,-158 159 0,78-93 0,102-104 0,-2-2 0,-64 51 0,98-92 0,4-4 0,1 1 0,0 0 0,0 1 0,1 0 0,0 0 0,-15 21 0,25-31 0,0 1 0,0-1 0,-1 0 0,1 0 0,0 0 0,0 1 0,0-1 0,0 0 0,0 0-1,0 1 1,0-1 0,0 0 0,0 0 0,0 1 0,0-1 0,0 0 0,0 0 0,0 1 0,0-1 0,0 0 0,0 0 0,0 1 0,0-1-1,0 0 1,0 0 0,0 1 0,0-1 0,0 0 0,0 0 0,1 1 0,-1-1 0,0 0 0,0 0 0,0 0 0,0 0 0,1 1-1,-1-1 1,0 0 0,0 0 0,1 0 0,-1 0 0,0 0 0,0 1 0,0-1 0,1 0 0,-1 0 0,0 0 0,0 0 0,1 0-1,-1 0 1,1 0 0,14-1-1361,10-5-5465</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45.447"/>
    </inkml:context>
    <inkml:brush xml:id="br0">
      <inkml:brushProperty name="width" value="0.05" units="cm"/>
      <inkml:brushProperty name="height" value="0.05" units="cm"/>
    </inkml:brush>
  </inkml:definitions>
  <inkml:trace contextRef="#ctx0" brushRef="#br0">444 0 24575,'-238'17'0,"150"-8"0,82-9 0,1 1 0,0 0 0,0 1 0,0-1 0,0 1 0,0 0 0,0 0 0,0 0 0,1 1 0,-1-1 0,1 1 0,-1 0 0,1 1 0,0-1 0,0 1 0,1 0 0,-1-1 0,1 2 0,0-1 0,0 0 0,0 1 0,1-1 0,-1 1 0,1 0 0,0 0 0,0 0 0,1 0 0,0 0 0,0 0 0,-1 6 0,-1 15 0,1 1 0,0 0 0,2 0 0,5 38 0,-4-63 0,0 7 0,1 0 0,0-1 0,0 1 0,1-1 0,0 0 0,1 0 0,0 0 0,0-1 0,1 1 0,0-1 0,0 0 0,0 0 0,1-1 0,0 1 0,0-1 0,1-1 0,0 1 0,0-1 0,0 0 0,1-1 0,-1 0 0,1 0 0,10 3 0,2 1 0,0-1 0,0-1 0,1-1 0,0 0 0,0-2 0,0 0 0,0-2 0,33-1 0,-48-1-105,1 0 0,0 0 0,-1 0 0,1-1 0,-1 0 0,1-1 0,-1 1 0,0-1 0,0 0 0,0-1 0,0 1 0,7-8 0,0-1-6721</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54.590"/>
    </inkml:context>
    <inkml:brush xml:id="br0">
      <inkml:brushProperty name="width" value="0.05" units="cm"/>
      <inkml:brushProperty name="height" value="0.05" units="cm"/>
    </inkml:brush>
  </inkml:definitions>
  <inkml:trace contextRef="#ctx0" brushRef="#br0">0 1 24575,'4'0'0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7:55.461"/>
    </inkml:context>
    <inkml:brush xml:id="br0">
      <inkml:brushProperty name="width" value="0.05" units="cm"/>
      <inkml:brushProperty name="height" value="0.05" units="cm"/>
    </inkml:brush>
  </inkml:definitions>
  <inkml:trace contextRef="#ctx0" brushRef="#br0">1 0 24575,'0'0'-8191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9:27.689"/>
    </inkml:context>
    <inkml:brush xml:id="br0">
      <inkml:brushProperty name="width" value="0.05" units="cm"/>
      <inkml:brushProperty name="height" value="0.05" units="cm"/>
    </inkml:brush>
  </inkml:definitions>
  <inkml:trace contextRef="#ctx0" brushRef="#br0">0 96 24575,'2'0'0,"-1"1"0,1-1 0,-1 1 0,1-1 0,-1 1 0,0 0 0,1-1 0,-1 1 0,0 0 0,0 0 0,0 0 0,1 0 0,-1 0 0,0 0 0,0 1 0,-1-1 0,1 0 0,1 2 0,16 28 0,-15-25 0,81 167 0,81 141 0,-90-178 0,-49-84 0,-25-50 0,0 0 0,0 0 0,0 0 0,1 0 0,-1 0 0,0 0 0,1 0 0,0-1 0,-1 1 0,1-1 0,0 1 0,0-1 0,3 3 0,-4-4 0,0 0 0,0 1 0,0-1 0,-1 0 0,1 0 0,0 0 0,0 0 0,0 0 0,0 0 0,0 0 0,-1-1 0,1 1 0,0 0 0,0 0 0,0-1 0,-1 1 0,1 0 0,0-1 0,0 1 0,-1-1 0,1 1 0,0-1 0,-1 1 0,1-1 0,0 0 0,4-6 0,0 0 0,-1 0 0,0 0 0,0 0 0,0-1 0,2-10 0,118-332 0,-47 88 0,-66 220-70,-9 28-115,1 1 0,1 0 0,0 0 0,1 0 0,0 0 0,15-23 0,-8 20-6641</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9:48.367"/>
    </inkml:context>
    <inkml:brush xml:id="br0">
      <inkml:brushProperty name="width" value="0.05" units="cm"/>
      <inkml:brushProperty name="height" value="0.05" units="cm"/>
    </inkml:brush>
  </inkml:definitions>
  <inkml:trace contextRef="#ctx0" brushRef="#br0">0 19 24575,'156'2'0,"171"-5"0,-234-10-1365,-70 8-5461</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9:49.467"/>
    </inkml:context>
    <inkml:brush xml:id="br0">
      <inkml:brushProperty name="width" value="0.05" units="cm"/>
      <inkml:brushProperty name="height" value="0.05" units="cm"/>
    </inkml:brush>
  </inkml:definitions>
  <inkml:trace contextRef="#ctx0" brushRef="#br0">0 2 24575,'161'-1'0,"172"3"0,-199 18-1365,-115-18-5461</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9:51.025"/>
    </inkml:context>
    <inkml:brush xml:id="br0">
      <inkml:brushProperty name="width" value="0.05" units="cm"/>
      <inkml:brushProperty name="height" value="0.05" units="cm"/>
    </inkml:brush>
  </inkml:definitions>
  <inkml:trace contextRef="#ctx0" brushRef="#br0">1 79 24575,'-1'57'0,"3"0"0,2 0 0,2 0 0,3 0 0,25 85 0,-15-64 0,5 18 0,-21-89 0,-1 0 0,2 1 0,-1-1 0,1-1 0,0 1 0,0 0 0,0-1 0,1 0 0,10 9 0,-14-13 0,1 0 0,-1-1 0,1 1 0,0-1 0,-1 1 0,1-1 0,0 0 0,0 0 0,0 0 0,0 0 0,0 0 0,0 0 0,0-1 0,1 1 0,-1-1 0,0 1 0,0-1 0,0 0 0,1 0 0,-1 0 0,0 0 0,0 0 0,1-1 0,-1 1 0,0 0 0,0-1 0,0 0 0,0 0 0,0 1 0,0-1 0,0 0 0,0-1 0,0 1 0,0 0 0,0 0 0,-1-1 0,1 1 0,0-1 0,-1 0 0,1 1 0,-1-1 0,0 0 0,0 0 0,0 0 0,2-4 0,6-11 0,-1 0 0,0-1 0,-2 0 0,6-26 0,-6 25 0,15-39 0,3 1 0,2 1 0,49-76 0,-38 69 0,54-126 0,-82 161-1365,-2 3-5461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9:51.600"/>
    </inkml:context>
    <inkml:brush xml:id="br0">
      <inkml:brushProperty name="width" value="0.05" units="cm"/>
      <inkml:brushProperty name="height" value="0.05" units="cm"/>
    </inkml:brush>
  </inkml:definitions>
  <inkml:trace contextRef="#ctx0" brushRef="#br0">1 1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20.155"/>
    </inkml:context>
    <inkml:brush xml:id="br0">
      <inkml:brushProperty name="width" value="0.05" units="cm"/>
      <inkml:brushProperty name="height" value="0.05" units="cm"/>
    </inkml:brush>
  </inkml:definitions>
  <inkml:trace contextRef="#ctx0" brushRef="#br0">376 1 24575,'0'34'0,"-1"1"0,-2-1 0,-12 58 0,0-7 0,3 1 0,-1 123 0,6-81 0,2 138 0,5-264 0,0 0 0,0 0 0,0 0 0,-1 0 0,1 0 0,0 1 0,-1-1 0,0 0 0,1 0 0,-1-1 0,0 1 0,0 0 0,0 0 0,0 0 0,0 0 0,-1-1 0,1 1 0,0-1 0,-1 1 0,0-1 0,1 1 0,-1-1 0,0 0 0,1 0 0,-1 0 0,0 0 0,0 0 0,0 0 0,0 0 0,0-1 0,0 1 0,0-1 0,0 1 0,0-1 0,0 0 0,0 0 0,0 0 0,-1 0 0,1 0 0,0 0 0,0-1 0,0 1 0,0-1 0,-3 0 0,-3-2 0,0 1 0,-1-1 0,1-1 0,0 1 0,1-2 0,-1 1 0,1-1 0,0 0 0,-11-9 0,4-2 0,0-1 0,1 1 0,1-2 0,1 0 0,1 0 0,0-1 0,-12-36 0,11 26 0,3-1 0,0-1 0,2 1 0,-3-53 0,8 76 0,1 0 0,0 0 0,0 0 0,0 0 0,1 0 0,1 0 0,-1 0 0,1 0 0,0 0 0,1 0 0,3-7 0,-4 11 0,0 0 0,0 0 0,1 0 0,0 0 0,-1 0 0,1 1 0,0-1 0,0 1 0,1 0 0,-1 0 0,0 0 0,1 0 0,-1 0 0,1 1 0,-1 0 0,1-1 0,0 2 0,0-1 0,-1 0 0,1 1 0,7-1 0,9 1 0,0 1 0,0 1 0,0 0 0,-1 2 0,1 0 0,-1 1 0,0 1 0,0 1 0,-1 0 0,0 2 0,0 0 0,25 18 0,-34-21 0,1 2 0,-1-1 0,-1 1 0,0 0 0,0 1 0,0 0 0,-1 0 0,-1 1 0,0 0 0,6 12 0,-9-15 0,0 1 0,0 0 0,-1 1 0,0-1 0,-1 0 0,0 1 0,0-1 0,0 1 0,-1-1 0,-1 1 0,0-1 0,0 1 0,0-1 0,-1 1 0,-3 7 0,2-8-97,-1 0-1,0 0 1,-1-1-1,1 1 1,-1-1-1,-1 0 1,0-1-1,1 1 1,-2-1-1,1 0 1,-1-1-1,0 1 0,-14 7 1,-13 6-6729</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9:53.462"/>
    </inkml:context>
    <inkml:brush xml:id="br0">
      <inkml:brushProperty name="width" value="0.05" units="cm"/>
      <inkml:brushProperty name="height" value="0.05" units="cm"/>
    </inkml:brush>
  </inkml:definitions>
  <inkml:trace contextRef="#ctx0" brushRef="#br0">560 71 24575,'0'-2'0,"-1"-1"0,0 1 0,0-1 0,0 1 0,0-1 0,0 1 0,0 0 0,0 0 0,-1 0 0,0 0 0,1 0 0,-1 0 0,0 0 0,0 0 0,0 1 0,0-1 0,0 0 0,0 1 0,0 0 0,0 0 0,-1-1 0,1 2 0,-1-1 0,-2-1 0,-7-2 0,-1 0 0,1 0 0,-19-2 0,-40 0 0,-125 5 0,92 3 0,101-2 0,0 0 0,-1 0 0,1 0 0,0 0 0,0 1 0,0-1 0,0 1 0,0-1 0,0 1 0,0 0 0,0 0 0,0 1 0,1-1 0,-1 1 0,0-1 0,1 1 0,-1 0 0,1 0 0,-5 4 0,5-2 0,0 0 0,0 1 0,0-1 0,1 0 0,-1 1 0,1 0 0,0-1 0,0 1 0,1 0 0,0-1 0,0 1 0,0 8 0,6 217 0,-6-225 0,0-1 0,1 0 0,0 0 0,0 1 0,0-1 0,0 0 0,1 0 0,-1 0 0,1 0 0,0-1 0,0 1 0,0 0 0,1-1 0,-1 1 0,1-1 0,0 0 0,0 0 0,0 0 0,0 0 0,1-1 0,-1 1 0,7 3 0,4 0 0,1-1 0,-1 0 0,1-1 0,0 0 0,16 1 0,34 9 0,-40-9 19,0 0 0,0-2 0,44 0-1,55-6-568,-108 3-340,-36 0-5936</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29:54.976"/>
    </inkml:context>
    <inkml:brush xml:id="br0">
      <inkml:brushProperty name="width" value="0.05" units="cm"/>
      <inkml:brushProperty name="height" value="0.05" units="cm"/>
    </inkml:brush>
  </inkml:definitions>
  <inkml:trace contextRef="#ctx0" brushRef="#br0">141 1 24575,'-3'0'0,"-7"-1"0,0 1 0,0 1 0,0 0 0,0 0 0,0 1 0,-11 3 0,18-4 0,0 1 0,0-1 0,0 1 0,0 0 0,0 0 0,0 0 0,1 1 0,-1-1 0,1 1 0,-1-1 0,1 1 0,0 0 0,0 0 0,0 0 0,1 0 0,-1 0 0,1 0 0,0 0 0,-1 0 0,1 1 0,0 5 0,-2-1 0,1 1 0,1 0 0,-1 0 0,2 0 0,-1 0 0,1 0 0,0 0 0,3 12 0,-3-18 0,1-1 0,0 1 0,0 0 0,0-1 0,0 1 0,1-1 0,-1 0 0,0 1 0,1-1 0,0 0 0,0 0 0,0 0 0,-1 0 0,2 0 0,-1 0 0,0 0 0,0-1 0,1 1 0,-1-1 0,0 0 0,1 0 0,0 0 0,-1 0 0,1 0 0,0 0 0,-1-1 0,1 1 0,0-1 0,0 0 0,3 0 0,17 1-1365,-3-2-5461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0:37.971"/>
    </inkml:context>
    <inkml:brush xml:id="br0">
      <inkml:brushProperty name="width" value="0.05" units="cm"/>
      <inkml:brushProperty name="height" value="0.05" units="cm"/>
    </inkml:brush>
  </inkml:definitions>
  <inkml:trace contextRef="#ctx0" brushRef="#br0">0 30 24575,'175'2'0,"185"-5"0,-341 2-341,0-2 0,0 0-1,37-11 1,-35 6-6485</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0:38.976"/>
    </inkml:context>
    <inkml:brush xml:id="br0">
      <inkml:brushProperty name="width" value="0.05" units="cm"/>
      <inkml:brushProperty name="height" value="0.05" units="cm"/>
    </inkml:brush>
  </inkml:definitions>
  <inkml:trace contextRef="#ctx0" brushRef="#br0">1 0 24575,'602'0'-1365,"-573"0"-5461</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0:39.873"/>
    </inkml:context>
    <inkml:brush xml:id="br0">
      <inkml:brushProperty name="width" value="0.05" units="cm"/>
      <inkml:brushProperty name="height" value="0.05" units="cm"/>
    </inkml:brush>
  </inkml:definitions>
  <inkml:trace contextRef="#ctx0" brushRef="#br0">321 8 24575,'0'-1'0,"0"1"0,0 0 0,0 0 0,0 0 0,0-1 0,0 1 0,0 0 0,0 0 0,0-1 0,0 1 0,0 0 0,0 0 0,0-1 0,0 1 0,0 0 0,0 0 0,0-1 0,-1 1 0,1 0 0,0 0 0,0 0 0,0-1 0,0 1 0,-1 0 0,1 0 0,0 0 0,0 0 0,0-1 0,-1 1 0,1 0 0,0 0 0,0 0 0,0 0 0,-1 0 0,1 0 0,0 0 0,0 0 0,-1 0 0,1 0 0,0 0 0,0 0 0,-1 0 0,1 0 0,0 0 0,0 0 0,-1 0 0,-15 8 0,-12 17 0,8 4 0,2 2 0,0 1 0,2 0 0,2 1 0,1 0 0,-13 52 0,-32 75 0,52-146-90,-19 42-547,-24 77-1,43-108-6188</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0:41.304"/>
    </inkml:context>
    <inkml:brush xml:id="br0">
      <inkml:brushProperty name="width" value="0.05" units="cm"/>
      <inkml:brushProperty name="height" value="0.05" units="cm"/>
    </inkml:brush>
  </inkml:definitions>
  <inkml:trace contextRef="#ctx0" brushRef="#br0">556 227 24575,'0'-8'0,"-1"0"0,0 0 0,0-1 0,0 1 0,-1 0 0,0 1 0,-1-1 0,0 0 0,0 1 0,-1-1 0,0 1 0,0 0 0,0 0 0,-1 1 0,0-1 0,-1 1 0,1 0 0,-1 1 0,0-1 0,0 1 0,-1 0 0,0 1 0,0-1 0,0 1 0,-11-4 0,-7-2 0,-1 0 0,0 2 0,-1 2 0,0 0 0,0 1 0,-38-1 0,57 6 0,1 0 0,-1 0 0,0 1 0,0-1 0,0 2 0,1-1 0,-1 1 0,1 0 0,-1 1 0,1 0 0,0 0 0,0 1 0,0-1 0,0 2 0,1-1 0,0 1 0,-1 0 0,2 0 0,-1 0 0,1 1 0,-1 0 0,2 0 0,-1 0 0,1 1 0,0 0 0,0-1 0,1 2 0,-1-1 0,2 0 0,-1 0 0,1 1 0,0 0 0,1-1 0,-1 10 0,-8 139 0,-1 53 0,10-172 0,3 0 0,1 0 0,1 0 0,12 45 0,-14-75 0,1 8 0,2 0 0,-1-1 0,2 0 0,0 0 0,10 18 0,-13-27 0,0-1 0,0-1 0,1 1 0,-1-1 0,1 1 0,0-1 0,0 0 0,0 0 0,0-1 0,1 1 0,-1-1 0,1 0 0,-1 0 0,1 0 0,0-1 0,-1 1 0,1-1 0,0-1 0,0 1 0,7 0 0,185-6 0,-186 3 10,0 0 0,0 0 0,-1-1 0,1-1 0,-1 0 0,0-1 0,0 1 0,0-2 0,0 1 0,-1-2 0,16-13 0,-9 6-258,0-1 1,-1 0-1,-1-1 1,-1-1-1,14-23 1,-10 10-6579</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0:41.719"/>
    </inkml:context>
    <inkml:brush xml:id="br0">
      <inkml:brushProperty name="width" value="0.05" units="cm"/>
      <inkml:brushProperty name="height" value="0.05" units="cm"/>
    </inkml:brush>
  </inkml:definitions>
  <inkml:trace contextRef="#ctx0" brushRef="#br0">0 5 24575,'4'-4'0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0:43.264"/>
    </inkml:context>
    <inkml:brush xml:id="br0">
      <inkml:brushProperty name="width" value="0.05" units="cm"/>
      <inkml:brushProperty name="height" value="0.05" units="cm"/>
    </inkml:brush>
  </inkml:definitions>
  <inkml:trace contextRef="#ctx0" brushRef="#br0">1 127 24575,'2'21'0,"2"1"0,0-1 0,1 0 0,1 0 0,1 0 0,1-1 0,12 21 0,2 12 0,7 20 0,96 221 0,-118-276 0,-3-9 0,0 0 0,0-1 0,0 1 0,11 14 0,-15-22 0,1-1 0,-1 1 0,1 0 0,-1-1 0,1 1 0,-1-1 0,1 1 0,0-1 0,-1 1 0,1-1 0,0 0 0,0 1 0,-1-1 0,1 0 0,0 1 0,0-1 0,0 0 0,-1 0 0,1 0 0,0 0 0,0 0 0,0 0 0,-1 0 0,3 0 0,-2-1 0,1 0 0,-1 0 0,1 0 0,-1 0 0,1 0 0,-1-1 0,0 1 0,1 0 0,-1-1 0,0 1 0,0-1 0,0 0 0,0 1 0,-1-1 0,1 1 0,0-3 0,12-29 0,-3 0 0,9-42 0,4-17 0,101-224 0,-65 176 0,-33 54-1365,-19 67-5461</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0:44.578"/>
    </inkml:context>
    <inkml:brush xml:id="br0">
      <inkml:brushProperty name="width" value="0.05" units="cm"/>
      <inkml:brushProperty name="height" value="0.05" units="cm"/>
    </inkml:brush>
  </inkml:definitions>
  <inkml:trace contextRef="#ctx0" brushRef="#br0">237 1 24575,'-17'0'0,"0"1"0,0 0 0,0 1 0,0 1 0,1 1 0,-1 0 0,-31 13 0,44-15 0,-1 0 0,1 0 0,0 1 0,0 0 0,0-1 0,0 2 0,0-1 0,0 0 0,1 1 0,0-1 0,0 1 0,0 0 0,0 0 0,0 0 0,1 1 0,0-1 0,0 1 0,0-1 0,0 1 0,1 0 0,0-1 0,0 1 0,0 0 0,0 0 0,1 0 0,0 0 0,0 0 0,0 0 0,0 0 0,1 0 0,3 9 0,-3-5 0,2 0 0,-1 0 0,2 0 0,-1 0 0,1 0 0,0-1 0,1 1 0,0-1 0,0 0 0,1-1 0,0 1 0,0-1 0,1 0 0,-1-1 0,2 0 0,-1 0 0,1 0 0,0-1 0,0 0 0,0-1 0,1 1 0,-1-2 0,1 1 0,0-1 0,0-1 0,1 1 0,-1-2 0,0 1 0,15-1 0,20-1-1365,-24-1-5461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1:42.456"/>
    </inkml:context>
    <inkml:brush xml:id="br0">
      <inkml:brushProperty name="width" value="0.05" units="cm"/>
      <inkml:brushProperty name="height" value="0.05" units="cm"/>
    </inkml:brush>
  </inkml:definitions>
  <inkml:trace contextRef="#ctx0" brushRef="#br0">11 0 24575,'0'0'0,"0"0"0,-1 0 0,1 0 0,-1 0 0,1 0 0,-1 1 0,1-1 0,-1 0 0,1 0 0,0 0 0,-1 0 0,1 1 0,-1-1 0,1 0 0,0 0 0,-1 1 0,1-1 0,0 0 0,-1 1 0,1-1 0,0 0 0,-1 1 0,1-1 0,0 0 0,0 1 0,0-1 0,-1 1 0,1-1 0,0 0 0,0 1 0,0-1 0,0 1 0,0-1 0,0 1 0,0-1 0,-1 1 0,2-1 0,-1 1 0,0-1 0,0 0 0,0 1 0,0-1 0,0 1 0,0-1 0,0 1 0,0-1 0,1 0 0,-1 1 0,0-1 0,1 1 0,12 26 0,-11-24 0,319 478 0,-293-440 0,29 65 0,-42-75 0,0-2 0,2 0 0,1-1 0,2 0 0,30 34 0,-35-48-341,-1 2 0,0 0-1,16 26 1,-18-22-6485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21.695"/>
    </inkml:context>
    <inkml:brush xml:id="br0">
      <inkml:brushProperty name="width" value="0.05" units="cm"/>
      <inkml:brushProperty name="height" value="0.05" units="cm"/>
    </inkml:brush>
  </inkml:definitions>
  <inkml:trace contextRef="#ctx0" brushRef="#br0">192 0 24575,'0'28'0,"-2"-1"0,-1 0 0,-1 0 0,-1 0 0,-2-1 0,-14 40 0,15-50 0,-1-2 0,0 1 0,-1-1 0,0 0 0,-1 0 0,-1-1 0,0-1 0,-1 1 0,0-2 0,-1 0 0,0 0 0,-16 11 0,17-18 0,15-14 0,16-12 0,-11 16 0,-1 1 0,1 1 0,0 0 0,0 0 0,1 1 0,-1 0 0,1 0 0,-1 1 0,1 1 0,13-1 0,16 0 0,51 5 0,-25 0 0,-62-3 0,0 0 0,0 0 0,1 0 0,-1 1 0,0-1 0,0 1 0,0 0 0,-1 0 0,1 0 0,0 0 0,0 0 0,0 1 0,-1-1 0,1 1 0,-1 0 0,1 0 0,-1 0 0,0 0 0,0 0 0,0 0 0,0 1 0,3 3 0,-4-3 0,1 1 0,-1-1 0,1 1 0,-1 0 0,-1-1 0,1 1 0,0 0 0,-1 0 0,0 0 0,0 0 0,0-1 0,0 1 0,0 0 0,-1 0 0,0 0 0,0-1 0,0 1 0,-2 4 0,-5 8 0,-1-1 0,-1 0 0,0-1 0,-1 0 0,0-1 0,-1 0 0,-1 0 0,0-2 0,-20 15 0,31-24-80,-1 0 0,1 0-1,-1-1 1,0 1 0,1-1-1,-1 1 1,0-1 0,0 0-1,0 0 1,0 0 0,0-1 0,0 1-1,0-1 1,0 1 0,0-1-1,-4-1 1,-6-2-6746</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1:43.602"/>
    </inkml:context>
    <inkml:brush xml:id="br0">
      <inkml:brushProperty name="width" value="0.05" units="cm"/>
      <inkml:brushProperty name="height" value="0.05" units="cm"/>
    </inkml:brush>
  </inkml:definitions>
  <inkml:trace contextRef="#ctx0" brushRef="#br0">493 0 24575,'-4'2'0,"1"1"0,0-1 0,0 1 0,0 0 0,1 0 0,-1 0 0,0 0 0,1 0 0,-4 7 0,-3 4 0,-75 107 0,6 4 0,-72 156 0,112-210 0,21-42 0,2 2 0,-22 57 0,15-33-1365,11-32-5461</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1:44.532"/>
    </inkml:context>
    <inkml:brush xml:id="br0">
      <inkml:brushProperty name="width" value="0.05" units="cm"/>
      <inkml:brushProperty name="height" value="0.05" units="cm"/>
    </inkml:brush>
  </inkml:definitions>
  <inkml:trace contextRef="#ctx0" brushRef="#br0">1 0 24575,'3'0'0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1:45.335"/>
    </inkml:context>
    <inkml:brush xml:id="br0">
      <inkml:brushProperty name="width" value="0.05" units="cm"/>
      <inkml:brushProperty name="height" value="0.05" units="cm"/>
    </inkml:brush>
  </inkml:definitions>
  <inkml:trace contextRef="#ctx0" brushRef="#br0">1 1 24575,'1'8'0,"2"0"0,-1 0 0,1 0 0,0 0 0,1 0 0,-1-1 0,2 1 0,-1-1 0,11 13 0,1 3 0,21 41-112,-17-28 232,44 58 0,-56-83-270,1-1 1,1 0 0,0 0 0,0-1-1,1 0 1,0-1 0,1-1-1,-1 1 1,17 6 0,-8-6-6677</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1:46.448"/>
    </inkml:context>
    <inkml:brush xml:id="br0">
      <inkml:brushProperty name="width" value="0.05" units="cm"/>
      <inkml:brushProperty name="height" value="0.05" units="cm"/>
    </inkml:brush>
  </inkml:definitions>
  <inkml:trace contextRef="#ctx0" brushRef="#br0">468 10 24575,'0'-1'0,"0"1"0,0 0 0,0-1 0,0 1 0,0 0 0,0-1 0,0 1 0,0 0 0,0-1 0,0 1 0,0 0 0,0-1 0,0 1 0,0 0 0,-1 0 0,1-1 0,0 1 0,0 0 0,0 0 0,0-1 0,-1 1 0,1 0 0,0 0 0,0-1 0,-1 1 0,1 0 0,0 0 0,0 0 0,-1 0 0,1 0 0,0-1 0,-1 1 0,1 0 0,0 0 0,-1 0 0,1 0 0,-1 0 0,-15 4 0,-17 15 0,30-17 0,-59 43 0,2 2 0,2 3 0,-62 69 0,86-88 0,28-26 0,1-1 0,-1 1 0,1 0 0,0 0 0,0 0 0,0 1 0,1-1 0,0 1 0,0 0 0,1 1 0,-1-1 0,1 1 0,1-1 0,-1 1 0,1 0 0,0 0 0,-1 11 0,-1 64 0,7 83 0,1-26 0,-5-122-136,1-1-1,0 0 1,1 1-1,1-1 1,0 0-1,2 0 1,-1 0-1,2 0 0,10 23 1,-2-17-6690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1:47.285"/>
    </inkml:context>
    <inkml:brush xml:id="br0">
      <inkml:brushProperty name="width" value="0.05" units="cm"/>
      <inkml:brushProperty name="height" value="0.05" units="cm"/>
    </inkml:brush>
  </inkml:definitions>
  <inkml:trace contextRef="#ctx0" brushRef="#br0">1 1 24575,'646'0'-1365</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1:48.184"/>
    </inkml:context>
    <inkml:brush xml:id="br0">
      <inkml:brushProperty name="width" value="0.05" units="cm"/>
      <inkml:brushProperty name="height" value="0.05" units="cm"/>
    </inkml:brush>
  </inkml:definitions>
  <inkml:trace contextRef="#ctx0" brushRef="#br0">0 80 24575,'114'1'0,"130"-4"0,-210-1 0,0-2 0,56-18 0,-60 15 0,1 1 0,0 1 0,50-4 0,-20 7-1365,-35-1-5461</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1:49.226"/>
    </inkml:context>
    <inkml:brush xml:id="br0">
      <inkml:brushProperty name="width" value="0.05" units="cm"/>
      <inkml:brushProperty name="height" value="0.05" units="cm"/>
    </inkml:brush>
  </inkml:definitions>
  <inkml:trace contextRef="#ctx0" brushRef="#br0">1 0 24575,'10'3'0,"0"0"0,0 0 0,0 1 0,-1 0 0,1 1 0,-1 0 0,0 0 0,-1 1 0,14 11 0,-11-7 0,0 0 0,-1 0 0,0 1 0,-1 0 0,0 1 0,11 19 0,39 86 0,-25-46 0,-9-22 0,37 51 0,-49-81 0,2-1 0,0-1 0,1 0 0,0-1 0,28 21 0,16 10-1365,-46-33-5461</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1:50.045"/>
    </inkml:context>
    <inkml:brush xml:id="br0">
      <inkml:brushProperty name="width" value="0.05" units="cm"/>
      <inkml:brushProperty name="height" value="0.05" units="cm"/>
    </inkml:brush>
  </inkml:definitions>
  <inkml:trace contextRef="#ctx0" brushRef="#br0">428 0 24575,'-2'14'0,"0"0"0,-1 0 0,0 0 0,-1 0 0,-1-1 0,-12 26 0,1-3 0,-86 185 0,-14 35 0,110-238-76,-12 37-246,-3-2 0,-1 0-1,-58 97 1,69-135-6504</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1:50.721"/>
    </inkml:context>
    <inkml:brush xml:id="br0">
      <inkml:brushProperty name="width" value="0.05" units="cm"/>
      <inkml:brushProperty name="height" value="0.05" units="cm"/>
    </inkml:brush>
  </inkml:definitions>
  <inkml:trace contextRef="#ctx0" brushRef="#br0">10 0 24575,'0'8'0,"0"11"0,0 9 0,0 12 0,0 7 0,0 4 0,0 0 0,0-3 0,-4-8 0,-1-9-8191</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31.468"/>
    </inkml:context>
    <inkml:brush xml:id="br0">
      <inkml:brushProperty name="width" value="0.05" units="cm"/>
      <inkml:brushProperty name="height" value="0.05" units="cm"/>
    </inkml:brush>
  </inkml:definitions>
  <inkml:trace contextRef="#ctx0" brushRef="#br0">1 0 24575,'1'1'0,"1"-1"0,0 1 0,-1-1 0,1 1 0,-1 0 0,1 0 0,-1-1 0,1 1 0,-1 0 0,0 0 0,1 0 0,-1 1 0,0-1 0,0 0 0,0 0 0,0 1 0,0-1 0,0 0 0,0 1 0,1 2 0,17 38 0,-14-29 0,43 98 0,61 123 0,1-18 0,-104-204 0,-4-6 0,1 1 0,1-1 0,-1 0 0,1 0 0,0-1 0,0 1 0,6 5 0,-9-10 0,0 0 0,0-1 0,0 1 0,-1-1 0,1 1 0,0-1 0,0 1 0,0-1 0,0 0 0,0 1 0,0-1 0,0 0 0,0 0 0,0 0 0,0 0 0,0 0 0,0 0 0,0 0 0,0 0 0,0 0 0,2-1 0,-1 0 0,1 0 0,-1-1 0,0 1 0,0-1 0,1 1 0,-1-1 0,0 0 0,-1 0 0,1 0 0,0 0 0,-1 0 0,3-3 0,10-20 0,0 0 0,-1-1 0,12-36 0,13-26 0,28-37 0,-28 58 0,39-99 0,-65 137-1365,0 1-5461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23.353"/>
    </inkml:context>
    <inkml:brush xml:id="br0">
      <inkml:brushProperty name="width" value="0.05" units="cm"/>
      <inkml:brushProperty name="height" value="0.05" units="cm"/>
    </inkml:brush>
  </inkml:definitions>
  <inkml:trace contextRef="#ctx0" brushRef="#br0">189 1 24575,'-11'237'0,"-1"15"0,12-240 0,-1-1 0,-1 1 0,0-1 0,-1 0 0,0 1 0,0-1 0,-10 19 0,10-22 0,-1-1 0,0 0 0,0 0 0,0-1 0,-1 1 0,0-1 0,0 0 0,-1-1 0,0 1 0,0-1 0,0 0 0,-9 5 0,13-9 0,1 0 0,0 0 0,-1 0 0,1-1 0,0 1 0,-1-1 0,1 1 0,-1-1 0,0 1 0,1-1 0,-1 0 0,1 0 0,-1 0 0,1 0 0,-1 0 0,1 0 0,-1 0 0,0-1 0,1 1 0,-1 0 0,1-1 0,-1 1 0,1-1 0,0 0 0,-1 1 0,1-1 0,0 0 0,-1 0 0,1 0 0,0 0 0,0 0 0,0 0 0,0 0 0,0-1 0,0 1 0,0 0 0,0 0 0,0-1 0,0 1 0,1-1 0,-1 1 0,1-1 0,-1 1 0,1-1 0,0 1 0,-1-1 0,1-2 0,-3-11 0,1 0 0,0 0 0,1-29 0,2 33 0,-2-18 0,1-49 0,0 73 0,0 0 0,1 1 0,0-1 0,0 0 0,0 1 0,0 0 0,1-1 0,0 1 0,0 0 0,0-1 0,0 1 0,6-6 0,-5 7 0,0 1 0,0-1 0,1 1 0,-1 0 0,1 1 0,0-1 0,-1 1 0,1-1 0,0 1 0,0 0 0,0 0 0,0 1 0,0-1 0,5 1 0,65 2 0,-45 0 0,-21-2 0,1 1 0,-1-1 0,1 2 0,-1-1 0,0 1 0,1 0 0,-1 1 0,13 5 0,-17-5 0,0-1 0,-1 1 0,1 0 0,-1 0 0,1 0 0,-1 0 0,0 1 0,0-1 0,-1 1 0,1 0 0,-1-1 0,0 1 0,0 0 0,0 1 0,0-1 0,-1 0 0,0 1 0,1 4 0,3 19 0,-2 0 0,-2 0 0,0 0 0,-5 39 0,1 12 0,-1-34 120,4-43-194,-1 0-1,1 0 1,-1 0 0,1-1 0,-1 1-1,0 0 1,1 0 0,-1 0 0,0-1-1,0 1 1,-1 0 0,1-1 0,0 1-1,0-1 1,-1 1 0,1-1 0,-1 0-1,1 1 1,-4 1 0,-3-2-6752</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32.020"/>
    </inkml:context>
    <inkml:brush xml:id="br0">
      <inkml:brushProperty name="width" value="0.05" units="cm"/>
      <inkml:brushProperty name="height" value="0.05" units="cm"/>
    </inkml:brush>
  </inkml:definitions>
  <inkml:trace contextRef="#ctx0" brushRef="#br0">1 1 24575,'0'0'-8191</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33.502"/>
    </inkml:context>
    <inkml:brush xml:id="br0">
      <inkml:brushProperty name="width" value="0.05" units="cm"/>
      <inkml:brushProperty name="height" value="0.05" units="cm"/>
    </inkml:brush>
  </inkml:definitions>
  <inkml:trace contextRef="#ctx0" brushRef="#br0">586 109 24575,'-9'-9'0,"-1"1"0,1 0 0,-1 1 0,-1-1 0,1 2 0,-1 0 0,-1 0 0,-20-7 0,9 6 0,-1 2 0,1 0 0,-40-2 0,9 1 0,33 3 0,0 1 0,-1 0 0,1 2 0,-1 0 0,-28 5 0,44-4 0,0 1 0,0 0 0,1 0 0,-1 0 0,0 1 0,1-1 0,-1 2 0,1-1 0,0 0 0,0 1 0,0 0 0,1 0 0,-1 0 0,1 1 0,0 0 0,1-1 0,-1 1 0,1 1 0,0-1 0,0 0 0,0 1 0,1 0 0,-3 8 0,-1 11 0,1 0 0,2 1 0,0-1 0,2 1 0,1 0 0,4 40 0,-1 15 0,-3-68 0,1 1 0,-1-1 0,2 0 0,0 1 0,1-1 0,0 0 0,1-1 0,6 17 0,-7-24 0,0 1 0,0-1 0,1 0 0,-1-1 0,1 1 0,0-1 0,1 1 0,-1-1 0,1 0 0,0-1 0,-1 1 0,2-1 0,-1 0 0,0 0 0,1-1 0,-1 1 0,1-1 0,0 0 0,-1-1 0,12 2 0,19 1 0,0-2 0,68-5 0,-18 0 0,-84 4-36,0-1 0,1 0 0,-1 0 1,1 0-1,-1 0 0,0 0 0,1-1 0,-1 1 0,0-1 0,1 0 0,-1 0 0,0 1 0,0-1 0,1-1 0,-1 1 0,0 0 0,0 0 1,0-1-1,0 1 0,-1-1 0,1 0 0,0 1 0,-1-1 0,1 0 0,-1 0 0,0 0 0,1 0 0,-1 0 0,0-1 0,0 1 0,0 0 1,-1 0-1,1-1 0,-1 1 0,1 0 0,-1-1 0,1-3 0,4-28-6790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34.503"/>
    </inkml:context>
    <inkml:brush xml:id="br0">
      <inkml:brushProperty name="width" value="0.05" units="cm"/>
      <inkml:brushProperty name="height" value="0.05" units="cm"/>
    </inkml:brush>
  </inkml:definitions>
  <inkml:trace contextRef="#ctx0" brushRef="#br0">1 24 24575,'7'0'0,"8"0"0,8 0 0,4 0 0,2 0 0,3 0 0,13 0 0,9 0 0,1 0 0,2-4 0,7-1 0,0 0 0,-6 1 0,-5 1 0,-8 2 0,-8 0 0,-14 0 0,-10 1-8191</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35.442"/>
    </inkml:context>
    <inkml:brush xml:id="br0">
      <inkml:brushProperty name="width" value="0.05" units="cm"/>
      <inkml:brushProperty name="height" value="0.05" units="cm"/>
    </inkml:brush>
  </inkml:definitions>
  <inkml:trace contextRef="#ctx0" brushRef="#br0">0 1 24575,'4'0'0,"5"0"0,9 0 0,9 0 0,5 0 0,3 0 0,5 0 0,3 0 0,-2 0 0,0 0 0,-4 0 0,5 0 0,-1 0 0,-1 0 0,-2 0 0,0 0 0,-6 0-8191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36.747"/>
    </inkml:context>
    <inkml:brush xml:id="br0">
      <inkml:brushProperty name="width" value="0.05" units="cm"/>
      <inkml:brushProperty name="height" value="0.05" units="cm"/>
    </inkml:brush>
  </inkml:definitions>
  <inkml:trace contextRef="#ctx0" brushRef="#br0">1 1 24575,'0'80'0,"16"114"0,-10-157 0,2 0 0,1 0 0,2-1 0,2 0 0,20 41 0,-21-49 0,21 39 0,-31-64 0,-1 0 0,1 0 0,0 0 0,0 0 0,0-1 0,0 1 0,1-1 0,-1 0 0,1 0 0,-1 1 0,1-2 0,0 1 0,0 0 0,0 0 0,0-1 0,5 2 0,-6-3 0,1 0 0,-1 0 0,0 0 0,1-1 0,-1 1 0,0-1 0,1 1 0,-1-1 0,0 0 0,0 0 0,0 0 0,0 0 0,0 0 0,0-1 0,0 1 0,0 0 0,0-1 0,0 0 0,-1 1 0,1-1 0,-1 0 0,1 0 0,-1 0 0,0 0 0,2-3 0,26-61 0,-27 62 0,36-96 0,61-112 0,-95 205-76,18-35-569,18-46 1,-32 66-6182</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39.842"/>
    </inkml:context>
    <inkml:brush xml:id="br0">
      <inkml:brushProperty name="width" value="0.05" units="cm"/>
      <inkml:brushProperty name="height" value="0.05" units="cm"/>
    </inkml:brush>
  </inkml:definitions>
  <inkml:trace contextRef="#ctx0" brushRef="#br0">61 0 24575,'0'8'0,"0"6"0,0 5 0,0 4 0,0 0 0,-4-2 0,-1-1 0,0-1 0,1 1 0,1 1 0,-3-3 0,0-1 0,1 1 0,-3 1 0,0 1 0,2-2-8191</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41.929"/>
    </inkml:context>
    <inkml:brush xml:id="br0">
      <inkml:brushProperty name="width" value="0.05" units="cm"/>
      <inkml:brushProperty name="height" value="0.05" units="cm"/>
    </inkml:brush>
  </inkml:definitions>
  <inkml:trace contextRef="#ctx0" brushRef="#br0">346 50 24575,'-3'-1'0,"0"0"0,0 0 0,1 0 0,-1-1 0,0 1 0,1-1 0,0 1 0,-1-1 0,-2-3 0,-19-11 0,12 13 0,1-1 0,-1 1 0,0 1 0,0 0 0,1 1 0,-2 0 0,1 1 0,0 0 0,0 1 0,-17 2 0,24-1 0,-1-1 0,0 1 0,1 0 0,-1 0 0,1 0 0,0 1 0,0 0 0,0 0 0,0 0 0,0 1 0,0-1 0,1 1 0,0 0 0,0 1 0,0-1 0,0 1 0,1 0 0,0-1 0,0 1 0,0 1 0,0-1 0,-3 11 0,-4 21 0,2 1 0,-4 57 0,4-34 0,7-46 0,0-1 0,0 1 0,1 0 0,1-1 0,1 1 0,0-1 0,1 1 0,0-1 0,1 0 0,9 20 0,-10-26 0,1-1 0,-1 1 0,2-1 0,-1 0 0,1 0 0,0 0 0,1-1 0,0 0 0,0 0 0,0 0 0,1-1 0,-1 0 0,1 0 0,0 0 0,1-1 0,-1-1 0,1 1 0,0-1 0,13 4 0,-14-6 0,1 0 0,-1 0 0,0 0 0,1-1 0,-1 0 0,0 0 0,1-1 0,-1 0 0,0-1 0,0 1 0,0-1 0,0-1 0,0 1 0,0-1 0,6-4 0,8-5 0,-2-2 0,1 0 0,21-21 0,-6 5 0,-27 23-273,-1 0 0,0 0 0,0 0 0,7-10 0,0-6-6553</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42.341"/>
    </inkml:context>
    <inkml:brush xml:id="br0">
      <inkml:brushProperty name="width" value="0.05" units="cm"/>
      <inkml:brushProperty name="height" value="0.05" units="cm"/>
    </inkml:brush>
  </inkml:definitions>
  <inkml:trace contextRef="#ctx0" brushRef="#br0">1 0 24575,'0'0'-8191</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43.521"/>
    </inkml:context>
    <inkml:brush xml:id="br0">
      <inkml:brushProperty name="width" value="0.05" units="cm"/>
      <inkml:brushProperty name="height" value="0.05" units="cm"/>
    </inkml:brush>
  </inkml:definitions>
  <inkml:trace contextRef="#ctx0" brushRef="#br0">0 0 24575,'2'39'0,"2"0"0,1 0 0,1-1 0,3 0 0,1 0 0,2-1 0,1 0 0,2-1 0,25 43 0,35 61 0,-75-139 0,1 1 0,-1-1 0,1 1 0,0-1 0,0 0 0,0 0 0,0 1 0,0-1 0,0 0 0,0 0 0,0 0 0,0 0 0,1 0 0,-1 0 0,0 0 0,1-1 0,-1 1 0,0 0 0,1-1 0,-1 1 0,1-1 0,-1 0 0,1 1 0,-1-1 0,1 0 0,0 0 0,-1 0 0,1 0 0,-1 0 0,1 0 0,-1 0 0,1-1 0,-1 1 0,1 0 0,-1-1 0,1 1 0,-1-1 0,1 0 0,-1 1 0,0-1 0,1 0 0,-1 0 0,0 0 0,0 0 0,0 0 0,0 0 0,0 0 0,0-1 0,0 1 0,1-2 0,8-9 0,-1-1 0,0 0 0,-1 0 0,6-16 0,-8 17 0,41-77 0,81-142 0,-109 200-1365,-4 5-5461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44.405"/>
    </inkml:context>
    <inkml:brush xml:id="br0">
      <inkml:brushProperty name="width" value="0.05" units="cm"/>
      <inkml:brushProperty name="height" value="0.05" units="cm"/>
    </inkml:brush>
  </inkml:definitions>
  <inkml:trace contextRef="#ctx0" brushRef="#br0">0 1 24575,'4'0'0,"5"0"0,5 0 0,8 0 0,4 0 0,6 0 0,9 0 0,1 0 0,2 0 0,1 0 0,-3 0 0,-5 0 0,-5 0 0,-8 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45.837"/>
    </inkml:context>
    <inkml:brush xml:id="br0">
      <inkml:brushProperty name="width" value="0.05" units="cm"/>
      <inkml:brushProperty name="height" value="0.05" units="cm"/>
    </inkml:brush>
  </inkml:definitions>
  <inkml:trace contextRef="#ctx0" brushRef="#br0">0 1 24575,'0'0'-8191</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45.576"/>
    </inkml:context>
    <inkml:brush xml:id="br0">
      <inkml:brushProperty name="width" value="0.05" units="cm"/>
      <inkml:brushProperty name="height" value="0.05" units="cm"/>
    </inkml:brush>
  </inkml:definitions>
  <inkml:trace contextRef="#ctx0" brushRef="#br0">1 1 24575,'41'-1'0,"0"2"0,0 2 0,0 1 0,0 2 0,42 13 0,-68-15-341,0-1 0,0 0-1,23 1 1,-19-3-6485</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47.037"/>
    </inkml:context>
    <inkml:brush xml:id="br0">
      <inkml:brushProperty name="width" value="0.05" units="cm"/>
      <inkml:brushProperty name="height" value="0.05" units="cm"/>
    </inkml:brush>
  </inkml:definitions>
  <inkml:trace contextRef="#ctx0" brushRef="#br0">675 97 24575,'0'-1'0,"-1"0"0,1 0 0,-1 0 0,0 0 0,1 0 0,-1 1 0,0-1 0,0 0 0,1 0 0,-1 1 0,0-1 0,0 1 0,0-1 0,0 1 0,0-1 0,0 1 0,0-1 0,0 1 0,0 0 0,0 0 0,-2-1 0,-29-6 0,25 6 0,-370-59 0,363 58 0,-12-2 0,11 1 0,0 1 0,0 0 0,0 1 0,0 0 0,-1 2 0,1 0 0,-25 4 0,38-4 0,0 0 0,0 1 0,0-1 0,0 0 0,0 1 0,0-1 0,0 1 0,1-1 0,-1 1 0,1 0 0,-1 0 0,1 0 0,0 0 0,0 0 0,0 0 0,0 0 0,0 0 0,0 0 0,1 1 0,-1-1 0,0 5 0,-4 58 0,4-31 0,-3-3 0,-1-6 0,2-1 0,1 1 0,1 1 0,1-1 0,1 0 0,7 43 0,-5-61 0,0 1 0,1-1 0,0 0 0,0 0 0,0-1 0,1 1 0,0-1 0,1 0 0,-1 0 0,1-1 0,0 1 0,1-1 0,-1-1 0,1 1 0,0-1 0,0 0 0,0-1 0,1 0 0,-1 0 0,16 4 0,4-1 0,-1 0 0,1-1 0,-1-2 0,55 0 0,-14-2-56,-24-1-380,-1 0-1,45-8 1,-62 3-6390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4:47.788"/>
    </inkml:context>
    <inkml:brush xml:id="br0">
      <inkml:brushProperty name="width" value="0.05" units="cm"/>
      <inkml:brushProperty name="height" value="0.05" units="cm"/>
    </inkml:brush>
  </inkml:definitions>
  <inkml:trace contextRef="#ctx0" brushRef="#br0">331 1 24575,'-2'22'0,"-1"1"0,-1-1 0,-1 0 0,-1 0 0,-18 41 0,5-11 0,15-39-62,0 0 0,-1-1 0,0 1 0,-1-1 0,-1 0 0,0 0 0,0-1 0,-1 0 0,-1-1 0,0 1 0,0-2 0,-1 1-1,0-1 1,-1-1 0,0 0 0,0 0 0,-1-1 0,0-1 0,0 0 0,0 0 0,-25 6 0,-13 0-6764</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9:53.830"/>
    </inkml:context>
    <inkml:brush xml:id="br0">
      <inkml:brushProperty name="width" value="0.05" units="cm"/>
      <inkml:brushProperty name="height" value="0.05" units="cm"/>
    </inkml:brush>
  </inkml:definitions>
  <inkml:trace contextRef="#ctx0" brushRef="#br0">1 22 24575,'2'15'0,"1"1"0,0-1 0,1 0 0,1-1 0,1 1 0,0-1 0,9 16 0,-2-2 0,115 299 0,-99-268 0,3-1 0,74 101 0,-92-139 0,-13-19 0,-1 0 0,1 0 0,-1 0 0,1 0 0,0 0 0,-1 0 0,1 0 0,0 0 0,0 0 0,0-1 0,-1 1 0,1 0 0,0 0 0,0-1 0,0 1 0,1-1 0,-1 1 0,0-1 0,0 1 0,0-1 0,2 1 0,-2-2 0,-1 1 0,1-1 0,0 1 0,-1-1 0,1 0 0,0 1 0,-1-1 0,1 0 0,-1 1 0,1-1 0,-1 0 0,0 0 0,1 1 0,-1-1 0,0 0 0,0 0 0,1 0 0,-1 0 0,0 1 0,0-1 0,0 0 0,0-1 0,0-68 0,-1 56 0,4-68 0,3 0 0,3 1 0,31-122 0,-21 129-682,41-105-1,-52 159-6143</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9:54.295"/>
    </inkml:context>
    <inkml:brush xml:id="br0">
      <inkml:brushProperty name="width" value="0.05" units="cm"/>
      <inkml:brushProperty name="height" value="0.05" units="cm"/>
    </inkml:brush>
  </inkml:definitions>
  <inkml:trace contextRef="#ctx0" brushRef="#br0">1 0 24575,'4'0'0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9:56.048"/>
    </inkml:context>
    <inkml:brush xml:id="br0">
      <inkml:brushProperty name="width" value="0.05" units="cm"/>
      <inkml:brushProperty name="height" value="0.05" units="cm"/>
    </inkml:brush>
  </inkml:definitions>
  <inkml:trace contextRef="#ctx0" brushRef="#br0">424 72 24575,'-12'-2'0,"1"0"0,-1 0 0,-19-7 0,8 2 0,-37-14 0,47 16 0,0 0 0,-1 0 0,0 1 0,0 1 0,-24-3 0,32 6 0,0-1 0,0 1 0,0 0 0,0 0 0,0 1 0,0 0 0,0 0 0,0 0 0,0 1 0,0 0 0,1 0 0,-1 0 0,1 1 0,-1 0 0,1 0 0,0 0 0,0 1 0,1-1 0,-1 1 0,1 1 0,-1-1 0,1 0 0,1 1 0,-1 0 0,1 0 0,-1 0 0,1 0 0,1 1 0,-1-1 0,1 1 0,0-1 0,0 1 0,1 0 0,-2 11 0,-2 18 0,1 1 0,2-1 0,1 1 0,6 43 0,-1 20 0,-5-94 0,1-1 0,0 1 0,1 0 0,-1-1 0,1 1 0,0 0 0,0-1 0,0 1 0,1-1 0,0 1 0,0-1 0,0 0 0,0 0 0,0 0 0,1 0 0,0 0 0,0 0 0,0-1 0,7 7 0,-4-7 0,0 1 0,0-1 0,0 0 0,0-1 0,1 1 0,0-1 0,-1 0 0,1-1 0,0 0 0,0 0 0,0 0 0,-1-1 0,8 0 0,0 0-111,-8 0 45,-1 1 0,1-1 0,0 0 0,0 0 0,-1 0 0,1-1 0,0 0 0,-1 0 0,1 0 0,0-1 0,-1 0 0,0 0 0,1-1 0,-1 1 0,0-1 0,0 0 0,-1 0 0,7-6 0,0-6-6760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39:57.104"/>
    </inkml:context>
    <inkml:brush xml:id="br0">
      <inkml:brushProperty name="width" value="0.05" units="cm"/>
      <inkml:brushProperty name="height" value="0.05" units="cm"/>
    </inkml:brush>
  </inkml:definitions>
  <inkml:trace contextRef="#ctx0" brushRef="#br0">1 6 24575,'4'-4'0,"5"2"0,2 6 0,-2 7 0,-2 4 0,-3 4 0,3 3 0,0 1 0,-2 1 0,-1 4 0,-2 2 0,0 3 0,-2-1 0,0-4-8191</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0:01.617"/>
    </inkml:context>
    <inkml:brush xml:id="br0">
      <inkml:brushProperty name="width" value="0.05" units="cm"/>
      <inkml:brushProperty name="height" value="0.05" units="cm"/>
    </inkml:brush>
  </inkml:definitions>
  <inkml:trace contextRef="#ctx0" brushRef="#br0">1 0 24575,'0'4'0,"0"6"0,0 8 0,0 5 0,4-1 0,1 4 0,0 0 0,3 1 0,1 0 0,1-6 0,0-2 0,-1-4-8191</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0:03.746"/>
    </inkml:context>
    <inkml:brush xml:id="br0">
      <inkml:brushProperty name="width" value="0.05" units="cm"/>
      <inkml:brushProperty name="height" value="0.05" units="cm"/>
    </inkml:brush>
  </inkml:definitions>
  <inkml:trace contextRef="#ctx0" brushRef="#br0">439 1 24575,'-3'22'0,"-1"0"0,-1 0 0,-1-1 0,-1 1 0,0-1 0,-2-1 0,-21 38 0,-154 267 0,118-223 6,42-66-349,0 0 0,3 2 1,-19 44-1,32-59-6483</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0:05.665"/>
    </inkml:context>
    <inkml:brush xml:id="br0">
      <inkml:brushProperty name="width" value="0.05" units="cm"/>
      <inkml:brushProperty name="height" value="0.05" units="cm"/>
    </inkml:brush>
  </inkml:definitions>
  <inkml:trace contextRef="#ctx0" brushRef="#br0">337 3 24575,'-50'-1'0,"15"-1"0,-43 4 0,70-1 0,0 0 0,-1 0 0,1 1 0,0 0 0,0 0 0,0 1 0,1 0 0,-1 1 0,1-1 0,-12 8 0,14-6 0,0 0 0,0 0 0,1 1 0,-1-1 0,1 1 0,0 0 0,0 0 0,1 0 0,0 0 0,0 1 0,1 0 0,-1-1 0,-1 14 0,-2 9 0,2 1 0,0 31 0,-1 4 0,4-59 0,0 1 0,1-1 0,0 1 0,-1-1 0,2 1 0,-1 0 0,1-1 0,0 0 0,1 1 0,-1-1 0,1 0 0,5 11 0,-4-13 0,-1 0 0,2 0 0,-1-1 0,0 1 0,1-1 0,0 0 0,0 0 0,0 0 0,0 0 0,0 0 0,0-1 0,1 0 0,-1 0 0,1 0 0,-1-1 0,1 1 0,8 0 0,-4 0-85,1 0 0,0 0-1,-1-1 1,1-1 0,0 1-1,0-2 1,0 1 0,-1-1-1,1-1 1,0 0 0,-1 0-1,1-1 1,-1 0 0,0-1-1,14-7 1,1-3-6741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9:04.809"/>
    </inkml:context>
    <inkml:brush xml:id="br0">
      <inkml:brushProperty name="width" value="0.05" units="cm"/>
      <inkml:brushProperty name="height" value="0.05" units="cm"/>
      <inkml:brushProperty name="color" value="#66CC00"/>
    </inkml:brush>
  </inkml:definitions>
  <inkml:trace contextRef="#ctx0" brushRef="#br0">1 1 24575,'4'0'0,"5"0"0,5 0 0,4 0 0,3 0 0,2 0 0,1 0 0,0 0 0,4 0 0,1 0 0,4 0 0,-1 8 0,-1 2 0,-2 0 0,-2-2 0,3 1 0,-1 0 0,-5-2-8191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1:46.432"/>
    </inkml:context>
    <inkml:brush xml:id="br0">
      <inkml:brushProperty name="width" value="0.05" units="cm"/>
      <inkml:brushProperty name="height" value="0.05" units="cm"/>
    </inkml:brush>
  </inkml:definitions>
  <inkml:trace contextRef="#ctx0" brushRef="#br0">1 1 24575</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0:07.320"/>
    </inkml:context>
    <inkml:brush xml:id="br0">
      <inkml:brushProperty name="width" value="0.05" units="cm"/>
      <inkml:brushProperty name="height" value="0.05" units="cm"/>
    </inkml:brush>
  </inkml:definitions>
  <inkml:trace contextRef="#ctx0" brushRef="#br0">1 24 24575,'0'-1'0,"1"0"0,-1 0 0,1 0 0,-1 0 0,1 0 0,-1 0 0,1 0 0,0 0 0,-1 1 0,1-1 0,0 0 0,0 0 0,-1 1 0,1-1 0,0 0 0,0 1 0,0-1 0,0 1 0,0-1 0,0 1 0,0-1 0,0 1 0,0 0 0,0 0 0,1-1 0,-1 1 0,1 0 0,37-4 0,-35 4 0,2-1 0,0 1 0,0-1 0,0 1 0,0 1 0,0-1 0,0 1 0,0 0 0,0 1 0,0-1 0,0 1 0,-1 0 0,10 5 0,-12-4 0,0-1 0,0 1 0,-1 0 0,1 0 0,-1 0 0,1 0 0,-1 0 0,0 0 0,0 1 0,-1-1 0,1 1 0,-1-1 0,0 1 0,0 0 0,0 0 0,0-1 0,0 1 0,-1 0 0,0 0 0,0 0 0,0 4 0,-1 8 0,-1 0 0,0 0 0,-1 0 0,-1-1 0,-1 1 0,0-1 0,-1 0 0,0 0 0,-1-1 0,-1 0 0,0 0 0,-1 0 0,-1-1 0,0-1 0,0 0 0,-2 0 0,-18 16 0,3 1 0,26-28 0,1-1 0,0 1 0,0-1 0,-1 1 0,1-1 0,0 1 0,0-1 0,0 1 0,0-1 0,0 1 0,0-1 0,0 1 0,0-1 0,0 1 0,0-1 0,0 1 0,0-1 0,0 1 0,0-1 0,0 1 0,0-1 0,1 1 0,-1-1 0,0 1 0,1 0 0,19 6 0,-3-4 0,1-2 0,-1 0 0,1-1 0,-1 0 0,0-2 0,1 0 0,21-6 0,-38 8 2,0-1 0,0 1-1,-1-1 1,1 1 0,0-1 0,0 1-1,-1-1 1,1 0 0,0 1-1,-1-1 1,1 0 0,-1 0 0,1 1-1,-1-1 1,1 0 0,-1 0-1,0 0 1,1 0 0,-1 1 0,0-1-1,0 0 1,0 0 0,1 0-1,-1 0 1,0 0 0,0 0 0,0 0-1,-1 0 1,1 0 0,0-1-1,-11-28-957,9 27 494,-15-30-6364</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0:08.426"/>
    </inkml:context>
    <inkml:brush xml:id="br0">
      <inkml:brushProperty name="width" value="0.05" units="cm"/>
      <inkml:brushProperty name="height" value="0.05" units="cm"/>
    </inkml:brush>
  </inkml:definitions>
  <inkml:trace contextRef="#ctx0" brushRef="#br0">0 56 24575,'82'2'0,"90"-4"0,-150-2 21,-2 0 0,1-1-1,30-12 1,6-1-1469,-32 11-5378</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0:09.407"/>
    </inkml:context>
    <inkml:brush xml:id="br0">
      <inkml:brushProperty name="width" value="0.05" units="cm"/>
      <inkml:brushProperty name="height" value="0.05" units="cm"/>
    </inkml:brush>
  </inkml:definitions>
  <inkml:trace contextRef="#ctx0" brushRef="#br0">0 1 24575,'488'0'-1365,"-469"0"-5461</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0:10.847"/>
    </inkml:context>
    <inkml:brush xml:id="br0">
      <inkml:brushProperty name="width" value="0.05" units="cm"/>
      <inkml:brushProperty name="height" value="0.05" units="cm"/>
    </inkml:brush>
  </inkml:definitions>
  <inkml:trace contextRef="#ctx0" brushRef="#br0">0 58 24575,'2'13'0,"0"0"0,0-1 0,1 1 0,1-1 0,9 24 0,1 1 0,-5-3 0,-2 0 0,-2 0 0,3 54 0,-1-1 0,-6-78 0,1 0 0,-1 0 0,1-1 0,1 1 0,6 15 0,-8-23 0,-1 0 0,1 0 0,0 0 0,0 1 0,-1-1 0,1 0 0,0 0 0,0 0 0,0 0 0,0 0 0,0-1 0,0 1 0,1 0 0,-1 0 0,0-1 0,0 1 0,1-1 0,1 2 0,-1-2 0,-1 0 0,1-1 0,0 1 0,-1 0 0,1-1 0,-1 1 0,1 0 0,-1-1 0,1 0 0,-1 1 0,1-1 0,-1 0 0,1 0 0,-1 0 0,0 0 0,0 0 0,1 0 0,-1 0 0,0 0 0,1-2 0,20-25 0,-1-1 0,-1-1 0,-2 0 0,-1-1 0,19-47 0,26-49 0,17-30-1365,-64 127-5461</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0:13.118"/>
    </inkml:context>
    <inkml:brush xml:id="br0">
      <inkml:brushProperty name="width" value="0.05" units="cm"/>
      <inkml:brushProperty name="height" value="0.05" units="cm"/>
    </inkml:brush>
  </inkml:definitions>
  <inkml:trace contextRef="#ctx0" brushRef="#br0">74 25 24575,'0'-1'0,"1"-1"0,-1 1 0,0 0 0,1 1 0,-1-1 0,1 0 0,0 0 0,-1 0 0,1 0 0,0 0 0,0 0 0,-1 1 0,1-1 0,0 0 0,0 1 0,0-1 0,0 1 0,0-1 0,0 1 0,0-1 0,0 1 0,0 0 0,0-1 0,0 1 0,0 0 0,0 0 0,2 0 0,35-5 0,-34 5 0,-2 0 0,9-1 0,0 0 0,0 1 0,0 1 0,0 0 0,16 3 0,-25-4 0,0 1 0,0 0 0,0-1 0,-1 1 0,1 0 0,0 0 0,0 0 0,-1 0 0,1 0 0,0 0 0,-1 0 0,1 1 0,-1-1 0,0 1 0,1-1 0,-1 1 0,0-1 0,0 1 0,0 0 0,0 0 0,0-1 0,0 1 0,-1 0 0,1 0 0,-1 0 0,1 0 0,-1 0 0,1 0 0,-1 0 0,0 0 0,0 0 0,0 0 0,0 0 0,-1 0 0,1 0 0,0 0 0,-1-1 0,0 4 0,-2 4 0,0 0 0,0 0 0,-1 0 0,0 0 0,0-1 0,-1 0 0,0 0 0,-1 0 0,0 0 0,0-1 0,0 0 0,-1 0 0,-14 10 0,-4 0 0,-1 0 0,-51 24 0,46-25 0,30-16 0,0 0 0,0 0 0,1 0 0,-1 1 0,0-1 0,0 0 0,1 1 0,-1-1 0,0 1 0,1-1 0,-1 0 0,0 1 0,1-1 0,-1 1 0,1 0 0,-1-1 0,1 1 0,-1-1 0,1 1 0,-1 0 0,1 0 0,0-1 0,-1 1 0,1 0 0,0-1 0,-1 2 0,19 5 0,44-6 0,-55-1 0,88-1-1365,-70 0-5461</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24.032"/>
    </inkml:context>
    <inkml:brush xml:id="br0">
      <inkml:brushProperty name="width" value="0.05" units="cm"/>
      <inkml:brushProperty name="height" value="0.05" units="cm"/>
    </inkml:brush>
  </inkml:definitions>
  <inkml:trace contextRef="#ctx0" brushRef="#br0">0 24 24575,'20'23'0,"-1"1"0,-1 1 0,-1 1 0,23 47 0,3 5 0,-12-27 0,4 3 0,-2 2 0,45 110 0,-71-137 0,7 27 0,-13-54 0,-1-1 0,1 1 0,0-1 0,-1 1 0,1-1 0,0 0 0,0 1 0,-1-1 0,1 0 0,0 0 0,1 1 0,-1-1 0,0 0 0,0 0 0,0 0 0,1-1 0,-1 1 0,0 0 0,1 0 0,-1-1 0,1 1 0,-1-1 0,1 1 0,-1-1 0,1 1 0,-1-1 0,1 0 0,1 0 0,-1 0 0,0-1 0,0 1 0,0-1 0,0 0 0,0 0 0,0 0 0,0 0 0,0 0 0,0-1 0,-1 1 0,1 0 0,0-1 0,-1 1 0,1-1 0,-1 0 0,0 1 0,2-4 0,20-35 0,-19 32 0,33-74 0,-23 49 0,1 1 0,2 0 0,28-40 0,81-120 129,-13 19-1623,-96 150-5332</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00.287"/>
    </inkml:context>
    <inkml:brush xml:id="br0">
      <inkml:brushProperty name="width" value="0.05" units="cm"/>
      <inkml:brushProperty name="height" value="0.05" units="cm"/>
    </inkml:brush>
  </inkml:definitions>
  <inkml:trace contextRef="#ctx0" brushRef="#br0">1 5 24575,'115'-2'0,"-41"-1"0,0 4 0,93 12 0,-162-12 0,0 0 0,0 0 0,0 0 0,0 1 0,0-1 0,-1 1 0,1 1 0,-1-1 0,1 0 0,-1 1 0,6 4 0,-10-6 0,1 0 0,0 0 0,0 0 0,-1 0 0,1 0 0,0 0 0,-1 0 0,1 0 0,-1 0 0,0 0 0,1 0 0,-1 0 0,0 0 0,0 0 0,1 0 0,-1 0 0,0 1 0,0-1 0,0 0 0,-1 2 0,1 0 0,-1-1 0,0 0 0,-1 1 0,1-1 0,0 0 0,0 0 0,-1 0 0,1 0 0,-1 0 0,0 0 0,0 0 0,0-1 0,-2 3 0,-9 5 0,-1-1 0,0 0 0,0 0 0,-25 8 0,-25 14 0,63-30 0,0 0 0,0 1 0,1-1 0,-1 1 0,0-1 0,0 1 0,0-1 0,0 1 0,1-1 0,-1 1 0,0 0 0,1-1 0,-1 1 0,0 0 0,1 0 0,-1-1 0,1 1 0,-1 0 0,1 0 0,0 0 0,-1 0 0,1 0 0,0 0 0,0 0 0,-1-1 0,1 1 0,0 0 0,0 0 0,0 0 0,0 0 0,0 0 0,0 0 0,1 0 0,-1 0 0,0 0 0,0 0 0,1 0 0,-1 0 0,0 0 0,1-1 0,-1 1 0,1 0 0,-1 0 0,1 0 0,0-1 0,-1 1 0,1 0 0,0-1 0,1 2 0,6 5 0,0-1 0,1 0 0,0 0 0,10 5 0,3 2 0,-11-5 0,11 6 0,-2 0 0,0 2 0,30 30 0,-45-40 0,0 0 0,0 1 0,-1 0 0,0 0 0,0 0 0,0 0 0,-1 1 0,0-1 0,0 1 0,-1 0 0,0 0 0,0 0 0,-1 0 0,0 0 0,-1 13 0,-1 2 0,-2 0 0,-1-1 0,0 1 0,-2-1 0,0 0 0,-2 0 0,0-1 0,-2 0 0,0 0 0,-1-1 0,-1-1 0,-1 0 0,-18 21 0,27-35-52,0-1-1,0 1 1,-1-1-1,0 0 1,1 0-1,-1 0 1,-1-1-1,1 1 1,-1-1-1,1-1 1,-1 1-1,0-1 1,0 0-1,0 0 1,0-1-1,0 1 1,0-1-1,0-1 1,-1 1-1,1-1 0,0 0 1,0-1-1,-1 1 1,1-1-1,-7-2 1,-2-3-6774</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01.199"/>
    </inkml:context>
    <inkml:brush xml:id="br0">
      <inkml:brushProperty name="width" value="0.05" units="cm"/>
      <inkml:brushProperty name="height" value="0.05" units="cm"/>
    </inkml:brush>
  </inkml:definitions>
  <inkml:trace contextRef="#ctx0" brushRef="#br0">1 1 24575,'858'0'-1365,"-839"0"-5461</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01.969"/>
    </inkml:context>
    <inkml:brush xml:id="br0">
      <inkml:brushProperty name="width" value="0.05" units="cm"/>
      <inkml:brushProperty name="height" value="0.05" units="cm"/>
    </inkml:brush>
  </inkml:definitions>
  <inkml:trace contextRef="#ctx0" brushRef="#br0">1 1 24575,'8'0'0,"6"0"0,13 0 0,25 4 0,12 1 0,30 1 0,15-2 0,1 3 0,-15 3 0,-19 2 0,-19-3 0,-11-2 0,-10-3 0,-6-1 0,-5-2 0,-7-1-8191</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03.464"/>
    </inkml:context>
    <inkml:brush xml:id="br0">
      <inkml:brushProperty name="width" value="0.05" units="cm"/>
      <inkml:brushProperty name="height" value="0.05" units="cm"/>
    </inkml:brush>
  </inkml:definitions>
  <inkml:trace contextRef="#ctx0" brushRef="#br0">0 21 24575,'1'-1'0,"-1"0"0,1 0 0,-1-1 0,1 1 0,0 0 0,-1 0 0,1 0 0,0 0 0,0 0 0,0 0 0,0 0 0,0 1 0,0-1 0,0 0 0,0 0 0,0 1 0,0-1 0,0 1 0,0-1 0,1 1 0,-1-1 0,0 1 0,0 0 0,1-1 0,-1 1 0,0 0 0,0 0 0,1 0 0,-1 0 0,0 0 0,3 1 0,1-1 0,0 0 0,0 0 0,0 0 0,0 1 0,0 0 0,0 0 0,5 2 0,-3 2 0,0 0 0,-1 1 0,0-1 0,0 1 0,-1 1 0,1-1 0,-1 1 0,6 10 0,15 19 0,-20-29 0,1 0 0,1 1 0,-2 0 0,1 1 0,-1-1 0,-1 1 0,7 14 0,-11-20 0,0 0 0,0 0 0,0 1 0,-1-1 0,0 0 0,1 0 0,-1 1 0,-1-1 0,1 0 0,0 0 0,-1 1 0,1-1 0,-1 0 0,0 0 0,0 0 0,-1 0 0,1 0 0,0 0 0,-1 0 0,0 0 0,0 0 0,0-1 0,0 1 0,0-1 0,-4 4 0,-43 48-1365,35-36-5461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49:00.856"/>
    </inkml:context>
    <inkml:brush xml:id="br0">
      <inkml:brushProperty name="width" value="0.025" units="cm"/>
      <inkml:brushProperty name="height" value="0.025" units="cm"/>
    </inkml:brush>
  </inkml:definitions>
  <inkml:trace contextRef="#ctx0" brushRef="#br0">25 2173 24575,'-3'-4'0,"1"0"0,-1 1 0,1-1 0,0 0 0,0 0 0,0 0 0,1 0 0,-1-1 0,1 1 0,0 0 0,0-1 0,0-7 0,0-61 0,1 48 0,0-1258 95,1 581-1555,-1 673-5366</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04.059"/>
    </inkml:context>
    <inkml:brush xml:id="br0">
      <inkml:brushProperty name="width" value="0.05" units="cm"/>
      <inkml:brushProperty name="height" value="0.05" units="cm"/>
    </inkml:brush>
  </inkml:definitions>
  <inkml:trace contextRef="#ctx0" brushRef="#br0">27 0 24575,'0'4'0,"0"9"0,4 7 0,1 7 0,0 3 0,-1 9 0,-1 1 0,-1 1 0,-1-1 0,-1-4 0,-8-1 0,-6-2 0,-1-10 0,2-10-8191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04.777"/>
    </inkml:context>
    <inkml:brush xml:id="br0">
      <inkml:brushProperty name="width" value="0.05" units="cm"/>
      <inkml:brushProperty name="height" value="0.05" units="cm"/>
    </inkml:brush>
  </inkml:definitions>
  <inkml:trace contextRef="#ctx0" brushRef="#br0">0 1 24575,'4'0'0,"6"0"0,0 3 0,3 10 0,7 18 0,8 12 0,11 10 0,2 4 0,-1 0 0,-4-9 0,-3-6 0,-9-5 0,-7-10-8191</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05.775"/>
    </inkml:context>
    <inkml:brush xml:id="br0">
      <inkml:brushProperty name="width" value="0.05" units="cm"/>
      <inkml:brushProperty name="height" value="0.05" units="cm"/>
    </inkml:brush>
  </inkml:definitions>
  <inkml:trace contextRef="#ctx0" brushRef="#br0">299 1 24575,'-1'0'0,"0"0"0,0 0 0,1 1 0,-1-1 0,0 0 0,0 1 0,1-1 0,-1 1 0,0-1 0,0 1 0,1-1 0,-1 1 0,1-1 0,-1 1 0,0 0 0,1-1 0,-1 1 0,1 0 0,0-1 0,-1 1 0,1 0 0,0 0 0,-1 0 0,1-1 0,0 1 0,0 0 0,-1 2 0,-3 28 0,3-22 0,-14 77 0,-4-2 0,-40 112 0,51-181 0,1-1 0,-2 0 0,0 0 0,-1-1 0,0 0 0,-1 0 0,0-1 0,-21 16 0,2 1 0,-2-6-1365,17-16-5461</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06.684"/>
    </inkml:context>
    <inkml:brush xml:id="br0">
      <inkml:brushProperty name="width" value="0.05" units="cm"/>
      <inkml:brushProperty name="height" value="0.05" units="cm"/>
    </inkml:brush>
  </inkml:definitions>
  <inkml:trace contextRef="#ctx0" brushRef="#br0">1 10 24575,'0'0'0,"0"0"0,0-1 0,0 1 0,-1 0 0,1 0 0,0-1 0,0 1 0,0 0 0,0-1 0,0 1 0,0 0 0,0-1 0,0 1 0,0 0 0,0 0 0,1-1 0,-1 1 0,0 0 0,0-1 0,0 1 0,0 0 0,0 0 0,0-1 0,1 1 0,-1 0 0,0 0 0,0-1 0,0 1 0,1 0 0,-1 0 0,0 0 0,0-1 0,1 1 0,-1 0 0,0 0 0,0 0 0,1 0 0,-1 0 0,0 0 0,0 0 0,1-1 0,-1 1 0,0 0 0,1 0 0,-1 0 0,0 0 0,0 0 0,1 0 0,-1 0 0,0 0 0,1 1 0,-1-1 0,0 0 0,1 0 0,-1 0 0,0 0 0,0 0 0,1 0 0,-1 0 0,0 1 0,0-1 0,1 0 0,-1 0 0,0 0 0,0 1 0,0-1 0,1 0 0,-1 0 0,0 1 0,15 16 0,14 35 0,-10-17 0,1 0 0,2-1 0,42 50 0,-42-59 0,1-1 0,2-1 0,0-1 0,1-2 0,1 0 0,1-2 0,50 25 0,-46-28-115,-9-3-24,0-1 0,1-1 0,1-1 0,-1-2 0,1 0 0,1-1 1,-1-2-1,30 2 0,-36-6-6687</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08.144"/>
    </inkml:context>
    <inkml:brush xml:id="br0">
      <inkml:brushProperty name="width" value="0.05" units="cm"/>
      <inkml:brushProperty name="height" value="0.05" units="cm"/>
    </inkml:brush>
  </inkml:definitions>
  <inkml:trace contextRef="#ctx0" brushRef="#br0">399 68 24575,'-1'-2'0,"0"0"0,0 0 0,0 1 0,0-1 0,0 0 0,0 1 0,0-1 0,-1 1 0,1 0 0,0-1 0,-1 1 0,1 0 0,-1 0 0,1 0 0,-1 0 0,0 0 0,0 0 0,1 0 0,-4 0 0,-37-14 0,6 7 0,21 4 0,0 0 0,-1 1 0,0 0 0,1 1 0,-1 1 0,0 1 0,0 0 0,-16 2 0,25 1 0,1-1 0,-1 1 0,1 0 0,-1 1 0,1-1 0,0 1 0,0 0 0,1 1 0,-1-1 0,1 1 0,0 1 0,1-1 0,-1 0 0,1 1 0,0 0 0,0 0 0,1 0 0,-6 13 0,3-4 0,1 0 0,1 0 0,0 0 0,1 1 0,0-1 0,1 1 0,1 24 0,1-22 0,0 1 0,2-1 0,0 0 0,1 0 0,1 0 0,0-1 0,8 18 0,-10-28 0,1-1 0,1 0 0,-1-1 0,1 1 0,0 0 0,0-1 0,1 0 0,0 0 0,0 0 0,0-1 0,0 0 0,1 0 0,-1 0 0,1 0 0,0-1 0,0 0 0,0 0 0,1-1 0,-1 0 0,1 0 0,-1 0 0,8 0 0,28 2 0,1-1 0,-1-2 0,57-7 0,-94 6-91,-1-1 0,0 1 0,1-1 0,-1 0 0,0 0 0,1 0 0,-1-1 0,0 0 0,0 1 0,0-1 0,0-1 0,-1 1 0,1-1 0,6-5 0,3-6-6735</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08.806"/>
    </inkml:context>
    <inkml:brush xml:id="br0">
      <inkml:brushProperty name="width" value="0.05" units="cm"/>
      <inkml:brushProperty name="height" value="0.05" units="cm"/>
    </inkml:brush>
  </inkml:definitions>
  <inkml:trace contextRef="#ctx0" brushRef="#br0">1 0 24575,'0'4'0,"0"5"0,0 5 0,0 8 0,0 5 0,0 0 0,0 1 0,0-1 0,0-1 0,0-1 0,0-1 0,0 3 0,0-10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16.912"/>
    </inkml:context>
    <inkml:brush xml:id="br0">
      <inkml:brushProperty name="width" value="0.05" units="cm"/>
      <inkml:brushProperty name="height" value="0.05" units="cm"/>
    </inkml:brush>
  </inkml:definitions>
  <inkml:trace contextRef="#ctx0" brushRef="#br0">397 50 24575,'0'-2'0,"0"0"0,0 0 0,0 1 0,-1-1 0,1 0 0,-1 1 0,1-1 0,-1 1 0,1-1 0,-1 1 0,0-1 0,0 1 0,0-1 0,0 1 0,0-1 0,0 1 0,0 0 0,0 0 0,0 0 0,-1 0 0,1 0 0,-2-2 0,-1 1 0,-1 0 0,1 0 0,-1 0 0,1 1 0,-1 0 0,1 0 0,-1 0 0,-5-1 0,-5 1 0,1 1 0,-1 0 0,0 1 0,-21 4 0,21-1 0,0 0 0,0 1 0,1 1 0,0 0 0,0 1 0,0 0 0,1 1 0,1 1 0,-19 14 0,24-17 0,0 1 0,1-1 0,0 1 0,0 0 0,0 0 0,1 1 0,0 0 0,0 0 0,1 0 0,0 0 0,0 1 0,1 0 0,0 0 0,1 0 0,0 0 0,-2 16 0,3-6 0,1 78 0,1-88 0,0-1 0,0 0 0,0 0 0,1 0 0,0 0 0,1 0 0,-1 0 0,2-1 0,3 9 0,-4-13 0,0-1 0,-1 1 0,1 0 0,0-1 0,1 1 0,-1-1 0,0 0 0,1 0 0,-1-1 0,1 1 0,0-1 0,-1 1 0,1-1 0,0 0 0,0-1 0,0 1 0,7 0 0,76-2 0,-61-1 0,-2 2-91,-7 0-334,0-1 1,27-5-1,-25 1-6401</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18.235"/>
    </inkml:context>
    <inkml:brush xml:id="br0">
      <inkml:brushProperty name="width" value="0.05" units="cm"/>
      <inkml:brushProperty name="height" value="0.05" units="cm"/>
    </inkml:brush>
  </inkml:definitions>
  <inkml:trace contextRef="#ctx0" brushRef="#br0">35 3 24575,'25'-1'0,"29"0"0,-51 1 0,0 0 0,-1 0 0,1 1 0,0-1 0,0 1 0,0 0 0,-1 0 0,1 0 0,0 0 0,-1 0 0,1 1 0,-1-1 0,1 1 0,1 1 0,-3-1 0,0-1 0,0 1 0,0-1 0,-1 1 0,1 0 0,-1-1 0,1 1 0,-1 0 0,0-1 0,1 1 0,-1 0 0,0-1 0,0 1 0,0 0 0,0-1 0,0 1 0,-1 0 0,1 0 0,-1-1 0,1 1 0,-1-1 0,1 1 0,-1 0 0,0-1 0,0 1 0,0-1 0,0 0 0,-2 3 0,-34 42 0,32-42 0,-24 24 0,-22 25 0,48-49 0,-1 0 0,1 0 0,0 0 0,0 1 0,1-1 0,0 1 0,-1 0 0,1 0 0,1 0 0,-3 7 0,4-11 0,1 1 0,-1-1 0,0 0 0,0 0 0,0 0 0,0 1 0,1-1 0,-1 0 0,1 0 0,-1 0 0,1 0 0,-1 0 0,1 0 0,0 0 0,-1 0 0,1 0 0,0 0 0,0 0 0,-1 0 0,1-1 0,0 1 0,0 0 0,0 0 0,0-1 0,0 1 0,0-1 0,1 1 0,-1-1 0,0 1 0,0-1 0,0 0 0,0 0 0,0 1 0,1-1 0,1 0 0,48 2 0,-43-2 0,20 0-1365,-3-1-5461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19.962"/>
    </inkml:context>
    <inkml:brush xml:id="br0">
      <inkml:brushProperty name="width" value="0.05" units="cm"/>
      <inkml:brushProperty name="height" value="0.05" units="cm"/>
    </inkml:brush>
  </inkml:definitions>
  <inkml:trace contextRef="#ctx0" brushRef="#br0">447 49 24575,'0'-3'0,"-1"1"0,1 0 0,-1 0 0,1 0 0,-1 0 0,0 0 0,0 0 0,0 0 0,0 1 0,0-1 0,-1 0 0,1 0 0,0 1 0,-1-1 0,1 1 0,-1-1 0,0 1 0,1 0 0,-1-1 0,0 1 0,0 0 0,0 0 0,0 0 0,0 1 0,0-1 0,0 0 0,0 1 0,0-1 0,0 1 0,-4 0 0,-10-3 0,0 1 0,0 2 0,-16 0 0,23 0 0,-13 0 0,0 0 0,0 2 0,0 0 0,1 2 0,-1 0 0,-30 12 0,45-14 0,-1 2 0,1-1 0,0 1 0,1 0 0,-1 0 0,1 1 0,0 0 0,0 0 0,0 1 0,1-1 0,0 1 0,0 0 0,0 1 0,1-1 0,0 1 0,0 0 0,1 0 0,0 0 0,0 0 0,0 1 0,-2 12 0,0 18 0,1 1 0,2-1 0,2 1 0,7 63 0,-7-98 0,1 1 0,0-1 0,1 0 0,-1 0 0,1 0 0,-1 0 0,1-1 0,0 1 0,0 0 0,1-1 0,-1 1 0,1-1 0,0 0 0,0 0 0,0 0 0,0 0 0,0-1 0,1 1 0,-1-1 0,1 0 0,0 0 0,-1 0 0,1 0 0,0-1 0,6 2 0,11 3 0,0-1 0,0-1 0,39 3 0,-30-4 0,32-1 120,-59-3-198,0 1 0,0-1 0,0 0-1,0 1 1,0-1 0,-1-1 0,1 1 0,0 0 0,0-1-1,-1 1 1,1-1 0,-1 0 0,0 0 0,1 0 0,-1 0-1,0 0 1,0 0 0,2-3 0,6-14-6748</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21.461"/>
    </inkml:context>
    <inkml:brush xml:id="br0">
      <inkml:brushProperty name="width" value="0.05" units="cm"/>
      <inkml:brushProperty name="height" value="0.05" units="cm"/>
    </inkml:brush>
  </inkml:definitions>
  <inkml:trace contextRef="#ctx0" brushRef="#br0">1 3 24575,'35'-1'0,"-20"0"0,1 0 0,-1 2 0,0-1 0,0 2 0,0 0 0,15 4 0,-27-4 0,0-1 0,1 0 0,-1 1 0,0-1 0,0 1 0,-1 0 0,1 0 0,0 0 0,-1 1 0,1-1 0,-1 1 0,0-1 0,1 1 0,-1 0 0,-1 0 0,1 0 0,0 0 0,-1 0 0,1 0 0,-1 0 0,0 0 0,0 1 0,0-1 0,-1 0 0,1 1 0,-1-1 0,0 1 0,0-1 0,0 0 0,0 1 0,-1 6 0,-1-2 0,0 1 0,-1-1 0,0 0 0,0 1 0,0-1 0,-1-1 0,0 1 0,-6 7 0,-19 44 0,28-56 0,0 0 0,0 1 0,1-1 0,-1 1 0,1-1 0,0 1 0,0-1 0,0 1 0,0-1 0,1 1 0,-1-1 0,1 1 0,0-1 0,0 1 0,3 5 0,6 11 0,-5-11 0,0 0 0,-1 0 0,0 0 0,0 0 0,-1 1 0,3 16 0,-6-23 0,0-1 0,0 0 0,0 1 0,0-1 0,-1 0 0,1 1 0,-1-1 0,1 0 0,-1 0 0,0 1 0,0-1 0,0 0 0,0 0 0,0 0 0,-1 0 0,1 0 0,-1-1 0,1 1 0,-1 0 0,0 0 0,1-1 0,-1 0 0,0 1 0,0-1 0,0 0 0,0 0 0,0 0 0,-1 0 0,1 0 0,0 0 0,0 0 0,-1-1 0,1 0 0,0 1 0,-3-1 0,-63 14-1365,48-10-5461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49:03.879"/>
    </inkml:context>
    <inkml:brush xml:id="br0">
      <inkml:brushProperty name="width" value="0.025" units="cm"/>
      <inkml:brushProperty name="height" value="0.025" units="cm"/>
    </inkml:brush>
  </inkml:definitions>
  <inkml:trace contextRef="#ctx0" brushRef="#br0">1 1 24575,'0'2510'-1365,"0"-2479"-5461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28.626"/>
    </inkml:context>
    <inkml:brush xml:id="br0">
      <inkml:brushProperty name="width" value="0.05" units="cm"/>
      <inkml:brushProperty name="height" value="0.05" units="cm"/>
    </inkml:brush>
  </inkml:definitions>
  <inkml:trace contextRef="#ctx0" brushRef="#br0">0 17 24575,'1'0'0,"0"1"0,0-1 0,0 1 0,0 0 0,0-1 0,-1 1 0,1 0 0,0 0 0,0-1 0,-1 1 0,1 0 0,-1 0 0,1 0 0,-1 0 0,1 0 0,-1 0 0,1 0 0,-1 0 0,0 0 0,0 0 0,1 0 0,-1 0 0,0 0 0,0 2 0,4 33 0,-4-31 0,6 73 0,13 95 0,10 44 0,-26-406 0,-1 159 0,2 1 0,1 0 0,2 0 0,13-40 0,-16 61 0,-1 1 0,1-1 0,0 1 0,0 0 0,1 0 0,0 1 0,0-1 0,1 1 0,0 0 0,0 1 0,0-1 0,1 1 0,0 0 0,13-7 0,-14 10 0,-1-1 0,1 1 0,1-1 0,-1 2 0,0-1 0,0 1 0,1 0 0,-1 0 0,1 0 0,-1 1 0,1 0 0,-1 1 0,0-1 0,1 1 0,-1 0 0,0 1 0,1 0 0,-1 0 0,8 4 0,-11-4 0,0 0 0,0 0 0,-1 0 0,1 1 0,-1-1 0,0 1 0,0 0 0,0 0 0,0-1 0,0 1 0,0 1 0,-1-1 0,1 0 0,-1 0 0,0 0 0,0 1 0,-1-1 0,1 1 0,0-1 0,-1 5 0,2 13 0,-2 1 0,-2 24 0,1-20 0,2 23 0,0-31 0,0 0 0,-2 0 0,0 0 0,-1 0 0,-4 18 0,5-34 0,1 0 0,-1 0 0,1 0 0,-1-1 0,0 1 0,0 0 0,0 0 0,0-1 0,0 1 0,0 0 0,0-1 0,0 1 0,-1-1 0,1 0 0,0 1 0,-1-1 0,1 0 0,-1 0 0,0 0 0,1 0 0,-1 0 0,0 0 0,-2 1 0,1-2 0,0 0 0,0 0 0,0 0 0,0 0 0,1-1 0,-1 1 0,0-1 0,0 1 0,0-1 0,1 0 0,-1 0 0,1-1 0,-1 1 0,-2-2 0,-8-5 0,1-1 0,0 0 0,1-1 0,-17-19 0,0-7 0,21 27 0,-1-1 0,1 1 0,-16-14 0,42 79 0,-11-28 0,-2 0 0,-1 0 0,-2 1 0,0-1 0,-2 1 0,-5 54 0,4-81 0,-1 1 0,1-1 0,0 1 0,0-1 0,0 1 0,0-1 0,0 1 0,1-1 0,-1 1 0,1-1 0,-1 1 0,1-1 0,0 1 0,0-1 0,0 0 0,1 0 0,0 3 0,-1-5 0,0 1 0,0 0 0,1 0 0,-1 0 0,0-1 0,0 1 0,0-1 0,1 1 0,-1-1 0,0 1 0,1-1 0,-1 0 0,0 1 0,1-1 0,-1 0 0,0 0 0,1 0 0,-1 0 0,0 0 0,1-1 0,-1 1 0,2-1 0,3-1 0,-1 0 0,1 0 0,-1-1 0,0 1 0,0-1 0,0-1 0,0 1 0,-1-1 0,0 1 0,1-1 0,-1-1 0,0 1 0,3-5 0,113-185 0,-117 189 0,1 0 0,0 1 0,0-1 0,0 1 0,0 0 0,1 1 0,-1-1 0,1 1 0,0-1 0,8-2 0,-12 5 0,1 0 0,-1 0 0,1 0 0,-1 1 0,1-1 0,0 1 0,-1 0 0,1-1 0,-1 1 0,1 0 0,0 0 0,-1 0 0,1 0 0,0 0 0,-1 0 0,1 0 0,0 1 0,-1-1 0,1 0 0,-1 1 0,1 0 0,-1-1 0,1 1 0,-1 0 0,1 0 0,-1 0 0,0 0 0,1 0 0,-1 0 0,0 0 0,0 0 0,0 0 0,0 1 0,0-1 0,0 0 0,0 1 0,0-1 0,0 1 0,-1-1 0,2 3 0,2 12 0,-1 1 0,0-1 0,-1 0 0,-1 1 0,-1-1 0,-2 29 0,1-37 0,4-81 0,-1-20 0,5 0 0,19-98 0,-24 184 0,-2 2 0,1 0 0,0 0 0,0 0 0,0 0 0,1 1 0,-1-1 0,1 0 0,0 1 0,1-1 0,-1 1 0,1 0 0,0 0 0,0 0 0,0 0 0,1 0 0,4-4 0,-7 8 0,-1 0 0,1-1 0,-1 1 0,1 0 0,0 0 0,-1-1 0,1 1 0,-1 0 0,1 0 0,0 0 0,-1 0 0,1 0 0,0 0 0,-1 0 0,1 0 0,0 0 0,-1 0 0,1 0 0,-1 0 0,1 0 0,0 1 0,-1-1 0,1 0 0,-1 0 0,1 1 0,-1-1 0,1 0 0,0 1 0,-1-1 0,1 1 0,9 21 0,-4 26 0,-6-47 0,1 66 0,-1-30 0,1-1 0,8 47 0,-1-20 0,-3 1 0,-6 122 0,-2-64 0,3-40-1365,0-58-5461</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30.730"/>
    </inkml:context>
    <inkml:brush xml:id="br0">
      <inkml:brushProperty name="width" value="0.05" units="cm"/>
      <inkml:brushProperty name="height" value="0.05" units="cm"/>
    </inkml:brush>
  </inkml:definitions>
  <inkml:trace contextRef="#ctx0" brushRef="#br0">0 242 24575,'1'12'0,"1"-1"0,0 0 0,1 0 0,0 0 0,0-1 0,1 1 0,6 10 0,7 20 0,0 9 0,-3-4 0,2 0 0,2-1 0,2 0 0,2-2 0,39 58 0,-44-75 0,-15-22 0,0 1 0,0-1 0,1 0 0,0 0 0,0 0 0,0 0 0,0 0 0,1-1 0,-1 0 0,1 1 0,0-1 0,7 4 0,-10-7 0,0 0 0,0 0 0,0 0 0,-1 0 0,1 0 0,0 0 0,0 0 0,0-1 0,0 1 0,-1 0 0,1-1 0,0 1 0,0 0 0,0-1 0,-1 1 0,1-1 0,0 1 0,-1-1 0,1 1 0,0-1 0,-1 0 0,1 1 0,-1-1 0,1 0 0,-1 1 0,1-1 0,-1 0 0,1 0 0,-1 0 0,0 1 0,0-1 0,1-1 0,10-35 0,-9 28 0,28-86 0,21-84 0,28-131 0,-38 149-1365,-33 133-5461</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32.792"/>
    </inkml:context>
    <inkml:brush xml:id="br0">
      <inkml:brushProperty name="width" value="0.05" units="cm"/>
      <inkml:brushProperty name="height" value="0.05" units="cm"/>
    </inkml:brush>
  </inkml:definitions>
  <inkml:trace contextRef="#ctx0" brushRef="#br0">0 1 24575,'1'0'0,"0"1"0,1-1 0,-2 1 0,1 0 0,0-1 0,0 1 0,0 0 0,0 0 0,0 0 0,0 0 0,-1 0 0,1 0 0,0 0 0,-1 0 0,1 0 0,-1 0 0,1 0 0,-1 0 0,0 0 0,1 0 0,-1 0 0,0 1 0,0-1 0,0 2 0,6 34 0,-6-35 0,2 43 0,3 32 0,-4-72 0,0 0 0,0 0 0,0 0 0,1 0 0,-1 0 0,1 0 0,1-1 0,-1 1 0,1-1 0,-1 1 0,6 5 0,-7-9 0,-1-1 0,1 0 0,-1 0 0,0 0 0,1 0 0,-1 0 0,0 0 0,1 0 0,-1 1 0,1-1 0,-1 0 0,0 0 0,1-1 0,-1 1 0,1 0 0,-1 0 0,0 0 0,1 0 0,-1 0 0,1 0 0,-1 0 0,0-1 0,1 1 0,-1 0 0,0 0 0,1 0 0,-1-1 0,0 1 0,1 0 0,-1-1 0,0 1 0,0 0 0,1 0 0,-1-1 0,0 1 0,0-1 0,0 1 0,0 0 0,1-1 0,-1 1 0,0 0 0,0-1 0,0 0 0,9-20 0,-8 20 0,5-16 0,26-61 0,-29 72 0,0 0 0,1 0 0,-1 1 0,1-1 0,0 1 0,0 0 0,1 0 0,-1 0 0,9-6 0,-11 10 0,-1 1 0,0 0 0,0 0 0,1 0 0,-1 0 0,0 0 0,0 0 0,1 0 0,-1 0 0,0 1 0,0-1 0,1 0 0,-1 1 0,0-1 0,0 1 0,0-1 0,0 1 0,0 0 0,0-1 0,0 1 0,0 0 0,0 0 0,0 0 0,0 0 0,0 0 0,0 0 0,-1 0 0,1 0 0,0 0 0,-1 0 0,1 0 0,-1 0 0,1 0 0,0 2 0,19 41 0,-3 41 0,-14-64 0,1 1 0,8 25 0,-5-25 0,-5-13 0,1 0 0,-1 0 0,2-1 0,-1 1 0,2 0 0,-1-1 0,6 8 0,-9-16 0,-1 0 0,1 0 0,-1 0 0,1 0 0,-1 0 0,1 0 0,-1 0 0,1 0 0,0 0 0,-1 0 0,1 0 0,-1 0 0,1 0 0,-1-1 0,1 1 0,-1 0 0,1 0 0,-1 0 0,1-1 0,-1 1 0,1 0 0,-1-1 0,0 1 0,1-1 0,-1 1 0,0 0 0,1-1 0,-1 1 0,0-1 0,1 1 0,-1-1 0,0 1 0,0-1 0,1 1 0,-1-1 0,0 1 0,0-1 0,0 1 0,0-1 0,0 1 0,0-2 0,11-29 0,-9 27 0,11-42 0,10-73 0,2-4 0,-18 102-1365,0 6-5461</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33.797"/>
    </inkml:context>
    <inkml:brush xml:id="br0">
      <inkml:brushProperty name="width" value="0.05" units="cm"/>
      <inkml:brushProperty name="height" value="0.05" units="cm"/>
    </inkml:brush>
  </inkml:definitions>
  <inkml:trace contextRef="#ctx0" brushRef="#br0">0 96 24575,'4'0'0,"9"0"0,11 0 0,4 0 0,6 0 0,5 0 0,7 0 0,8-4 0,11-2 0,17-7 0,7-1 0,-8-3 0,-10 2 0,-13 4 0,-12 3 0,-11 3 0,-18 3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34.804"/>
    </inkml:context>
    <inkml:brush xml:id="br0">
      <inkml:brushProperty name="width" value="0.05" units="cm"/>
      <inkml:brushProperty name="height" value="0.05" units="cm"/>
    </inkml:brush>
  </inkml:definitions>
  <inkml:trace contextRef="#ctx0" brushRef="#br0">0 0 24575,'7'1'0,"0"0"0,0 1 0,-1 0 0,1 0 0,-1 0 0,1 1 0,9 5 0,32 11 0,1-12 0,0-3 0,1-1 0,76-6 0,-23 0 0,209 2-1365,-285 1-5461</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36.372"/>
    </inkml:context>
    <inkml:brush xml:id="br0">
      <inkml:brushProperty name="width" value="0.05" units="cm"/>
      <inkml:brushProperty name="height" value="0.05" units="cm"/>
    </inkml:brush>
  </inkml:definitions>
  <inkml:trace contextRef="#ctx0" brushRef="#br0">1 14 24575,'0'0'0,"0"0"0,0-1 0,0 1 0,-1-1 0,1 1 0,0-1 0,0 1 0,0 0 0,0-1 0,0 1 0,1-1 0,-1 1 0,0-1 0,0 1 0,0 0 0,0-1 0,0 1 0,1-1 0,-1 1 0,0 0 0,0-1 0,0 1 0,1-1 0,-1 1 0,0 0 0,1 0 0,-1-1 0,0 1 0,1 0 0,-1-1 0,0 1 0,1 0 0,-1 0 0,1 0 0,-1-1 0,0 1 0,1 0 0,0 0 0,17 9 0,13 23 0,-13-4 0,-2 0 0,0 1 0,-2 1 0,11 32 0,33 128 0,-2-3 0,-46-157 0,-6-17 0,0 0 0,1-1 0,0 1 0,1-1 0,1 0 0,13 19 0,-20-30 0,0-1 0,1 0 0,-1 1 0,0-1 0,0 0 0,1 1 0,-1-1 0,0 0 0,1 1 0,-1-1 0,1 0 0,-1 0 0,0 0 0,1 1 0,-1-1 0,1 0 0,-1 0 0,0 0 0,1 0 0,-1 0 0,1 0 0,-1 0 0,1 0 0,-1 0 0,1 0 0,-1 0 0,0 0 0,1 0 0,-1 0 0,1 0 0,-1 0 0,1-1 0,10-14 0,4-33 0,-11 34 0,127-344 0,-105 245 0,-10 36 0,0 16-1365,-7 35-5461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37.114"/>
    </inkml:context>
    <inkml:brush xml:id="br0">
      <inkml:brushProperty name="width" value="0.05" units="cm"/>
      <inkml:brushProperty name="height" value="0.05" units="cm"/>
    </inkml:brush>
  </inkml:definitions>
  <inkml:trace contextRef="#ctx0" brushRef="#br0">0 1 24575,'0'4'0,"0"5"0,0 6 0,0 3 0,0 3 0,0 1 0,0 2 0,0 0 0,0 0 0,0 8 0,0 2 0,0 4 0,0-2 0,0 2 0,0-2 0,0-11 0,0-10-8191</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37.632"/>
    </inkml:context>
    <inkml:brush xml:id="br0">
      <inkml:brushProperty name="width" value="0.05" units="cm"/>
      <inkml:brushProperty name="height" value="0.05" units="cm"/>
    </inkml:brush>
  </inkml:definitions>
  <inkml:trace contextRef="#ctx0" brushRef="#br0">0 1 24575,'0'0'-8191</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39.161"/>
    </inkml:context>
    <inkml:brush xml:id="br0">
      <inkml:brushProperty name="width" value="0.05" units="cm"/>
      <inkml:brushProperty name="height" value="0.05" units="cm"/>
    </inkml:brush>
  </inkml:definitions>
  <inkml:trace contextRef="#ctx0" brushRef="#br0">188 46 24575,'0'-2'0,"-1"0"0,1 0 0,0 0 0,0 0 0,-1 0 0,1 0 0,-1 1 0,0-1 0,0 0 0,1 0 0,-1 0 0,0 1 0,-1-1 0,1 0 0,0 1 0,0-1 0,-1 1 0,1-1 0,-1 1 0,1 0 0,-1 0 0,1 0 0,-1-1 0,0 2 0,0-1 0,1 0 0,-1 0 0,0 0 0,0 1 0,0-1 0,0 1 0,0 0 0,0-1 0,0 1 0,0 0 0,-3 0 0,1 0 0,-1 0 0,1 1 0,-1-1 0,1 1 0,-1-1 0,1 1 0,-1 1 0,1-1 0,0 1 0,0-1 0,-1 1 0,1 1 0,0-1 0,1 0 0,-6 5 0,3-1 0,0 1 0,0-1 0,1 1 0,0 1 0,0-1 0,1 1 0,0 0 0,1 0 0,-1 0 0,1 0 0,-3 16 0,3 0 0,1-1 0,1 1 0,2 26 0,-1-46 0,2 221 0,-2-222 0,1-1 0,-1 1 0,1-1 0,-1 1 0,1-1 0,0 1 0,0-1 0,0 1 0,0-1 0,0 0 0,1 0 0,-1 0 0,1 0 0,-1 0 0,1 0 0,0 0 0,0 0 0,0 0 0,0-1 0,0 1 0,0-1 0,0 0 0,1 1 0,-1-1 0,0 0 0,1 0 0,-1-1 0,1 1 0,-1 0 0,6 0 0,7 0 0,0 0 0,1 0 0,-1-2 0,19-2 0,-1 1 0,-24 2-170,0 0-1,0-1 0,1 0 1,-1 0-1,0-1 0,0-1 1,14-4-1,-5-4-6655</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39.871"/>
    </inkml:context>
    <inkml:brush xml:id="br0">
      <inkml:brushProperty name="width" value="0.05" units="cm"/>
      <inkml:brushProperty name="height" value="0.05" units="cm"/>
    </inkml:brush>
  </inkml:definitions>
  <inkml:trace contextRef="#ctx0" brushRef="#br0">1 0 24575,'4'0'0,"1"8"0,0 6 0,-1 5 0,-1 3 0,-1 2 0,-1 1 0,-1 0 0,0-1 0,0 4 0,0 1 0,3 0 0,3-6-8191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49:31.820"/>
    </inkml:context>
    <inkml:brush xml:id="br0">
      <inkml:brushProperty name="width" value="0.025" units="cm"/>
      <inkml:brushProperty name="height" value="0.025" units="cm"/>
    </inkml:brush>
  </inkml:definitions>
  <inkml:trace contextRef="#ctx0" brushRef="#br0">1 1 24575,'0'1'0,"1"0"0,-1 0 0,1 0 0,0 0 0,-1 0 0,1 0 0,0 0 0,0-1 0,-1 1 0,1 0 0,0 0 0,0 0 0,0-1 0,0 1 0,0-1 0,0 1 0,0-1 0,0 1 0,0-1 0,0 1 0,1-1 0,-1 0 0,0 0 0,0 0 0,0 1 0,0-1 0,2-1 0,41 5 0,-36-4 0,670 6 0,-373-9 0,3459 3-1365,-3744 0-5461</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40.360"/>
    </inkml:context>
    <inkml:brush xml:id="br0">
      <inkml:brushProperty name="width" value="0.05" units="cm"/>
      <inkml:brushProperty name="height" value="0.05" units="cm"/>
    </inkml:brush>
  </inkml:definitions>
  <inkml:trace contextRef="#ctx0" brushRef="#br0">0 1 24575,'0'0'-8191</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41.931"/>
    </inkml:context>
    <inkml:brush xml:id="br0">
      <inkml:brushProperty name="width" value="0.05" units="cm"/>
      <inkml:brushProperty name="height" value="0.05" units="cm"/>
    </inkml:brush>
  </inkml:definitions>
  <inkml:trace contextRef="#ctx0" brushRef="#br0">283 69 24575,'1'-2'0,"-1"-1"0,0 1 0,1-1 0,-1 1 0,-1-1 0,1 1 0,0-1 0,-1 1 0,1-1 0,-1 1 0,1 0 0,-1-1 0,0 1 0,0 0 0,0-1 0,-1 1 0,1 0 0,-1 0 0,1 0 0,-1 0 0,1 0 0,-1 1 0,0-1 0,0 0 0,0 1 0,0-1 0,0 1 0,0 0 0,0-1 0,-1 1 0,1 0 0,0 1 0,-1-1 0,1 0 0,-1 1 0,1-1 0,-1 1 0,1 0 0,-1 0 0,1 0 0,-1 0 0,1 0 0,-1 0 0,-3 2 0,-6-1 0,1 1 0,0 0 0,-1 0 0,1 2 0,0-1 0,0 2 0,1-1 0,-1 1 0,1 1 0,0 0 0,-9 7 0,13-8 0,0 0 0,1 0 0,0 0 0,0 0 0,0 1 0,0 0 0,1 0 0,0 0 0,0 1 0,1-1 0,0 1 0,0 0 0,0 0 0,1 0 0,0 0 0,0 1 0,1-1 0,-1 10 0,2-1 0,-2 26 0,6 72 0,-3-104 0,1 1 0,0 0 0,0-1 0,1 0 0,0 1 0,1-1 0,0 0 0,1-1 0,0 1 0,0-1 0,1 0 0,8 9 0,-10-13-45,1-2-1,0 1 1,0 0-1,1-1 1,-1 0-1,0 0 1,1-1-1,0 0 1,0 0-1,0 0 1,0 0-1,0-1 1,0 0-1,0-1 1,0 1-1,0-1 1,1 0-1,-1-1 1,0 1-1,0-1 1,0 0-1,0-1 1,0 0-1,0 0 0,0 0 1,-1 0-1,1-1 1,-1 0-1,7-4 1,9-8-6781</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43.243"/>
    </inkml:context>
    <inkml:brush xml:id="br0">
      <inkml:brushProperty name="width" value="0.05" units="cm"/>
      <inkml:brushProperty name="height" value="0.05" units="cm"/>
    </inkml:brush>
  </inkml:definitions>
  <inkml:trace contextRef="#ctx0" brushRef="#br0">0 25 24575,'5'-3'0,"0"0"0,0 0 0,0 1 0,0-1 0,0 1 0,1 0 0,-1 1 0,1-1 0,-1 1 0,1 0 0,0 1 0,-1-1 0,7 1 0,-8 0 0,0 0 0,-1-1 0,1 2 0,0-1 0,0 0 0,-1 1 0,1-1 0,0 1 0,-1 0 0,1 1 0,-1-1 0,1 0 0,-1 1 0,0 0 0,1 0 0,-1 0 0,0 0 0,0 0 0,0 1 0,3 3 0,-4-3 0,-1 1 0,1-1 0,0 1 0,-1-1 0,0 1 0,0 0 0,0 0 0,0-1 0,-1 1 0,0 0 0,1 0 0,-1 0 0,-1 0 0,1-1 0,0 1 0,-1 0 0,0 0 0,-2 7 0,-2 0 0,-1 0 0,0 0 0,0 0 0,-12 14 0,-4 7 0,21-31 2,1-1 0,0 1-1,0 0 1,-1-1 0,1 1 0,0 0-1,0 0 1,0-1 0,0 1-1,0 0 1,0 0 0,0-1-1,0 1 1,0 0 0,0-1 0,0 1-1,0 0 1,0 0 0,0-1-1,1 1 1,-1 0 0,0-1 0,1 1-1,-1 0 1,0-1 0,1 1-1,-1-1 1,1 1 0,-1-1 0,1 1-1,-1-1 1,1 1 0,0-1-1,-1 1 1,1-1 0,-1 1-1,1-1 1,0 0 0,-1 0 0,1 1-1,0-1 1,0 0 0,-1 0-1,1 0 1,0 0 0,-1 0 0,1 0-1,0 0 1,0 0 0,-1 0-1,2 0 1,46 3-826,-42-3 194,23 0-6196</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43.746"/>
    </inkml:context>
    <inkml:brush xml:id="br0">
      <inkml:brushProperty name="width" value="0.05" units="cm"/>
      <inkml:brushProperty name="height" value="0.05" units="cm"/>
    </inkml:brush>
  </inkml:definitions>
  <inkml:trace contextRef="#ctx0" brushRef="#br0">1 1 24575,'0'0'-8191</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45.459"/>
    </inkml:context>
    <inkml:brush xml:id="br0">
      <inkml:brushProperty name="width" value="0.05" units="cm"/>
      <inkml:brushProperty name="height" value="0.05" units="cm"/>
    </inkml:brush>
  </inkml:definitions>
  <inkml:trace contextRef="#ctx0" brushRef="#br0">301 1 24575,'-17'-1'0,"-1"2"0,0 0 0,1 2 0,-23 4 0,31-4 0,0 0 0,1 1 0,-1-1 0,1 2 0,0-1 0,0 1 0,1 0 0,-1 1 0,-12 12 0,12-11 0,1-1 0,0 2 0,1-1 0,-1 1 0,1 0 0,1 0 0,0 0 0,0 1 0,0 0 0,1 0 0,1 0 0,-4 12 0,0 10 0,2-1 0,0 1 0,0 56 0,5-77 0,1 1 0,0 0 0,0-1 0,1 1 0,0 0 0,1-1 0,0 0 0,0 0 0,1 0 0,1 0 0,0 0 0,0-1 0,1 0 0,10 14 0,-12-20 5,-1 0 0,1 1 0,0-1-1,0-1 1,0 1 0,1-1 0,-1 1 0,0-1-1,1 0 1,0-1 0,-1 1 0,1-1 0,0 0-1,0 0 1,0 0 0,-1-1 0,1 0-1,0 0 1,0 0 0,0-1 0,0 1 0,0-1-1,0 0 1,7-3 0,1-1-191,0 0 1,0-1-1,-1 0 0,0-1 1,0 0-1,0-1 1,13-12-1,-11 8-6640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5:47.109"/>
    </inkml:context>
    <inkml:brush xml:id="br0">
      <inkml:brushProperty name="width" value="0.05" units="cm"/>
      <inkml:brushProperty name="height" value="0.05" units="cm"/>
    </inkml:brush>
  </inkml:definitions>
  <inkml:trace contextRef="#ctx0" brushRef="#br0">36 1 24575,'4'0'0,"-1"0"0,1-1 0,-1 1 0,1 0 0,-1 1 0,1-1 0,-1 1 0,1-1 0,-1 1 0,1 0 0,-1 1 0,0-1 0,1 0 0,-1 1 0,0 0 0,0 0 0,0 0 0,0 0 0,0 0 0,-1 0 0,1 1 0,-1-1 0,1 1 0,-1 0 0,0 0 0,0 0 0,0 0 0,-1 0 0,1 0 0,-1 1 0,1-1 0,-1 0 0,0 1 0,-1-1 0,1 1 0,0-1 0,-1 1 0,0-1 0,0 1 0,0 5 0,0-1 0,1 1 0,-1-1 0,-1 0 0,1 1 0,-1-1 0,-1 0 0,0 1 0,0-1 0,-3 8 0,3-12 0,0 0 0,-1-1 0,1 1 0,0-1 0,-1 0 0,0 0 0,0 0 0,0 0 0,0 0 0,0-1 0,-1 1 0,1-1 0,-1 0 0,1 0 0,-1 0 0,0-1 0,0 1 0,0-1 0,-8 2 0,21-4 0,1 0 0,-1 1 0,0 0 0,0 1 0,0 0 0,0 0 0,0 1 0,0 0 0,0 0 0,-1 1 0,14 6 0,-19-7 0,1-1 0,-1 1 0,0-1 0,1 1 0,-1 0 0,0 0 0,0 1 0,-1-1 0,1 0 0,0 1 0,-1 0 0,1 0 0,-1 0 0,0 0 0,0 0 0,0 0 0,0 0 0,-1 0 0,1 1 0,-1-1 0,0 1 0,0-1 0,0 1 0,-1 0 0,1-1 0,-1 1 0,0 0 0,0-1 0,0 1 0,0 0 0,-1-1 0,1 1 0,-1 0 0,-2 5 0,0-3 0,-1 0 0,1 0 0,-1 0 0,-1-1 0,1 1 0,-1-1 0,0 0 0,0-1 0,0 1 0,-1-1 0,0 0 0,-8 5 0,-2 0 0,-1 0 0,0-1 0,-26 8 0,0-2-1365,28-8-5461</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27.091"/>
    </inkml:context>
    <inkml:brush xml:id="br0">
      <inkml:brushProperty name="width" value="0.05" units="cm"/>
      <inkml:brushProperty name="height" value="0.05" units="cm"/>
    </inkml:brush>
  </inkml:definitions>
  <inkml:trace contextRef="#ctx0" brushRef="#br0">1 0 24575,'0'5'0,"0"4"0,0 5 0,0 4 0,0 3 0,0 2 0,0 1 0,0 0 0,0 0 0,0 0 0,0 0 0,0-5-8191</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27.981"/>
    </inkml:context>
    <inkml:brush xml:id="br0">
      <inkml:brushProperty name="width" value="0.05" units="cm"/>
      <inkml:brushProperty name="height" value="0.05" units="cm"/>
    </inkml:brush>
  </inkml:definitions>
  <inkml:trace contextRef="#ctx0" brushRef="#br0">0 0 24575,'987'0'-1365,"-932"0"-5461</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29.240"/>
    </inkml:context>
    <inkml:brush xml:id="br0">
      <inkml:brushProperty name="width" value="0.05" units="cm"/>
      <inkml:brushProperty name="height" value="0.05" units="cm"/>
    </inkml:brush>
  </inkml:definitions>
  <inkml:trace contextRef="#ctx0" brushRef="#br0">0 1 24575,'905'0'-1365,"-885"0"-5461</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30.692"/>
    </inkml:context>
    <inkml:brush xml:id="br0">
      <inkml:brushProperty name="width" value="0.05" units="cm"/>
      <inkml:brushProperty name="height" value="0.05" units="cm"/>
    </inkml:brush>
  </inkml:definitions>
  <inkml:trace contextRef="#ctx0" brushRef="#br0">1 0 24575,'2'37'0,"3"-1"0,1 1 0,1-1 0,2-1 0,2 1 0,26 57 0,-26-64 0,48 174 0,-45-143 0,40 107 0,-53-164 0,0-1 0,-1 0 0,1 0 0,0 0 0,0 0 0,1 0 0,-1 0 0,0 0 0,1-1 0,-1 1 0,1 0 0,-1-1 0,1 1 0,0-1 0,0 0 0,-1 1 0,1-1 0,3 1 0,-4-2 0,0 0 0,1 0 0,-1 0 0,0 0 0,1 0 0,-1 0 0,0 0 0,1-1 0,-1 1 0,0 0 0,1-1 0,-1 1 0,0-1 0,0 0 0,0 1 0,0-1 0,0 0 0,0 0 0,0 1 0,0-1 0,0 0 0,1-2 0,4-4 0,0-1 0,0-1 0,-1 1 0,0-1 0,-1 0 0,6-15 0,116-284 0,-95 238 0,-2 7 0,-17 40 0,-1 1 0,-2-2 0,0 1 0,5-25 0,6 1 100,-8 22-1565,-5 9-5361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49:34.187"/>
    </inkml:context>
    <inkml:brush xml:id="br0">
      <inkml:brushProperty name="width" value="0.025" units="cm"/>
      <inkml:brushProperty name="height" value="0.025" units="cm"/>
    </inkml:brush>
  </inkml:definitions>
  <inkml:trace contextRef="#ctx0" brushRef="#br0">1 4 24575,'0'0'0,"0"-1"0,0 1 0,1 0 0,-1 0 0,0-1 0,0 1 0,1 0 0,-1 0 0,0-1 0,0 1 0,1 0 0,-1 0 0,0 0 0,1 0 0,-1 0 0,0 0 0,1-1 0,-1 1 0,0 0 0,1 0 0,-1 0 0,0 0 0,1 0 0,-1 0 0,0 0 0,1 0 0,-1 0 0,0 0 0,1 1 0,-1-1 0,0 0 0,1 0 0,-1 0 0,0 0 0,0 0 0,1 1 0,-1-1 0,0 0 0,1 0 0,-1 0 0,0 1 0,0-1 0,0 0 0,1 1 0,6 19 0,-3 25 0,-4-45 0,0 4 0,0-1 0,0 0 0,0 1 0,1-1 0,-1 0 0,1 1 0,0-1 0,0 0 0,0 0 0,0 0 0,0 0 0,1 0 0,0 0 0,-1 0 0,1 0 0,0 0 0,0-1 0,3 3 0,-1-2 0,0-1 0,0 0 0,0 0 0,0 0 0,0-1 0,1 0 0,-1 1 0,0-2 0,1 1 0,-1 0 0,1-1 0,-1 0 0,7 0 0,12-1 0,-15 1 0,-1 0 0,1 0 0,-1 0 0,0 1 0,1-1 0,-1 2 0,10 2 0,-15-3 0,0 0 0,0 1 0,0-1 0,0 0 0,0 1 0,0 0 0,-1-1 0,1 1 0,0 0 0,-1 0 0,0 0 0,1 0 0,-1 0 0,0 0 0,0 0 0,0 0 0,0 0 0,-1 1 0,1-1 0,0 0 0,-1 0 0,0 1 0,0-1 0,1 1 0,-1-1 0,0 0 0,-1 5 0,0-2 0,1-1 0,-1 0 0,0 0 0,0 0 0,0 0 0,0 1 0,-1-2 0,0 1 0,0 0 0,0 0 0,0 0 0,0-1 0,-1 1 0,0-1 0,0 0 0,0 0 0,0 0 0,0 0 0,0-1 0,-1 1 0,1-1 0,-1 1 0,0-1 0,0-1 0,-5 3 0,2-1 0,1-1 0,-1 0 0,1-1 0,-1 1 0,0-1 0,1-1 0,-1 1 0,0-1 0,0 0 0,0-1 0,0 1 0,1-2 0,-1 1 0,0-1 0,-9-3 0,2-4-1365,4-1-5461</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32.781"/>
    </inkml:context>
    <inkml:brush xml:id="br0">
      <inkml:brushProperty name="width" value="0.05" units="cm"/>
      <inkml:brushProperty name="height" value="0.05" units="cm"/>
    </inkml:brush>
  </inkml:definitions>
  <inkml:trace contextRef="#ctx0" brushRef="#br0">1 12 24575,'0'189'0,"4"-212"0,0 0 0,2 1 0,0 0 0,2 0 0,0 1 0,19-34 0,-27 54 0,0 1 0,1-1 0,-1 0 0,0 1 0,1-1 0,-1 0 0,0 1 0,1-1 0,-1 1 0,1-1 0,0 1 0,-1-1 0,1 1 0,-1-1 0,1 1 0,0-1 0,-1 1 0,1 0 0,0-1 0,-1 1 0,1 0 0,0-1 0,-1 1 0,1 0 0,0 0 0,0 0 0,-1 0 0,1 0 0,0 0 0,0 0 0,-1 0 0,1 0 0,0 0 0,0 0 0,-1 1 0,2-1 0,0 2 0,0-1 0,0 1 0,0 0 0,0 0 0,0 0 0,0 0 0,-1 0 0,1 0 0,-1 1 0,3 3 0,2 7 0,-1-1 0,0 1 0,4 19 0,8 57 0,-17-88 0,0-1 0,0 1 0,0-1 0,0 1 0,0-1 0,1 0 0,-1 1 0,0-1 0,0 1 0,1-1 0,-1 0 0,0 1 0,0-1 0,1 0 0,-1 1 0,0-1 0,1 0 0,-1 1 0,0-1 0,1 0 0,-1 0 0,1 1 0,-1-1 0,0 0 0,1 0 0,-1 0 0,1 0 0,-1 1 0,1-1 0,-1 0 0,0 0 0,1 0 0,-1 0 0,1 0 0,-1 0 0,1 0 0,-1 0 0,1-1 0,0 1 0,18-15 0,10-27 0,4-39-1365,-21 54-5461</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33.989"/>
    </inkml:context>
    <inkml:brush xml:id="br0">
      <inkml:brushProperty name="width" value="0.05" units="cm"/>
      <inkml:brushProperty name="height" value="0.05" units="cm"/>
    </inkml:brush>
  </inkml:definitions>
  <inkml:trace contextRef="#ctx0" brushRef="#br0">496 7 24575,'0'0'0,"0"0"0,0 0 0,0-1 0,1 1 0,-1 0 0,-1 0 0,1-1 0,0 1 0,0 0 0,0 0 0,0-1 0,0 1 0,0 0 0,0 0 0,0-1 0,0 1 0,0 0 0,0 0 0,-1 0 0,1-1 0,0 1 0,0 0 0,0 0 0,0 0 0,-1 0 0,1-1 0,0 1 0,0 0 0,0 0 0,-1 0 0,1 0 0,0 0 0,0 0 0,-1 0 0,1 0 0,0-1 0,0 1 0,-1 0 0,1 0 0,0 0 0,0 0 0,-1 0 0,1 0 0,0 1 0,-16 5 0,-11 16 0,11 0 0,1 0 0,1 1 0,1 1 0,2 0 0,-16 44 0,-5 9 0,-205 429 0,209-439-682,-19 72-1,41-119-6143</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36.099"/>
    </inkml:context>
    <inkml:brush xml:id="br0">
      <inkml:brushProperty name="width" value="0.05" units="cm"/>
      <inkml:brushProperty name="height" value="0.05" units="cm"/>
    </inkml:brush>
  </inkml:definitions>
  <inkml:trace contextRef="#ctx0" brushRef="#br0">377 73 24575,'-1'-1'0,"1"0"0,-1 0 0,1 0 0,-1 0 0,1 0 0,-1 0 0,0 0 0,1 0 0,-1 1 0,0-1 0,0 0 0,0 0 0,0 1 0,1-1 0,-1 0 0,0 1 0,0-1 0,0 1 0,0-1 0,0 1 0,-2-1 0,-32-10 0,21 7 0,-3-3 0,-67-21 0,79 26 0,-2 1 0,1 0 0,0 0 0,0 1 0,0-1 0,0 1 0,0 1 0,0-1 0,-1 1 0,1 0 0,-9 3 0,12-2 0,1-1 0,-1 1 0,1-1 0,-1 1 0,1 0 0,0 0 0,0 0 0,0 1 0,0-1 0,1 0 0,-1 1 0,0-1 0,-1 5 0,-17 40 0,13-27 0,-7 10 0,1 1 0,-18 56 0,28-78 0,1 0 0,1-1 0,-1 1 0,1 0 0,1 0 0,0 1 0,0-1 0,1 0 0,0 0 0,0 0 0,4 12 0,-4-18-4,1 0-1,-1-1 1,0 1-1,1 0 1,-1-1-1,1 1 1,0-1 0,0 0-1,0 1 1,0-1-1,0 0 1,0 0-1,1-1 1,-1 1-1,1 0 1,-1-1-1,6 3 1,-2-2 29,1 0 0,-1 0 0,1-1 0,-1 0 0,1 0 0,-1-1 0,13 0 0,-1-1-273,-1-1 1,1-1-1,-1-1 1,0-1-1,21-8 1,-18 5-6579</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38.613"/>
    </inkml:context>
    <inkml:brush xml:id="br0">
      <inkml:brushProperty name="width" value="0.05" units="cm"/>
      <inkml:brushProperty name="height" value="0.05" units="cm"/>
    </inkml:brush>
  </inkml:definitions>
  <inkml:trace contextRef="#ctx0" brushRef="#br0">89 13 24575,'46'-7'0,"-41"6"0,1 0 0,0 0 0,0 0 0,1 0 0,-1 1 0,0 0 0,0 0 0,8 2 0,-12-1 0,0 0 0,0 0 0,-1 0 0,1 0 0,0 0 0,-1 1 0,1-1 0,-1 0 0,1 1 0,-1 0 0,0-1 0,1 1 0,-1 0 0,0-1 0,0 1 0,0 0 0,-1 0 0,1 0 0,0 0 0,-1 0 0,1 0 0,-1 0 0,0 0 0,0 0 0,1 0 0,-1 0 0,-1 0 0,1 0 0,0 0 0,-1 3 0,0 3 0,0 0 0,0 0 0,-1-1 0,0 1 0,-1 0 0,0-1 0,0 0 0,0 0 0,-1 0 0,0 0 0,-1 0 0,1-1 0,-1 0 0,0 0 0,-1 0 0,0 0 0,0-1 0,0 0 0,0 0 0,-1-1 0,1 0 0,-1 0 0,0 0 0,-1-1 0,1 0 0,-13 3 0,19-6 0,0 0 0,-1 0 0,1 1 0,0-1 0,0 0 0,0 1 0,0-1 0,0 1 0,0-1 0,0 1 0,0 0 0,0-1 0,1 1 0,-1 0 0,0 0 0,0-1 0,0 1 0,1 0 0,-1 0 0,0 0 0,1 0 0,-1 0 0,1 0 0,-1 1 0,1-1 0,0 0 0,1 1 0,-1-1 0,0 0 0,0 0 0,1 0 0,-1 0 0,1 0 0,-1 0 0,1 0 0,-1 0 0,1 0 0,0 0 0,0 0 0,-1 0 0,1 0 0,0-1 0,1 2 0,4 3 0,0-1 0,0 0 0,1 0 0,-1 0 0,14 4 0,-17-7 0,0 0 0,-1 0 0,1-1 0,0 1 0,-1 1 0,1-1 0,-1 0 0,0 1 0,1-1 0,-1 1 0,0 0 0,0 0 0,0 0 0,0 0 0,0 0 0,0 0 0,-1 0 0,1 1 0,-1-1 0,1 0 0,-1 1 0,0-1 0,0 1 0,0 0 0,0-1 0,0 7 0,-1-6 0,-1 1 0,1 0 0,-1 0 0,0 0 0,0-1 0,0 1 0,-1-1 0,1 1 0,-1-1 0,0 1 0,0-1 0,0 0 0,0 0 0,-1 0 0,1 0 0,-1 0 0,0 0 0,0-1 0,-3 3 0,0 0-91,-1 0 0,0-1 0,1 1 0,-2-1 0,1-1 0,0 0 0,-1 0 0,1 0 0,-1-1 0,0 0 0,0 0 0,0-1 0,0 0 0,-9 0 0,-3-1-6735</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40.439"/>
    </inkml:context>
    <inkml:brush xml:id="br0">
      <inkml:brushProperty name="width" value="0.05" units="cm"/>
      <inkml:brushProperty name="height" value="0.05" units="cm"/>
    </inkml:brush>
  </inkml:definitions>
  <inkml:trace contextRef="#ctx0" brushRef="#br0">548 1 24575,'-2'19'0,"-2"0"0,1 0 0,-2 0 0,-1-1 0,-11 26 0,14-36 0,-12 25 0,-2-1 0,0 0 0,-26 33 0,-21 35 0,28-30 0,21-40 0,0 0 0,-2-1 0,-2 0 0,0-2 0,-37 41 0,36-46 0,1 0 0,1 2 0,-17 30 0,-12 16 0,41-63-118,2-2-7,1-1 1,-1 0-1,1 1 0,0 0 0,1 0 1,-1 0-1,1 0 0,0 0 1,-2 6-1,4-2-6701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41.817"/>
    </inkml:context>
    <inkml:brush xml:id="br0">
      <inkml:brushProperty name="width" value="0.05" units="cm"/>
      <inkml:brushProperty name="height" value="0.05" units="cm"/>
    </inkml:brush>
  </inkml:definitions>
  <inkml:trace contextRef="#ctx0" brushRef="#br0">324 1 24575,'-16'0'0,"-8"0"0,0 0 0,-33 6 0,48-4 0,0 0 0,1 0 0,-1 1 0,0 0 0,1 1 0,0 0 0,0 0 0,0 1 0,0 0 0,-10 9 0,9-6 0,1 0 0,-1 1 0,2 0 0,-1 0 0,1 1 0,1 0 0,0 0 0,0 0 0,1 1 0,0 0 0,1 0 0,-4 18 0,3 0 0,1 0 0,1 0 0,3 56 0,-1-72 0,2 0 0,-1-1 0,2 1 0,0 0 0,7 24 0,-8-33 0,1-1 0,0 1 0,0 0 0,1-1 0,-1 0 0,1 1 0,-1-1 0,1 0 0,0 0 0,0-1 0,1 1 0,-1-1 0,0 1 0,1-1 0,-1 0 0,1 0 0,0-1 0,0 1 0,0-1 0,0 1 0,0-1 0,6 0 0,13 2-44,0-1-1,1-1 0,35-3 1,-25 1-1143,-12 0-5639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43.055"/>
    </inkml:context>
    <inkml:brush xml:id="br0">
      <inkml:brushProperty name="width" value="0.05" units="cm"/>
      <inkml:brushProperty name="height" value="0.05" units="cm"/>
    </inkml:brush>
  </inkml:definitions>
  <inkml:trace contextRef="#ctx0" brushRef="#br0">0 44 24575,'6'-1'0,"-1"0"0,0 0 0,0-1 0,0 1 0,0-1 0,0 0 0,0-1 0,7-4 0,23-9 0,-31 14 0,1 0 0,0 1 0,0 0 0,0 0 0,0 1 0,0-1 0,0 1 0,0 0 0,0 1 0,0-1 0,0 1 0,5 1 0,-8-1 0,0 0 0,0 0 0,-1 0 0,1 1 0,-1-1 0,1 0 0,-1 1 0,1-1 0,-1 1 0,0-1 0,0 1 0,0 0 0,0-1 0,0 1 0,0 0 0,0 0 0,0 0 0,-1 0 0,1 0 0,-1 0 0,1 0 0,-1 0 0,0 0 0,0 0 0,0 0 0,0 0 0,0 0 0,0 0 0,-1 0 0,1 0 0,-1 0 0,0 2 0,-3 12 0,-1 1 0,0-1 0,-2 0 0,1 0 0,-2-1 0,0 0 0,-1-1 0,0 1 0,-1-2 0,-1 1 0,0-1 0,-1-1 0,0 0 0,-1-1 0,-15 10 0,28-20-3,-1-1 0,0 0 0,1 0 0,-1 1 0,1-1 0,-1 0 0,1 1 0,-1-1 0,0 1-1,1-1 1,0 0 0,-1 1 0,1-1 0,-1 1 0,1 0 0,0-1 0,-1 1 0,1-1 0,0 1 0,-1-1 0,1 1 0,0 0 0,0-1-1,0 1 1,0 0 0,-1-1 0,1 1 0,0 0 0,0-1 0,0 1 0,0 0 0,1 0 0,20 6 180,51-7-732,-57-1-331,11 0-5940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44.220"/>
    </inkml:context>
    <inkml:brush xml:id="br0">
      <inkml:brushProperty name="width" value="0.05" units="cm"/>
      <inkml:brushProperty name="height" value="0.05" units="cm"/>
    </inkml:brush>
  </inkml:definitions>
  <inkml:trace contextRef="#ctx0" brushRef="#br0">700 1 24575,'-3'4'0,"0"0"0,0 1 0,1-1 0,-1 1 0,1 0 0,0-1 0,1 1 0,-3 9 0,-8 20 0,-76 118 0,-176 229 0,190-280 0,-80 91 33,86-109-1431,51-62-5428</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45.536"/>
    </inkml:context>
    <inkml:brush xml:id="br0">
      <inkml:brushProperty name="width" value="0.05" units="cm"/>
      <inkml:brushProperty name="height" value="0.05" units="cm"/>
    </inkml:brush>
  </inkml:definitions>
  <inkml:trace contextRef="#ctx0" brushRef="#br0">421 1 24575,'-20'0'0,"-19"-1"0,0 3 0,-42 6 0,68-6 0,-1 1 0,0 1 0,1 0 0,0 1 0,0 1 0,1 0 0,-1 0 0,1 2 0,-15 11 0,19-14 0,0 1 0,1 0 0,0 1 0,0 0 0,1 0 0,-1 0 0,2 1 0,-1 0 0,1 0 0,0 0 0,1 1 0,0-1 0,0 1 0,1 0 0,0 0 0,0 1 0,1-1 0,1 0 0,0 1 0,0-1 0,0 1 0,3 18 0,-2-16 0,1-1 0,0 1 0,1 0 0,0-1 0,1 1 0,0-1 0,1 0 0,0 0 0,1 0 0,10 15 0,-11-20 0,0-1 0,0 0 0,1 1 0,0-2 0,0 1 0,0-1 0,1 0 0,-1 0 0,1 0 0,0-1 0,0 0 0,1 0 0,-1 0 0,0-1 0,1 0 0,0 0 0,-1-1 0,1 0 0,11 1 0,-12-2-124,0 1 0,1-1 0,-1-1 0,0 1 0,1-1 0,-1-1-1,0 1 1,0-1 0,0 0 0,7-3 0,6-6-6702</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46.243"/>
    </inkml:context>
    <inkml:brush xml:id="br0">
      <inkml:brushProperty name="width" value="0.05" units="cm"/>
      <inkml:brushProperty name="height" value="0.05" units="cm"/>
    </inkml:brush>
  </inkml:definitions>
  <inkml:trace contextRef="#ctx0" brushRef="#br0">0 1 24575,'0'4'0,"0"5"0,0 9 0,0 5 0,0 3 0,0 1 0,0 0 0,0-2 0,0 0 0,0-4-8191</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49:35.744"/>
    </inkml:context>
    <inkml:brush xml:id="br0">
      <inkml:brushProperty name="width" value="0.025" units="cm"/>
      <inkml:brushProperty name="height" value="0.025" units="cm"/>
    </inkml:brush>
  </inkml:definitions>
  <inkml:trace contextRef="#ctx0" brushRef="#br0">1 69 24575,'0'-4'0,"3"-1"0,7 0 0,0-3 0,3 0 0,3 1 0,3 2 0,-2-2 0,0 0 0,1 1 0,1 2 0,-2 2-8191</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47.171"/>
    </inkml:context>
    <inkml:brush xml:id="br0">
      <inkml:brushProperty name="width" value="0.05" units="cm"/>
      <inkml:brushProperty name="height" value="0.05" units="cm"/>
    </inkml:brush>
  </inkml:definitions>
  <inkml:trace contextRef="#ctx0" brushRef="#br0">0 71 24575,'1'-1'0,"-1"0"0,0 0 0,1 0 0,-1 1 0,1-1 0,-1 0 0,1 0 0,-1 1 0,1-1 0,-1 0 0,1 0 0,0 1 0,-1-1 0,1 1 0,0-1 0,0 1 0,-1-1 0,1 1 0,0-1 0,0 1 0,0 0 0,0-1 0,0 1 0,-1 0 0,1 0 0,0 0 0,1 0 0,33-5 0,-25 3 0,81-11-102,13-3-530,133-4 1,-225 20-6195</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47.966"/>
    </inkml:context>
    <inkml:brush xml:id="br0">
      <inkml:brushProperty name="width" value="0.05" units="cm"/>
      <inkml:brushProperty name="height" value="0.05" units="cm"/>
    </inkml:brush>
  </inkml:definitions>
  <inkml:trace contextRef="#ctx0" brushRef="#br0">0 0 24575,'4'0'0,"5"0"0,10 0 0,8 0 0,4 0 0,5 0 0,0 0 0,-3 0 0,-2 0 0,-3 0 0,2 0 0,0 0 0,-2 0 0,-2 0 0,-4 0-8191</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49.363"/>
    </inkml:context>
    <inkml:brush xml:id="br0">
      <inkml:brushProperty name="width" value="0.05" units="cm"/>
      <inkml:brushProperty name="height" value="0.05" units="cm"/>
    </inkml:brush>
  </inkml:definitions>
  <inkml:trace contextRef="#ctx0" brushRef="#br0">0 134 24575,'14'48'0,"-5"-20"0,74 474 0,-81-483 0,3 22 0,1 12 0,21 89 0,-18-108 0,-8-23 0,1 0 0,1-1 0,0 1 0,0-1 0,1 0 0,0 0 0,1 0 0,0 0 0,9 10 0,-14-19 0,0-1 0,1 1 0,-1-1 0,1 1 0,-1-1 0,1 0 0,-1 1 0,1-1 0,-1 0 0,1 0 0,-1 1 0,1-1 0,-1 0 0,1 0 0,0 0 0,-1 0 0,1 0 0,-1 0 0,1 0 0,0 0 0,-1 0 0,1 0 0,-1 0 0,1 0 0,0 0 0,-1 0 0,1 0 0,-1-1 0,1 1 0,-1 0 0,1 0 0,-1-1 0,1 1 0,-1 0 0,1-1 0,-1 1 0,1 0 0,-1-1 0,0 1 0,1-1 0,-1 1 0,1-1 0,-1 1 0,0-1 0,0 1 0,1-1 0,-1 1 0,0-1 0,0 1 0,0-1 0,0 0 0,1 1 0,-1-2 0,11-38 0,-10 34 0,42-171 0,130-336 0,-134 427 0,85-135 0,-103 186-1365,-4 7-5461</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51.335"/>
    </inkml:context>
    <inkml:brush xml:id="br0">
      <inkml:brushProperty name="width" value="0.05" units="cm"/>
      <inkml:brushProperty name="height" value="0.05" units="cm"/>
    </inkml:brush>
  </inkml:definitions>
  <inkml:trace contextRef="#ctx0" brushRef="#br0">27 1 24575,'0'0'0,"-1"0"0,0 0 0,0 1 0,0-1 0,0 1 0,0-1 0,1 1 0,-1-1 0,0 1 0,0-1 0,1 1 0,-1 0 0,0-1 0,1 1 0,-1 0 0,1-1 0,-1 1 0,1 0 0,-1 0 0,1 0 0,0 0 0,-1-1 0,1 1 0,0 0 0,0 0 0,-1 0 0,1 0 0,0 1 0,-4 31 0,4-27 0,-2 15 0,-2 57 0,4-72 0,0 0 0,0-1 0,1 1 0,0-1 0,0 1 0,0-1 0,1 1 0,0-1 0,0 0 0,4 8 0,-6-12 0,1-1 0,-1 1 0,1-1 0,-1 0 0,0 1 0,1-1 0,-1 1 0,1-1 0,-1 0 0,1 0 0,-1 1 0,1-1 0,-1 0 0,1 0 0,0 0 0,-1 0 0,1 1 0,-1-1 0,1 0 0,-1 0 0,1 0 0,0 0 0,-1 0 0,1-1 0,-1 1 0,1 0 0,-1 0 0,1 0 0,-1 0 0,1-1 0,-1 1 0,1 0 0,-1 0 0,1-1 0,-1 1 0,1 0 0,-1-1 0,1 1 0,-1 0 0,0-1 0,1 1 0,-1-1 0,0 1 0,1-1 0,-1 1 0,0-1 0,1 1 0,-1-2 0,19-30 0,-17 28 0,14-28 0,-2-1 0,15-45 0,-29 77 0,0 1 0,0-1 0,0 1 0,0-1 0,0 1 0,0-1 0,0 1 0,0 0 0,0-1 0,0 1 0,1-1 0,-1 1 0,0-1 0,0 1 0,0 0 0,1-1 0,-1 1 0,0 0 0,1-1 0,-1 1 0,0 0 0,0-1 0,1 1 0,-1 0 0,1-1 0,-1 1 0,0 0 0,1 0 0,-1 0 0,1-1 0,-1 1 0,0 0 0,1 0 0,-1 0 0,1 0 0,-1 0 0,1 0 0,0 0 0,11 16 0,8 41 0,-18-48 0,3 7 0,-3-8 0,1 0 0,-1-1 0,1 1 0,0-1 0,1 0 0,0 1 0,8 10 0,-11-17 0,-1-1 0,1 0 0,0 0 0,-1 0 0,1 0 0,0 0 0,-1 0 0,1 0 0,0 0 0,-1 0 0,1 0 0,0 0 0,-1-1 0,1 1 0,0 0 0,-1 0 0,1-1 0,0 1 0,-1 0 0,1-1 0,-1 1 0,1 0 0,-1-1 0,1 1 0,-1-1 0,1 1 0,-1-1 0,1 1 0,-1-1 0,0 0 0,1 1 0,-1-1 0,0 1 0,1-1 0,-1 0 0,0 1 0,0-2 0,17-31 0,-16 29 0,21-47-1365,-13 28-5461</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53.371"/>
    </inkml:context>
    <inkml:brush xml:id="br0">
      <inkml:brushProperty name="width" value="0.05" units="cm"/>
      <inkml:brushProperty name="height" value="0.05" units="cm"/>
    </inkml:brush>
  </inkml:definitions>
  <inkml:trace contextRef="#ctx0" brushRef="#br0">594 0 24575,'-2'16'0,"-1"0"0,0-1 0,-1 1 0,-1-1 0,0 0 0,-9 18 0,-4 13 0,-25 69 0,-102 192 0,10-46 0,59-107 25,-56 101-1415,124-241-5436</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54.808"/>
    </inkml:context>
    <inkml:brush xml:id="br0">
      <inkml:brushProperty name="width" value="0.05" units="cm"/>
      <inkml:brushProperty name="height" value="0.05" units="cm"/>
    </inkml:brush>
  </inkml:definitions>
  <inkml:trace contextRef="#ctx0" brushRef="#br0">278 1 24575,'-6'0'0,"-1"0"0,1 0 0,0 1 0,0 0 0,0 0 0,0 1 0,0-1 0,0 1 0,0 1 0,0-1 0,0 1 0,1 0 0,0 0 0,-1 1 0,1-1 0,-7 8 0,5-3 0,-1 1 0,1 1 0,1 0 0,0 0 0,0 0 0,1 0 0,0 1 0,-3 12 0,-19 53 0,3 1 0,4 1 0,3 1 0,-7 89 0,23-164 0,1 0 0,0 0 0,-1 0 0,2 0 0,-1 1 0,0-1 0,1 0 0,0 0 0,0 0 0,0 0 0,0 0 0,1 0 0,0 0 0,-1-1 0,2 1 0,-1 0 0,0-1 0,5 6 0,-2-5 0,1 0 0,0 0 0,0 0 0,0-1 0,0 1 0,0-2 0,1 1 0,0-1 0,-1 0 0,13 2 0,9 4-195,0-2 0,0-1 0,1-1 0,0-2 0,0 0 0,54-6 0,-59-1-6631</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56.221"/>
    </inkml:context>
    <inkml:brush xml:id="br0">
      <inkml:brushProperty name="width" value="0.05" units="cm"/>
      <inkml:brushProperty name="height" value="0.05" units="cm"/>
    </inkml:brush>
  </inkml:definitions>
  <inkml:trace contextRef="#ctx0" brushRef="#br0">328 22 24575,'0'-1'0,"0"0"0,-1 0 0,1 0 0,-1 1 0,1-1 0,-1 0 0,0 0 0,1 0 0,-1 0 0,0 1 0,1-1 0,-1 0 0,0 1 0,0-1 0,0 1 0,0-1 0,0 1 0,1-1 0,-1 1 0,0-1 0,0 1 0,0 0 0,0 0 0,0-1 0,0 1 0,-2 0 0,-34-4 0,32 4 0,-8-1 0,1 1 0,-1 0 0,0 1 0,0 1 0,0 0 0,1 1 0,-1 0 0,1 1 0,0 0 0,0 1 0,-20 11 0,25-12 0,1 0 0,-1 1 0,1-1 0,0 1 0,1 0 0,-1 1 0,1-1 0,0 1 0,0 0 0,1 0 0,0 1 0,0-1 0,0 1 0,1 0 0,0 0 0,0 0 0,1 1 0,0-1 0,0 1 0,1-1 0,-1 9 0,1-4 0,1 0 0,0 0 0,1 0 0,0 0 0,0 0 0,2-1 0,3 15 0,-5-23 0,1 0 0,-1 1 0,1-1 0,0 0 0,0 0 0,0 0 0,1 0 0,-1 0 0,0 0 0,1-1 0,0 1 0,0-1 0,0 0 0,0 0 0,0 0 0,0 0 0,0 0 0,1-1 0,-1 1 0,1-1 0,-1 0 0,1 0 0,0 0 0,-1-1 0,1 1 0,6-1 0,169-4-1365,-155 4-5461</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56.958"/>
    </inkml:context>
    <inkml:brush xml:id="br0">
      <inkml:brushProperty name="width" value="0.05" units="cm"/>
      <inkml:brushProperty name="height" value="0.05" units="cm"/>
    </inkml:brush>
  </inkml:definitions>
  <inkml:trace contextRef="#ctx0" brushRef="#br0">0 1 24575,'0'4'0,"0"5"0,0 5 0,0 8 0,0 4 0,0 6 0,0 1 0,0-1 0,0-6-8191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57.380"/>
    </inkml:context>
    <inkml:brush xml:id="br0">
      <inkml:brushProperty name="width" value="0.05" units="cm"/>
      <inkml:brushProperty name="height" value="0.05" units="cm"/>
    </inkml:brush>
  </inkml:definitions>
  <inkml:trace contextRef="#ctx0" brushRef="#br0">0 0 24575,'4'0'0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49:58.991"/>
    </inkml:context>
    <inkml:brush xml:id="br0">
      <inkml:brushProperty name="width" value="0.05" units="cm"/>
      <inkml:brushProperty name="height" value="0.05" units="cm"/>
    </inkml:brush>
  </inkml:definitions>
  <inkml:trace contextRef="#ctx0" brushRef="#br0">238 49 24575,'1'-1'0,"-2"-1"0,1 0 0,0 0 0,0 0 0,0 1 0,-1-1 0,1 0 0,-1 0 0,1 1 0,-1-1 0,0 0 0,0 1 0,0-1 0,0 1 0,0-1 0,0 1 0,0-1 0,0 1 0,-1 0 0,1-1 0,0 1 0,-1 0 0,-1-1 0,-1 0 0,0 1 0,1-1 0,-1 1 0,0 0 0,0 0 0,0 0 0,0 1 0,0-1 0,0 1 0,-6 0 0,2 0 0,0 1 0,0 0 0,0 0 0,0 1 0,0 0 0,1 0 0,-1 1 0,1 0 0,-1 0 0,-9 7 0,10-4 0,1 0 0,0 1 0,0-1 0,1 1 0,0 0 0,0 1 0,1-1 0,-1 1 0,2 0 0,-1 0 0,1 0 0,0 0 0,1 1 0,-2 13 0,1-7 0,2 0 0,0 0 0,1 0 0,0 0 0,1 0 0,1 0 0,6 26 0,-7-37 6,1 0-1,-1 0 1,1 0-1,0-1 0,1 1 1,-1-1-1,0 1 1,1-1-1,0 0 1,0 0-1,0 0 1,0-1-1,0 1 0,1-1 1,-1 1-1,1-1 1,-1 0-1,1-1 1,0 1-1,0 0 1,7 1-1,-1-1-191,1 0 1,-1 0-1,0-1 0,1 0 1,-1 0-1,1-2 1,16-1-1,-2-3-6640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0:02.495"/>
    </inkml:context>
    <inkml:brush xml:id="br0">
      <inkml:brushProperty name="width" value="0.025" units="cm"/>
      <inkml:brushProperty name="height" value="0.025" units="cm"/>
    </inkml:brush>
  </inkml:definitions>
  <inkml:trace contextRef="#ctx0" brushRef="#br0">249 122 24575,'0'-4'0,"-8"-1"0,-6 0 0,-9 1 0,-5-3 0,-1-4 0,1-4 0,1 1 0,4-2 0,0 2 0,-2 0 0,4 2-8191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00.155"/>
    </inkml:context>
    <inkml:brush xml:id="br0">
      <inkml:brushProperty name="width" value="0.05" units="cm"/>
      <inkml:brushProperty name="height" value="0.05" units="cm"/>
    </inkml:brush>
  </inkml:definitions>
  <inkml:trace contextRef="#ctx0" brushRef="#br0">9 22 24575,'1'-2'0,"0"1"0,-1 0 0,1-1 0,0 1 0,0 0 0,0 0 0,0 0 0,0-1 0,0 1 0,0 0 0,0 1 0,1-1 0,-1 0 0,0 0 0,0 0 0,1 1 0,-1-1 0,1 1 0,-1-1 0,0 1 0,1-1 0,-1 1 0,1 0 0,-1 0 0,1 0 0,-1 0 0,1 0 0,1 0 0,45 2 0,-47-2 0,1 1 0,-1-1 0,1 1 0,-1 0 0,1 0 0,-1-1 0,0 1 0,1 0 0,-1 0 0,0 0 0,0 0 0,1 1 0,-1-1 0,0 0 0,0 0 0,0 1 0,0-1 0,-1 0 0,1 1 0,0-1 0,-1 1 0,1-1 0,0 4 0,-1-2 0,1 0 0,-1 1 0,-1-1 0,1 0 0,0 0 0,-1 0 0,0 1 0,0-1 0,0 0 0,0 0 0,-2 4 0,-2 3 0,-1 0 0,0 0 0,-1 0 0,0-1 0,-14 14 0,7-11 0,-19 18 0,31-29 0,1 0 0,0 0 0,0 0 0,0 0 0,0 0 0,0 0 0,1 0 0,-1 1 0,0-1 0,1 0 0,-1 1 0,0-1 0,1 0 0,0 1 0,-1-1 0,1 1 0,0-1 0,0 1 0,0-1 0,0 0 0,0 3 0,0-2 0,1-1 0,0 0 0,0 0 0,0-1 0,0 1 0,-1 0 0,1 0 0,0 0 0,0 0 0,1-1 0,-1 1 0,0-1 0,0 1 0,0-1 0,0 1 0,0-1 0,1 1 0,-1-1 0,0 0 0,0 0 0,1 0 0,-1 0 0,0 0 0,0 0 0,3 0 0,36-6 0,-32 5 0,22-4-1365,-4 0-5461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00.609"/>
    </inkml:context>
    <inkml:brush xml:id="br0">
      <inkml:brushProperty name="width" value="0.05" units="cm"/>
      <inkml:brushProperty name="height" value="0.05" units="cm"/>
    </inkml:brush>
  </inkml:definitions>
  <inkml:trace contextRef="#ctx0" brushRef="#br0">0 4 24575,'5'-4'0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02.012"/>
    </inkml:context>
    <inkml:brush xml:id="br0">
      <inkml:brushProperty name="width" value="0.05" units="cm"/>
      <inkml:brushProperty name="height" value="0.05" units="cm"/>
    </inkml:brush>
  </inkml:definitions>
  <inkml:trace contextRef="#ctx0" brushRef="#br0">281 23 24575,'-1'-2'0,"0"1"0,1 0 0,-1 0 0,0 0 0,0 0 0,0 0 0,0 1 0,1-1 0,-1 0 0,0 0 0,-1 0 0,1 1 0,0-1 0,0 1 0,0-1 0,0 1 0,0-1 0,-1 1 0,1 0 0,0-1 0,0 1 0,-1 0 0,1 0 0,-2 0 0,-38-5 0,36 5 0,-5-1 0,0 1 0,0 0 0,0 1 0,0 0 0,0 0 0,0 1 0,0 0 0,0 1 0,0 0 0,1 1 0,-14 7 0,17-8 0,1 0 0,0 1 0,0 0 0,0-1 0,1 2 0,-1-1 0,1 1 0,0-1 0,0 1 0,1 0 0,0 0 0,-1 1 0,2-1 0,-1 1 0,0 0 0,1-1 0,0 1 0,1 0 0,-1 0 0,0 9 0,2-6 0,0 1 0,0-1 0,1 1 0,0-1 0,1 1 0,0-1 0,0 0 0,1 1 0,0-1 0,1-1 0,0 1 0,0 0 0,1-1 0,0 0 0,8 9 0,-8-10 0,0 0 0,1-1 0,0 0 0,0 0 0,1-1 0,-1 0 0,1 0 0,0 0 0,1-1 0,-1 0 0,1 0 0,0-1 0,0 0 0,0 0 0,0-1 0,0 0 0,12 1 0,26-3-1365,-26-1-5461</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03.502"/>
    </inkml:context>
    <inkml:brush xml:id="br0">
      <inkml:brushProperty name="width" value="0.05" units="cm"/>
      <inkml:brushProperty name="height" value="0.05" units="cm"/>
    </inkml:brush>
  </inkml:definitions>
  <inkml:trace contextRef="#ctx0" brushRef="#br0">39 2 24575,'24'-1'0,"-13"1"0,0-1 0,0 1 0,-1 1 0,1 0 0,19 5 0,-28-5 0,1 0 0,-1-1 0,0 2 0,0-1 0,0 0 0,0 0 0,0 1 0,0-1 0,0 1 0,0 0 0,0-1 0,-1 1 0,1 0 0,-1 0 0,1 0 0,-1 0 0,0 0 0,0 0 0,0 1 0,0-1 0,0 0 0,0 1 0,-1-1 0,1 0 0,-1 1 0,1-1 0,-1 1 0,0-1 0,0 0 0,-1 6 0,0-2 0,1 1 0,-2 0 0,1 0 0,-1-1 0,0 1 0,0-1 0,-1 0 0,0 0 0,0 0 0,0 0 0,-1 0 0,0 0 0,0-1 0,-1 0 0,1 0 0,-1 0 0,0 0 0,0-1 0,-1 0 0,1 0 0,-1 0 0,0-1 0,0 0 0,0 0 0,0-1 0,-1 1 0,-11 2 0,18-5 0,-1 0 0,0 1 0,1-1 0,-1 1 0,1-1 0,-1 1 0,0-1 0,1 1 0,-1-1 0,1 1 0,-1-1 0,1 1 0,0 0 0,-1-1 0,1 1 0,-1 0 0,1-1 0,0 1 0,0 0 0,-1 0 0,1-1 0,0 1 0,0 0 0,0 0 0,0-1 0,0 1 0,0 0 0,0 0 0,0-1 0,0 1 0,0 0 0,1 0 0,-1-1 0,0 1 0,0 0 0,1-1 0,-1 1 0,1 0 0,-1-1 0,1 2 0,21 49 0,-8-20 0,-13-29 5,0 0-1,0 0 1,0 1-1,0-1 0,0 0 1,-1 0-1,1 0 1,-1 1-1,0-1 1,0 0-1,0 1 0,0-1 1,0 0-1,0 0 1,-1 1-1,1-1 1,-1 0-1,1 0 1,-1 0-1,0 1 0,0-1 1,0 0-1,0 0 1,0 0-1,0 0 1,-3 3-1,0-3-110,0 0 0,0 0 0,0 0 0,0-1 0,0 1 0,0-1-1,0 0 1,0 0 0,-1 0 0,1-1 0,0 1 0,-1-1 0,-5-1 0,-11 1-6720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04.789"/>
    </inkml:context>
    <inkml:brush xml:id="br0">
      <inkml:brushProperty name="width" value="0.05" units="cm"/>
      <inkml:brushProperty name="height" value="0.05" units="cm"/>
    </inkml:brush>
  </inkml:definitions>
  <inkml:trace contextRef="#ctx0" brushRef="#br0">1 1 24575,'4'0'0,"15"0"0,0 0 0,0 1 0,20 4 0,-31-3 0,-1 0 0,0 1 0,0 0 0,0 0 0,0 0 0,-1 1 0,1 0 0,-1 0 0,0 1 0,10 8 0,-11-7 0,1 1 0,-1-1 0,-1 1 0,1-1 0,-1 1 0,0 1 0,-1-1 0,1 0 0,-1 1 0,-1 0 0,0 0 0,0 0 0,1 14 0,-1-7 0,-1 0 0,-1 0 0,-1 0 0,0 1 0,-1-1 0,-6 24 0,-22 44 0,21-63 0,1-1 0,1 1 0,-5 26 0,7-24-1365,-1-1-5461</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2.770"/>
    </inkml:context>
    <inkml:brush xml:id="br0">
      <inkml:brushProperty name="width" value="0.05" units="cm"/>
      <inkml:brushProperty name="height" value="0.05" units="cm"/>
    </inkml:brush>
  </inkml:definitions>
  <inkml:trace contextRef="#ctx0" brushRef="#br0">1 25 24575,'0'-4'0,"8"-1"0,6 0 0,9 1 0,4 1 0,10 1 0,2 1 0,3 1 0,-3 0 0,-3 0 0,-5 0 0,-2 0 0,0 1 0,0-1 0,-5 0-8191</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3.353"/>
    </inkml:context>
    <inkml:brush xml:id="br0">
      <inkml:brushProperty name="width" value="0.05" units="cm"/>
      <inkml:brushProperty name="height" value="0.05" units="cm"/>
    </inkml:brush>
  </inkml:definitions>
  <inkml:trace contextRef="#ctx0" brushRef="#br0">1 56 24575,'0'4'0,"8"1"0,6 0 0,5-1 0,7-5 0,3-2 0,1-1 0,-2-4 0,-1 0 0,-1-3 0,-1-3 0,-1 1 0,-4 2-8191</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3.867"/>
    </inkml:context>
    <inkml:brush xml:id="br0">
      <inkml:brushProperty name="width" value="0.05" units="cm"/>
      <inkml:brushProperty name="height" value="0.05" units="cm"/>
    </inkml:brush>
  </inkml:definitions>
  <inkml:trace contextRef="#ctx0" brushRef="#br0">0 252 24575,'0'4'0,"4"1"0,13 0 0,12-9 0,4-3 0,17-13 0,7-7 0,6-10 0,-4-3 0,0-7 0,-6 1 0,-12 9-8191</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4.369"/>
    </inkml:context>
    <inkml:brush xml:id="br0">
      <inkml:brushProperty name="width" value="0.05" units="cm"/>
      <inkml:brushProperty name="height" value="0.05" units="cm"/>
    </inkml:brush>
  </inkml:definitions>
  <inkml:trace contextRef="#ctx0" brushRef="#br0">0 14 24575,'4'-3'0,"5"-3"0,5 1 0,4 5 0,3 3 0,-2 4 0,-5 1-8191</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4.855"/>
    </inkml:context>
    <inkml:brush xml:id="br0">
      <inkml:brushProperty name="width" value="0.05" units="cm"/>
      <inkml:brushProperty name="height" value="0.05" units="cm"/>
    </inkml:brush>
  </inkml:definitions>
  <inkml:trace contextRef="#ctx0" brushRef="#br0">0 53 24575,'4'0'0,"5"0"0,13 0 0,7 0 0,6 0 0,9 0 0,1 0 0,-4 0 0,-4 0 0,-5 0 0,-3-4 0,0-1 0,4 0 0,-1 1 0,4-3 0,-2 0 0,-2-3 0,-7 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0:04.306"/>
    </inkml:context>
    <inkml:brush xml:id="br0">
      <inkml:brushProperty name="width" value="0.025" units="cm"/>
      <inkml:brushProperty name="height" value="0.025" units="cm"/>
    </inkml:brush>
  </inkml:definitions>
  <inkml:trace contextRef="#ctx0" brushRef="#br0">163 1 24575,'-4'0'0,"-5"0"0,-1 4 0,-3 5 0,1 5 0,-2 4 0,-2-1 0,-2 0 0,1 2 0,1-3 0,-2 0 0,3-2-8191</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5.401"/>
    </inkml:context>
    <inkml:brush xml:id="br0">
      <inkml:brushProperty name="width" value="0.05" units="cm"/>
      <inkml:brushProperty name="height" value="0.05" units="cm"/>
    </inkml:brush>
  </inkml:definitions>
  <inkml:trace contextRef="#ctx0" brushRef="#br0">1 34 24575,'8'0'0,"6"0"0,9-4 0,4-1 0,2 0 0,-1 1 0,0 1 0,-2 1 0,-5-3 0,-6 0-8191</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5.931"/>
    </inkml:context>
    <inkml:brush xml:id="br0">
      <inkml:brushProperty name="width" value="0.05" units="cm"/>
      <inkml:brushProperty name="height" value="0.05" units="cm"/>
    </inkml:brush>
  </inkml:definitions>
  <inkml:trace contextRef="#ctx0" brushRef="#br0">0 1 24575,'0'3'0,"0"11"0,0 9 0,0 9 0,0 11 0,0 2 0,4 2 0,2-5 0,-2-4 0,0-1 0,-1-3 0,3-3 0,4-4 0,1-5-8191</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6.446"/>
    </inkml:context>
    <inkml:brush xml:id="br0">
      <inkml:brushProperty name="width" value="0.05" units="cm"/>
      <inkml:brushProperty name="height" value="0.05" units="cm"/>
    </inkml:brush>
  </inkml:definitions>
  <inkml:trace contextRef="#ctx0" brushRef="#br0">1 62 24575,'4'0'0,"9"0"0,10 0 0,6-4 0,1-1 0,3 0 0,5 1 0,3-3 0,2 0 0,-1 1 0,-1 2 0,-7-3 0,-6 1 0,-7 0-8191</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6.901"/>
    </inkml:context>
    <inkml:brush xml:id="br0">
      <inkml:brushProperty name="width" value="0.05" units="cm"/>
      <inkml:brushProperty name="height" value="0.05" units="cm"/>
    </inkml:brush>
  </inkml:definitions>
  <inkml:trace contextRef="#ctx0" brushRef="#br0">0 1 24575,'4'0'0,"5"0"0,6 0 0,3 0 0,3 0 0,1 0 0,2 4 0,4 9 0,1 10 0,-4 10 0,-2 2 0,-2 0 0,-4-7-8191</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7.417"/>
    </inkml:context>
    <inkml:brush xml:id="br0">
      <inkml:brushProperty name="width" value="0.05" units="cm"/>
      <inkml:brushProperty name="height" value="0.05" units="cm"/>
    </inkml:brush>
  </inkml:definitions>
  <inkml:trace contextRef="#ctx0" brushRef="#br0">1 1 24575,'3'0'0,"14"0"0,12 0 0,16 0 0,9 0 0,6 0 0,14 0 0,5 0 0,1 0 0,-9 0 0,-8 0 0,-16 0-8191</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7.779"/>
    </inkml:context>
    <inkml:brush xml:id="br0">
      <inkml:brushProperty name="width" value="0.05" units="cm"/>
      <inkml:brushProperty name="height" value="0.05" units="cm"/>
    </inkml:brush>
  </inkml:definitions>
  <inkml:trace contextRef="#ctx0" brushRef="#br0">0 1 24575,'0'8'0,"0"6"0,0 5 0,8 0 0,14-12 0,8-11 0,-2-5-8191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8.136"/>
    </inkml:context>
    <inkml:brush xml:id="br0">
      <inkml:brushProperty name="width" value="0.05" units="cm"/>
      <inkml:brushProperty name="height" value="0.05" units="cm"/>
    </inkml:brush>
  </inkml:definitions>
  <inkml:trace contextRef="#ctx0" brushRef="#br0">116 0 24575,'0'4'0,"-4"5"0,-2 5 0,-3 8 0,-4 1 0,-4-5 0,1 0 0,-1-4 0,-1-4 0,2-4-8191</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8.653"/>
    </inkml:context>
    <inkml:brush xml:id="br0">
      <inkml:brushProperty name="width" value="0.05" units="cm"/>
      <inkml:brushProperty name="height" value="0.05" units="cm"/>
    </inkml:brush>
  </inkml:definitions>
  <inkml:trace contextRef="#ctx0" brushRef="#br0">1 304 24575,'25'-1'0,"0"-1"0,0-1 0,0-1 0,0-1 0,23-9 0,115-49 0,-107 39 0,103-31 0,276-16 0,-277 50 0,160-17-1365,-295 36-5461</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19.269"/>
    </inkml:context>
    <inkml:brush xml:id="br0">
      <inkml:brushProperty name="width" value="0.05" units="cm"/>
      <inkml:brushProperty name="height" value="0.05" units="cm"/>
    </inkml:brush>
  </inkml:definitions>
  <inkml:trace contextRef="#ctx0" brushRef="#br0">0 0 24575,'0'4'0,"0"9"0,0 6 0,0 12 0,0 13 0,0 10 0,0 3 0,0 1 0,0-18 0,0-19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0.078"/>
    </inkml:context>
    <inkml:brush xml:id="br0">
      <inkml:brushProperty name="width" value="0.05" units="cm"/>
      <inkml:brushProperty name="height" value="0.05" units="cm"/>
    </inkml:brush>
  </inkml:definitions>
  <inkml:trace contextRef="#ctx0" brushRef="#br0">0 22 24575,'0'-4'0,"4"-1"0,9 0 0,10 1 0,6 1 0,-3 5 0,-6 10 0,-6 7 0,-5 8 0,-5 3 0,-2 5 0,2-4 0,0-7-8191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04.612"/>
    </inkml:context>
    <inkml:brush xml:id="br0">
      <inkml:brushProperty name="width" value="0.025" units="cm"/>
      <inkml:brushProperty name="height" value="0.025" units="cm"/>
    </inkml:brush>
  </inkml:definitions>
  <inkml:trace contextRef="#ctx0" brushRef="#br0">163 10 24575,'0'-1'0,"0"1"0,0 0 0,0-1 0,0 1 0,0 0 0,-1-1 0,1 1 0,0 0 0,0-1 0,0 1 0,0 0 0,0-1 0,0 1 0,-1 0 0,1-1 0,0 1 0,0 0 0,0-1 0,-1 1 0,1 0 0,0 0 0,0-1 0,-1 1 0,1 0 0,0 0 0,-1 0 0,1 0 0,0-1 0,-1 1 0,1 0 0,0 0 0,-1 0 0,1 0 0,0 0 0,-1 0 0,1 0 0,0 0 0,-1 0 0,-19 4 0,-14 14 0,25-12 0,1 1 0,1-1 0,-1 1 0,1 1 0,0 0 0,1 0 0,0 0 0,0 0 0,1 1 0,0 0 0,0 0 0,1 1 0,0-1 0,1 1 0,-2 10 0,3-16 0,2 0 0,-1 0 0,0 0 0,1 0 0,0 1 0,0-1 0,0 0 0,0 0 0,1 0 0,-1 0 0,1 0 0,0 0 0,1 0 0,-1 0 0,1 0 0,-1 0 0,1-1 0,0 1 0,0 0 0,1-1 0,-1 0 0,1 0 0,0 0 0,0 0 0,0 0 0,0 0 0,0-1 0,1 1 0,-1-1 0,1 0 0,-1 0 0,1 0 0,0-1 0,0 1 0,0-1 0,0 0 0,0 0 0,8 1 0,6 0-322,0 0 1,0-2-1,23-1 0,-40 1 244,19-1-6748</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0.599"/>
    </inkml:context>
    <inkml:brush xml:id="br0">
      <inkml:brushProperty name="width" value="0.05" units="cm"/>
      <inkml:brushProperty name="height" value="0.05" units="cm"/>
    </inkml:brush>
  </inkml:definitions>
  <inkml:trace contextRef="#ctx0" brushRef="#br0">1 0 24575,'4'0'0,"5"0"0,5 0 0,0 0-8191</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0.966"/>
    </inkml:context>
    <inkml:brush xml:id="br0">
      <inkml:brushProperty name="width" value="0.05" units="cm"/>
      <inkml:brushProperty name="height" value="0.05" units="cm"/>
    </inkml:brush>
  </inkml:definitions>
  <inkml:trace contextRef="#ctx0" brushRef="#br0">1 0 24575,'4'0'0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1.307"/>
    </inkml:context>
    <inkml:brush xml:id="br0">
      <inkml:brushProperty name="width" value="0.05" units="cm"/>
      <inkml:brushProperty name="height" value="0.05" units="cm"/>
    </inkml:brush>
  </inkml:definitions>
  <inkml:trace contextRef="#ctx0" brushRef="#br0">14 1 24575,'0'4'0,"0"5"0,0 5 0,-4 0 0,-1 6 0,0-1-8191</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2.475"/>
    </inkml:context>
    <inkml:brush xml:id="br0">
      <inkml:brushProperty name="width" value="0.05" units="cm"/>
      <inkml:brushProperty name="height" value="0.05" units="cm"/>
    </inkml:brush>
  </inkml:definitions>
  <inkml:trace contextRef="#ctx0" brushRef="#br0">1 120 24575,'1'0'0,"0"0"0,0 1 0,0-1 0,-1 1 0,1-1 0,0 1 0,0-1 0,0 1 0,-1 0 0,1-1 0,0 1 0,-1 0 0,1 0 0,0-1 0,-1 1 0,1 0 0,-1 0 0,0 0 0,1 0 0,-1 0 0,0-1 0,1 1 0,-1 0 0,0 0 0,0 0 0,1 2 0,3 31 0,-3-29 0,-1 57 0,-2-52 0,1 0 0,1 1 0,0-1 0,1 1 0,0-1 0,0 0 0,1 1 0,0-1 0,1 0 0,6 15 0,-8-23 0,0 1 0,1-1 0,-1 0 0,0 0 0,1-1 0,0 1 0,-1 0 0,1 0 0,0-1 0,0 1 0,0-1 0,0 0 0,0 1 0,0-1 0,0 0 0,1 0 0,-1 0 0,0-1 0,0 1 0,1 0 0,-1-1 0,1 0 0,-1 1 0,0-1 0,1 0 0,-1 0 0,1 0 0,-1-1 0,1 1 0,-1-1 0,0 1 0,1-1 0,-1 0 0,0 0 0,3-1 0,1-1 0,-1-1 0,1 1 0,-1-1 0,0 0 0,-1 0 0,1-1 0,-1 1 0,0-1 0,0 0 0,0 0 0,0 0 0,3-8 0,0-5 0,-1 0 0,0 0 0,-1-1 0,-1 0 0,-1 0 0,0 0 0,-2 0 0,0 0 0,-1 0 0,-4-24 0,-1 29 0,-2 17 0,7-2 0,0 0 0,-1 0 0,1 0 0,0 0 0,-1 0 0,1 0 0,0 1 0,0-1 0,0 0 0,0 0 0,0 0 0,0 0 0,0 0 0,0 0 0,0 0 0,1 0 0,-1 0 0,0 0 0,1 0 0,-1 0 0,1 0 0,-1 0 0,1 0 0,-1 0 0,2 1 0,0 0 0,0-1 0,0 1 0,0-1 0,0 0 0,0 0 0,0 0 0,0 0 0,1 0 0,-1 0 0,0 0 0,1-1 0,-1 1 0,0-1 0,1 0 0,-1 0 0,1 0 0,-1 0 0,0 0 0,1 0 0,-1-1 0,1 1 0,-1-1 0,0 1 0,0-1 0,1 0 0,2-2 0,8-3 0,-1 0 0,1-1 0,13-11 0,-15 10 0,12-7 0,-14 8 0,0-1 0,1 2 0,0 0 0,0 0 0,0 0 0,1 1 0,0 1 0,0 0 0,0 1 0,1 0 0,22-3 0,-32 6 0,-1 0 0,1 0 0,0 0 0,-1 0 0,1 0 0,0 1 0,-1-1 0,1 1 0,-1-1 0,1 1 0,-1-1 0,1 1 0,-1 0 0,1 0 0,-1 0 0,0 0 0,0 0 0,1 0 0,-1 0 0,0 0 0,0 0 0,0 1 0,1 1 0,-1-1 0,0 1 0,0 0 0,0 0 0,0 0 0,0 0 0,-1 0 0,1 0 0,-1 0 0,0 0 0,0 0 0,-1 5 0,0 3 0,-1-1 0,-1 0 0,0 0 0,0 0 0,-1 0 0,-5 10 0,1-6-151,0-1-1,-1 0 0,0-1 0,-1 0 1,0 0-1,-1-1 0,0 0 1,-13 9-1,0-5-6674</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4.057"/>
    </inkml:context>
    <inkml:brush xml:id="br0">
      <inkml:brushProperty name="width" value="0.05" units="cm"/>
      <inkml:brushProperty name="height" value="0.05" units="cm"/>
    </inkml:brush>
  </inkml:definitions>
  <inkml:trace contextRef="#ctx0" brushRef="#br0">0 0 24575,'3'2'0,"-1"0"0,1-1 0,-1 1 0,0 1 0,0-1 0,1 0 0,-1 0 0,-1 1 0,1-1 0,0 1 0,-1 0 0,1 0 0,-1-1 0,0 1 0,0 0 0,0 0 0,1 6 0,6 59 0,-8-50 0,4 224 0,-2-21 0,0-219 0,3-8 0,9-23 0,14-40 0,2-18 0,-17 46 0,33-70 0,-45 109 0,0 0 0,-1 0 0,1 1 0,0-1 0,0 0 0,1 0 0,-1 1 0,0-1 0,1 0 0,-1 1 0,0-1 0,1 1 0,0 0 0,-1 0 0,1-1 0,3 0 0,-5 2 0,1 0 0,0 0 0,0 1 0,-1-1 0,1 0 0,0 0 0,-1 1 0,1-1 0,0 0 0,-1 1 0,1-1 0,-1 1 0,1-1 0,0 1 0,-1-1 0,1 1 0,-1-1 0,0 1 0,1 0 0,-1-1 0,1 1 0,-1 0 0,0-1 0,0 1 0,1 0 0,-1-1 0,0 1 0,0 1 0,3 10 0,0 0 0,-1 0 0,0 23 0,-3 104 0,-1-164 0,1 1 0,1 0 0,2 0 0,0-1 0,8-33 0,-9 57 0,-1 0 0,0-1 0,0 1 0,0 0 0,1 0 0,-1 0 0,0 0 0,1 0 0,-1 0 0,1 0 0,-1 0 0,1 0 0,0 0 0,-1 0 0,1 0 0,0 0 0,0 1 0,0-1 0,0 0 0,1-1 0,-1 3 0,0-1 0,-1 1 0,1-1 0,-1 1 0,1-1 0,0 1 0,-1 0 0,1-1 0,-1 1 0,1 0 0,-1-1 0,0 1 0,1 0 0,-1 0 0,0 0 0,1-1 0,-1 1 0,0 0 0,0 0 0,0 1 0,9 56 0,-1 97 0,14 167 0,-3-74 0,-13-226 0,-6-22 0,0 0 0,0 0 0,1 0 0,-1 0 0,0 0 0,0 0 0,1 0 0,-1 0 0,0 0 0,0 0 0,1 0 0,-1 0 0,0 0 0,0 0 0,1 0 0,-1 0 0,0 0 0,0 0 0,1 0 0,-1-1 0,0 1 0,0 0 0,1 0 0,-1 0 0,0 0 0,0 0 0,0-1 0,1 1 0,-1 0 0,0 0 0,0 0 0,0-1 0,0 1 0,0 0 0,1 0 0,-1-1 0,0 1 0,0 0 0,0 0 0,0-1 0,20-47 0,-15 35 0,32-89-1365,5-16-5461</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5.729"/>
    </inkml:context>
    <inkml:brush xml:id="br0">
      <inkml:brushProperty name="width" value="0.05" units="cm"/>
      <inkml:brushProperty name="height" value="0.05" units="cm"/>
    </inkml:brush>
  </inkml:definitions>
  <inkml:trace contextRef="#ctx0" brushRef="#br0">1 0 24575,'215'1'0,"-212"-1"0,0 0 0,0 0 0,1 1 0,-1-1 0,0 1 0,0 0 0,0 0 0,0 0 0,0 0 0,-1 1 0,1-1 0,0 1 0,0 0 0,-1 0 0,1 0 0,-1 0 0,0 0 0,4 4 0,-5-4 0,0 0 0,0 0 0,0 0 0,0 1 0,-1-1 0,1 0 0,0 0 0,-1 1 0,0-1 0,0 1 0,1-1 0,-1 0 0,-1 1 0,1-1 0,0 0 0,-1 1 0,1-1 0,-1 0 0,1 1 0,-1-1 0,0 0 0,0 0 0,0 0 0,-1 0 0,-1 3 0,-5 6 0,0-2 0,0 1 0,-1-1 0,0 0 0,-1-1 0,0 0 0,-1-1 0,1 0 0,-1 0 0,-20 8 0,-13 9 0,41-22 0,1 0 0,-1 0 0,0 1 0,1-1 0,-1 0 0,1 1 0,0 0 0,0 0 0,0-1 0,0 1 0,1 0 0,-1 1 0,1-1 0,0 0 0,0 0 0,0 1 0,0-1 0,0 6 0,-1 6 0,1 0 0,1 0 0,2 16 0,-1-4 0,4 393 0,-6-538 0,3-154 0,-2 268 0,0 1 0,0-1 0,0 0 0,1 0 0,0 0 0,-1 1 0,1-1 0,1 0 0,-1 1 0,0-1 0,1 1 0,0-1 0,0 1 0,0 0 0,0 0 0,0 0 0,1 0 0,-1 0 0,6-4 0,-3 4 0,0 1 0,0 0 0,0 0 0,1 0 0,-1 1 0,0 0 0,1 0 0,-1 0 0,1 0 0,-1 1 0,1 0 0,10 1 0,9 0 0,-16-1 0,0 0 0,0 1 0,-1 0 0,1 0 0,0 1 0,9 3 0,-15-3 0,0-1 0,0 1 0,-1-1 0,1 1 0,-1 0 0,1 0 0,-1 0 0,0 0 0,0 1 0,0-1 0,0 1 0,0-1 0,0 1 0,-1 0 0,1-1 0,-1 1 0,0 0 0,0 0 0,0 0 0,0 0 0,0 5 0,5 37 0,-1-1 0,-3 1 0,-7 86 0,1-29 0,4-96 0,0 0 0,-1 0 0,0 0 0,0 0 0,-1 0 0,1 0 0,-1-1 0,-3 8 0,4-12 0,1 0 0,-1 0 0,0 0 0,1-1 0,-1 1 0,0 0 0,1 0 0,-1 0 0,0 0 0,0-1 0,0 1 0,0-1 0,0 1 0,0 0 0,0-1 0,0 1 0,0-1 0,0 0 0,0 1 0,-1-1 0,0 0 0,0 0 0,1 0 0,-1-1 0,0 1 0,1-1 0,-1 1 0,0-1 0,1 0 0,-1 1 0,1-1 0,-1 0 0,1 0 0,0 0 0,-1 0 0,1 0 0,0-1 0,-2-1 0,-19-23-1365,1-3-5461</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6.281"/>
    </inkml:context>
    <inkml:brush xml:id="br0">
      <inkml:brushProperty name="width" value="0.05" units="cm"/>
      <inkml:brushProperty name="height" value="0.05" units="cm"/>
    </inkml:brush>
  </inkml:definitions>
  <inkml:trace contextRef="#ctx0" brushRef="#br0">12 1 24575,'0'3'0,"0"11"0,0 5 0,4 8 0,1 3 0,0 5 0,-1 0 0,-1-2 0,-1-3 0,-1-3 0,-5 3 0,-1 0 0,-4-2 0,-1-1 0,2-6-8191</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6.672"/>
    </inkml:context>
    <inkml:brush xml:id="br0">
      <inkml:brushProperty name="width" value="0.05" units="cm"/>
      <inkml:brushProperty name="height" value="0.05" units="cm"/>
    </inkml:brush>
  </inkml:definitions>
  <inkml:trace contextRef="#ctx0" brushRef="#br0">0 1 24575,'4'0'0,"5"0"0,5 4 0,4 1 0,3 4 0,2 0 0,-3 3 0,-5 3 0,-1-1 0,1 1 0,1-2 0,7-3 0,-1-4-8191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7.168"/>
    </inkml:context>
    <inkml:brush xml:id="br0">
      <inkml:brushProperty name="width" value="0.05" units="cm"/>
      <inkml:brushProperty name="height" value="0.05" units="cm"/>
    </inkml:brush>
  </inkml:definitions>
  <inkml:trace contextRef="#ctx0" brushRef="#br0">1 1 24575,'4'0'0,"9"4"0,6 1 0,5 4 0,1 4 0,0 0 0,1 2 0,-1-2 0,-5 1 0,-5 2 0,-5 2 0,-5-2-8191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7.574"/>
    </inkml:context>
    <inkml:brush xml:id="br0">
      <inkml:brushProperty name="width" value="0.05" units="cm"/>
      <inkml:brushProperty name="height" value="0.05" units="cm"/>
    </inkml:brush>
  </inkml:definitions>
  <inkml:trace contextRef="#ctx0" brushRef="#br0">1 1 24575,'8'0'0,"6"0"0,9 0 0,9 0 0,6 0 0,4 0 0,8 0 0,10 0 0,11 0 0,13 0 0,12 0 0,5 0 0,-10 0 0,-18 4 0,-12 1 0,-21 0 0,-17-1-8191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07.417"/>
    </inkml:context>
    <inkml:brush xml:id="br0">
      <inkml:brushProperty name="width" value="0.025" units="cm"/>
      <inkml:brushProperty name="height" value="0.025" units="cm"/>
    </inkml:brush>
  </inkml:definitions>
  <inkml:trace contextRef="#ctx0" brushRef="#br0">0 137 24575,'11'49'0,"-1"-8"0,-10-35 0,1 1 0,-1 0 0,1-1 0,1 1 0,-1 0 0,1-1 0,3 10 0,-5-16 0,0 0 0,0 0 0,0 0 0,0 0 0,0 0 0,1 1 0,-1-1 0,0 0 0,0 0 0,0 0 0,0 0 0,0 0 0,0 0 0,0 1 0,0-1 0,0 0 0,0 0 0,0 0 0,0 0 0,0 0 0,0 0 0,1 0 0,-1 0 0,0 0 0,0 1 0,0-1 0,0 0 0,0 0 0,0 0 0,0 0 0,1 0 0,-1 0 0,0 0 0,0 0 0,0 0 0,0 0 0,0 0 0,0 0 0,1 0 0,-1 0 0,0 0 0,0 0 0,0 0 0,0 0 0,0 0 0,0 0 0,0 0 0,1 0 0,-1 0 0,0 0 0,0-1 0,0 1 0,0 0 0,0 0 0,0 0 0,0 0 0,1 0 0,-1 0 0,0 0 0,0 0 0,0 0 0,0-1 0,0 1 0,4-13 0,0-18 0,-6-43 0,1 56 0,0-1 0,1 1 0,1-1 0,0 0 0,6-21 0,-7 38 0,0 0 0,1 0 0,-1 0 0,1 1 0,-1-1 0,1 0 0,0 1 0,-1-1 0,1 1 0,0-1 0,0 1 0,0-1 0,0 1 0,1-1 0,-1 1 0,0 0 0,1 0 0,-1-1 0,0 1 0,1 0 0,-1 0 0,1 1 0,0-1 0,-1 0 0,1 0 0,0 1 0,-1-1 0,1 1 0,0 0 0,0-1 0,-1 1 0,1 0 0,0 0 0,2 0 0,-1 1 0,-1 0 0,1 0 0,0 0 0,-1 0 0,1 1 0,-1-1 0,0 1 0,0-1 0,1 1 0,-1 0 0,0 0 0,0 0 0,-1 0 0,1 0 0,0 1 0,-1-1 0,1 0 0,-1 1 0,0-1 0,0 1 0,2 3 0,9 38 0,-1 0 0,7 70 0,-15-92 0,-5-44 0,0-1 0,2 1 0,0 0 0,2-1 0,5-27 0,-6 47 0,0 0 0,0-1 0,0 1 0,1 0 0,0 0 0,-1 0 0,1 0 0,0 1 0,1-1 0,-1 0 0,0 1 0,1 0 0,-1-1 0,1 1 0,0 0 0,0 0 0,0 0 0,0 1 0,0-1 0,0 1 0,0 0 0,1 0 0,-1 0 0,0 0 0,1 0 0,-1 1 0,1-1 0,-1 1 0,1 0 0,5 1 0,-5-1 0,0 0 0,1 1 0,-1-1 0,0 1 0,0 0 0,0 0 0,0 1 0,0-1 0,-1 1 0,1 0 0,0 0 0,-1 0 0,1 0 0,-1 1 0,0 0 0,1-1 0,-1 1 0,-1 0 0,1 0 0,0 1 0,-1-1 0,0 1 0,1-1 0,-1 1 0,1 5 0,27 119-1365,-23-108-5461</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8.219"/>
    </inkml:context>
    <inkml:brush xml:id="br0">
      <inkml:brushProperty name="width" value="0.05" units="cm"/>
      <inkml:brushProperty name="height" value="0.05" units="cm"/>
    </inkml:brush>
  </inkml:definitions>
  <inkml:trace contextRef="#ctx0" brushRef="#br0">283 0 24575,'-3'50'0,"-3"0"0,-1 0 0,-18 60 0,7-32 0,-49 337 0,-22 96 0,81-478 0,-46 197 0,50-214 0,3-24 0,2-31 0,13-133-1365,-3 67-5461</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9.230"/>
    </inkml:context>
    <inkml:brush xml:id="br0">
      <inkml:brushProperty name="width" value="0.05" units="cm"/>
      <inkml:brushProperty name="height" value="0.05" units="cm"/>
    </inkml:brush>
  </inkml:definitions>
  <inkml:trace contextRef="#ctx0" brushRef="#br0">1 1 24575,'251'0'0,"-246"0"0,-1 0 0,1 1 0,0-1 0,-1 1 0,1 0 0,-1 0 0,1 1 0,-1-1 0,0 1 0,0 0 0,0 0 0,0 0 0,0 1 0,0-1 0,0 1 0,-1 0 0,1 0 0,-1 1 0,0-1 0,0 1 0,3 4 0,-3-3 0,-1 0 0,0 0 0,0 1 0,0-1 0,-1 1 0,0-1 0,0 1 0,0 0 0,-1-1 0,1 1 0,-1 0 0,-1-1 0,1 1 0,-1 0 0,0-1 0,-4 12 0,4-12 0,-1 0 0,-1-1 0,1 1 0,0-1 0,-1 1 0,0-1 0,0 0 0,-1 0 0,1 0 0,-1 0 0,1 0 0,-1-1 0,-1 0 0,1 0 0,0 0 0,-1 0 0,1-1 0,-1 1 0,0-1 0,0-1 0,0 1 0,0 0 0,0-1 0,0 0 0,0-1 0,0 1 0,0-1 0,-6 0 0,29 0 30,0 0 0,0 2 0,18 3 0,-26-4-179,-1 1 1,0 0-1,0 1 1,0 0-1,0 0 1,0 1-1,-1 0 1,0 1-1,10 6 1,-9-2-6678</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29.946"/>
    </inkml:context>
    <inkml:brush xml:id="br0">
      <inkml:brushProperty name="width" value="0.05" units="cm"/>
      <inkml:brushProperty name="height" value="0.05" units="cm"/>
    </inkml:brush>
  </inkml:definitions>
  <inkml:trace contextRef="#ctx0" brushRef="#br0">1 2 24575,'155'-1'0,"168"3"0,-319-2 0,-1 0 0,1 0 0,0 0 0,0 1 0,-1-1 0,1 1 0,0 0 0,-1 0 0,1 1 0,-1-1 0,1 1 0,-1 0 0,0 0 0,0 0 0,0 0 0,0 0 0,0 1 0,0-1 0,0 1 0,3 4 0,-4-2 0,0-1 0,-1 0 0,1 0 0,-1 1 0,0-1 0,0 1 0,0-1 0,-1 1 0,0-1 0,0 1 0,0-1 0,0 1 0,-1 0 0,0-1 0,1 1 0,-4 6 0,2-3-49,-1 0 1,1-1-1,-2 1 0,1-1 0,-1 0 1,0 0-1,-1 0 0,1 0 0,-1-1 1,-1 0-1,1 0 0,-1 0 0,0-1 1,-1 0-1,1 0 0,-1 0 0,0-1 1,0 0-1,0 0 0,-1-1 0,1 0 1,-1 0-1,0-1 0,0 0 0,0 0 0,0-1 1,-8 1-1,-11 0-6777</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0:30.670"/>
    </inkml:context>
    <inkml:brush xml:id="br0">
      <inkml:brushProperty name="width" value="0.05" units="cm"/>
      <inkml:brushProperty name="height" value="0.05" units="cm"/>
    </inkml:brush>
  </inkml:definitions>
  <inkml:trace contextRef="#ctx0" brushRef="#br0">131 78 24575,'0'-1'0,"1"0"0,-1 1 0,0-1 0,1 1 0,-1-1 0,1 0 0,-1 1 0,1-1 0,-1 1 0,1-1 0,-1 1 0,1 0 0,0-1 0,-1 1 0,1 0 0,0-1 0,-1 1 0,1 0 0,0 0 0,-1-1 0,1 1 0,0 0 0,-1 0 0,1 0 0,0 0 0,0 0 0,-1 0 0,1 0 0,0 0 0,-1 0 0,1 1 0,0-1 0,-1 0 0,1 0 0,0 0 0,-1 1 0,1-1 0,0 0 0,-1 1 0,1-1 0,-1 1 0,1-1 0,-1 1 0,1-1 0,-1 1 0,1 0 0,2 4 0,0-1 0,-1 1 0,0 0 0,0 1 0,0-1 0,-1 0 0,1 0 0,-1 1 0,0 10 0,1 57 0,-2-46 0,1 45 0,-5 181 0,4-251 0,0 1 0,0-1 0,-1 0 0,1 0 0,-1 0 0,1 1 0,-1-1 0,0 0 0,0 0 0,0 0 0,-2 3 0,3-4 0,-1-1 0,1 0 0,0 1 0,-1-1 0,1 1 0,-1-1 0,1 0 0,-1 0 0,1 1 0,-1-1 0,1 0 0,-1 0 0,1 1 0,-1-1 0,1 0 0,-1 0 0,0 0 0,1 0 0,-1 0 0,1 0 0,-1 0 0,1 0 0,-1 0 0,1 0 0,-1 0 0,0-1 0,1 1 0,-2 0 0,0-2 0,-1 0 0,1 0 0,-1 0 0,1 0 0,0 0 0,-1-1 0,1 1 0,1-1 0,-1 1 0,0-1 0,0 0 0,1 1 0,0-1 0,-3-6 0,-19-68 7,2-1-1,-11-96 1,6 35-1392,8 55-5441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1:39.263"/>
    </inkml:context>
    <inkml:brush xml:id="br0">
      <inkml:brushProperty name="width" value="0.05" units="cm"/>
      <inkml:brushProperty name="height" value="0.05" units="cm"/>
    </inkml:brush>
  </inkml:definitions>
  <inkml:trace contextRef="#ctx0" brushRef="#br0">118 0 24575,'0'164'0,"-25"182"0,18-295 0,-3 31 0,-40 154 0,44-218 0,1 0 0,1-1 0,0 2 0,1-1 0,1 0 0,1 1 0,0 18 0,1-36-31,0 0-1,0 0 0,1 0 0,-1 0 0,0 0 1,0 0-1,0 0 0,1 0 0,-1 0 1,0-1-1,1 1 0,-1 0 0,1 0 1,-1 0-1,1 0 0,-1-1 0,1 1 1,-1 0-1,1-1 0,0 1 0,0 0 1,-1-1-1,1 1 0,0-1 0,0 1 1,0-1-1,-1 1 0,1-1 0,0 0 1,0 0-1,0 1 0,0-1 0,0 0 1,0 0-1,0 0 0,0 0 0,0 0 1,0 0-1,0 0 0,0 0 0,-1 0 1,2-1-1,13-3-6794</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1:40.357"/>
    </inkml:context>
    <inkml:brush xml:id="br0">
      <inkml:brushProperty name="width" value="0.05" units="cm"/>
      <inkml:brushProperty name="height" value="0.05" units="cm"/>
    </inkml:brush>
  </inkml:definitions>
  <inkml:trace contextRef="#ctx0" brushRef="#br0">0 0 24575,'4'0'0,"1"4"0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27.123"/>
    </inkml:context>
    <inkml:brush xml:id="br0">
      <inkml:brushProperty name="width" value="0.05" units="cm"/>
      <inkml:brushProperty name="height" value="0.05" units="cm"/>
    </inkml:brush>
  </inkml:definitions>
  <inkml:trace contextRef="#ctx0" brushRef="#br0">0 24 24575,'0'-1'0,"1"1"0,-1-1 0,1 0 0,-1 0 0,0 1 0,1-1 0,0 0 0,-1 1 0,1-1 0,-1 0 0,1 1 0,0-1 0,-1 1 0,1-1 0,0 1 0,-1-1 0,1 1 0,0 0 0,0-1 0,0 1 0,-1 0 0,1 0 0,0-1 0,0 1 0,1 0 0,26-4 0,-24 3 0,223-5 0,-151 7 0,-73-1 0,-1 0 0,1 0 0,0 0 0,0 0 0,0 0 0,0 1 0,0-1 0,-1 1 0,1 0 0,0 0 0,0 0 0,-1 0 0,1 0 0,-1 1 0,1-1 0,-1 1 0,0-1 0,1 1 0,-1 0 0,0 0 0,0 0 0,0 0 0,3 5 0,-4-4 0,-1 0 0,1 0 0,0 1 0,-1-1 0,1 0 0,-1 1 0,0-1 0,0 0 0,-1 1 0,1-1 0,-1 0 0,1 0 0,-1 1 0,0-1 0,0 0 0,0 0 0,-1 0 0,1 0 0,-1 0 0,0 0 0,-2 3 0,-8 11 0,0-1 0,-1 0 0,-1-1 0,-1 0 0,0-1 0,0-1 0,-2 0 0,-21 13 0,35-25 0,0 1 0,0 0 0,-1 1 0,1-1 0,1 1 0,-1-1 0,0 1 0,1 0 0,-5 5 0,7-6 0,0-1 0,0 0 0,0 1 0,0-1 0,0 0 0,0 0 0,0 1 0,1-1 0,-1 0 0,0 0 0,1 1 0,-1-1 0,1 0 0,-1 0 0,1 0 0,0 0 0,0 0 0,-1 0 0,1 0 0,0 0 0,0 0 0,0 0 0,0 0 0,0 0 0,0-1 0,0 1 0,0 0 0,0-1 0,0 1 0,1-1 0,-1 1 0,2 0 0,6 5 0,0 0 0,0 1 0,-1 0 0,0 0 0,0 1 0,-1 0 0,12 16 0,33 68 0,-25-40 0,-19-37 0,-1 1 0,-1 0 0,-1 1 0,0-1 0,-1 1 0,0 0 0,1 30 0,-6 125 0,-2-82 0,5-37 0,0-39 0,-1 1 0,-1-1 0,0 0 0,-1 1 0,0-1 0,-2 0 0,1 0 0,-6 16 0,6-27 0,0 0 0,0 0 0,-1-1 0,1 1 0,-1 0 0,1-1 0,-1 0 0,0 0 0,0 0 0,0 0 0,0 0 0,0 0 0,0-1 0,-1 0 0,1 1 0,0-1 0,-1-1 0,1 1 0,-1 0 0,1-1 0,-1 0 0,0 1 0,1-1 0,-1-1 0,1 1 0,-5-1 0,-2 0 0,0-1 0,0 1 0,0-2 0,0 1 0,1-1 0,-1-1 0,1 0 0,-11-6 0,11 4-273,0 0 0,0-1 0,1 0 0,-13-15 0,7 5-6553</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27.914"/>
    </inkml:context>
    <inkml:brush xml:id="br0">
      <inkml:brushProperty name="width" value="0.05" units="cm"/>
      <inkml:brushProperty name="height" value="0.05" units="cm"/>
    </inkml:brush>
  </inkml:definitions>
  <inkml:trace contextRef="#ctx0" brushRef="#br0">1 48 24575,'125'1'0,"-41"2"0,1-4 0,151-21 0,-193 14-95,-15 1-329,1 2 1,58-3 0,-68 8-6403</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28.893"/>
    </inkml:context>
    <inkml:brush xml:id="br0">
      <inkml:brushProperty name="width" value="0.05" units="cm"/>
      <inkml:brushProperty name="height" value="0.05" units="cm"/>
    </inkml:brush>
  </inkml:definitions>
  <inkml:trace contextRef="#ctx0" brushRef="#br0">26 3 24575,'62'-1'0,"-16"0"0,67 6 0,-100-4 0,-1 1 0,0 0 0,0 1 0,0 1 0,0 0 0,0 0 0,-1 1 0,0 1 0,0 0 0,13 9 0,-6-3 0,-12-9 0,-1 0 0,1 1 0,-1 0 0,0 0 0,7 7 0,-12-10 0,1 0 0,-1 0 0,1-1 0,-1 1 0,1 0 0,-1 0 0,1 0 0,-1 0 0,0 0 0,1 0 0,-1 0 0,0 0 0,0 0 0,0 0 0,0 0 0,0 0 0,0 0 0,0 0 0,0 0 0,0-1 0,0 1 0,0 0 0,-1 0 0,1 0 0,0 0 0,-1 0 0,1 0 0,-1 0 0,1 0 0,-1-1 0,1 1 0,-1 0 0,0 0 0,1-1 0,-1 1 0,0 0 0,0-1 0,1 1 0,-1 0 0,0-1 0,-1 1 0,-23 15 0,0-1 0,-50 20 0,-14 9 0,42-18-95,-112 70-1175,142-83-5556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29.447"/>
    </inkml:context>
    <inkml:brush xml:id="br0">
      <inkml:brushProperty name="width" value="0.05" units="cm"/>
      <inkml:brushProperty name="height" value="0.05" units="cm"/>
    </inkml:brush>
  </inkml:definitions>
  <inkml:trace contextRef="#ctx0" brushRef="#br0">213 0 24575,'4'0'0,"1"4"0,0 13 0,-1 16 0,-1 17 0,-2 9 0,-7 6 0,-16 7 0,-12 7 0,-7 6 0,-1-7 0,2-9 0,9-9 0,13-19 0,33-35 0,14-19-8191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9:10.123"/>
    </inkml:context>
    <inkml:brush xml:id="br0">
      <inkml:brushProperty name="width" value="0.05" units="cm"/>
      <inkml:brushProperty name="height" value="0.05" units="cm"/>
      <inkml:brushProperty name="color" value="#00A0D7"/>
    </inkml:brush>
  </inkml:definitions>
  <inkml:trace contextRef="#ctx0" brushRef="#br0">1 195 24575,'10'-2'0,"0"-1"0,1 0 0,-1 0 0,0-1 0,-1 0 0,1 0 0,-1-1 0,0-1 0,16-11 0,32-32 0,15-11 0,-65 55 0,0 1 0,1 0 0,-1 0 0,1 0 0,0 1 0,0 0 0,0 0 0,13-2 0,-17 6 0,0-1 0,0 0 0,-1 1 0,1 0 0,0 0 0,-1 0 0,1 0 0,0 1 0,-1 0 0,1-1 0,-1 1 0,0 0 0,0 1 0,0-1 0,0 0 0,0 1 0,0 0 0,-1 0 0,1 0 0,3 5 0,4 5 0,-1 1 0,0 0 0,10 23 0,-9-15-120,-1-2-129,0-1 0,1 0 0,0-1 0,19 24 0,-15-27-6577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19.068"/>
    </inkml:context>
    <inkml:brush xml:id="br0">
      <inkml:brushProperty name="width" value="0.025" units="cm"/>
      <inkml:brushProperty name="height" value="0.025" units="cm"/>
    </inkml:brush>
  </inkml:definitions>
  <inkml:trace contextRef="#ctx0" brushRef="#br0">281 20 24575,'0'-1'0,"-1"-1"0,1 1 0,-1 0 0,1 0 0,-1 0 0,0 0 0,1 0 0,-1 0 0,0 0 0,0 1 0,0-1 0,0 0 0,0 0 0,0 1 0,0-1 0,0 0 0,0 1 0,0-1 0,0 1 0,0-1 0,0 1 0,0 0 0,0-1 0,-1 1 0,1 0 0,0 0 0,0 0 0,0 0 0,-1 0 0,1 0 0,0 0 0,0 0 0,-2 1 0,-42 4 0,30-2 0,0 0 0,0 1 0,0 1 0,1 0 0,0 1 0,0 1 0,-14 9 0,23-13 0,-1 1 0,1 0 0,0 0 0,1 0 0,-1 1 0,1 0 0,0 0 0,0 0 0,0 0 0,1 0 0,0 1 0,0 0 0,0 0 0,1 0 0,0 0 0,0 0 0,0 0 0,1 0 0,-1 10 0,1-7 0,0 1 0,1-1 0,0 0 0,1 0 0,0 0 0,0 0 0,1 0 0,0 0 0,0 0 0,7 13 0,-7-17 0,1-1 0,0 0 0,1 0 0,-1 0 0,0 0 0,1 0 0,0-1 0,0 1 0,0-1 0,1 0 0,-1 0 0,1-1 0,-1 1 0,1-1 0,0 0 0,0 0 0,0-1 0,0 0 0,0 1 0,6-1 0,10 2 40,1 0 0,43-2 0,-59-1-127,0 0-1,-1 0 1,1-1 0,0 0-1,0 0 1,-1 0 0,1-1-1,-1 0 1,1 0-1,-1 0 1,0 0 0,0-1-1,0 0 1,0 0 0,0-1-1,4-3 1,0-8-6739</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30.027"/>
    </inkml:context>
    <inkml:brush xml:id="br0">
      <inkml:brushProperty name="width" value="0.05" units="cm"/>
      <inkml:brushProperty name="height" value="0.05" units="cm"/>
    </inkml:brush>
  </inkml:definitions>
  <inkml:trace contextRef="#ctx0" brushRef="#br0">1 0 24575,'9'1'0,"0"1"0,0-1 0,0 2 0,0-1 0,0 1 0,-1 0 0,1 1 0,-1 0 0,1 1 0,-2-1 0,1 2 0,0-1 0,-1 1 0,8 8 0,12 11 0,-2 2 0,26 35 0,154 234 0,-186-256 120,-19-39-155,1 0-1,-1 0 1,0 0 0,0-1-1,0 1 1,0 0-1,0 0 1,0 0 0,0 0-1,-1 0 1,1 0 0,0 0-1,0-1 1,-1 1 0,1 0-1,0 0 1,-1 0 0,1-1-1,-1 1 1,1 0-1,-1 0 1,0-1 0,1 1-1,-1 0 1,0-1 0,1 1-1,-1-1 1,0 1 0,1-1-1,-1 1 1,0-1 0,0 0-1,0 1 1,0-1-1,1 0 1,-1 1 0,0-1-1,0 0 1,0 0 0,0 0-1,-1 0 1,-19 2-6791</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30.666"/>
    </inkml:context>
    <inkml:brush xml:id="br0">
      <inkml:brushProperty name="width" value="0.05" units="cm"/>
      <inkml:brushProperty name="height" value="0.05" units="cm"/>
    </inkml:brush>
  </inkml:definitions>
  <inkml:trace contextRef="#ctx0" brushRef="#br0">654 0 24575,'-6'1'0,"1"0"0,-1 0 0,1 1 0,-1-1 0,1 1 0,0 0 0,-1 1 0,1 0 0,0-1 0,0 1 0,1 1 0,-1-1 0,1 1 0,0 0 0,-1 0 0,-3 5 0,-10 12 0,-30 45 0,45-61 0,-76 113 0,-167 266 0,224-345-273,-2-2 0,-1-1 0,-2 0 0,-46 44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31.458"/>
    </inkml:context>
    <inkml:brush xml:id="br0">
      <inkml:brushProperty name="width" value="0.05" units="cm"/>
      <inkml:brushProperty name="height" value="0.05" units="cm"/>
    </inkml:brush>
  </inkml:definitions>
  <inkml:trace contextRef="#ctx0" brushRef="#br0">1 1 24575,'6'0'0,"0"1"0,0 0 0,0 0 0,0 1 0,0-1 0,0 1 0,0 1 0,-1-1 0,1 1 0,-1 0 0,1 0 0,-1 1 0,5 3 0,10 10 0,33 37 0,-10-10 0,0-6-115,15 14-510,70 79 0,-111-109-6201</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32.846"/>
    </inkml:context>
    <inkml:brush xml:id="br0">
      <inkml:brushProperty name="width" value="0.05" units="cm"/>
      <inkml:brushProperty name="height" value="0.05" units="cm"/>
    </inkml:brush>
  </inkml:definitions>
  <inkml:trace contextRef="#ctx0" brushRef="#br0">0 175 24575,'6'-4'0,"-1"1"0,1 0 0,0 0 0,0 0 0,0 1 0,0 0 0,0 0 0,1 1 0,10-2 0,11-4 0,41-6 0,-55 12 0,0-2 0,1 0 0,-1 0 0,17-7 0,1-2 0,0 2 0,44-9 0,-37 11 0,46-17 0,-66 19 7,1 1-1,0 1 0,30-3 1,-3 0-1398,-19 2-5435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36.668"/>
    </inkml:context>
    <inkml:brush xml:id="br0">
      <inkml:brushProperty name="width" value="0.05" units="cm"/>
      <inkml:brushProperty name="height" value="0.05" units="cm"/>
    </inkml:brush>
  </inkml:definitions>
  <inkml:trace contextRef="#ctx0" brushRef="#br0">261 1 24575,'4'0'0,"2"4"0,-9 9 0,-11 10 0,-16 13 0,-9 5 0,-3-2 0,-6-2 0,-3-1 0,8-6-8191</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37.230"/>
    </inkml:context>
    <inkml:brush xml:id="br0">
      <inkml:brushProperty name="width" value="0.05" units="cm"/>
      <inkml:brushProperty name="height" value="0.05" units="cm"/>
    </inkml:brush>
  </inkml:definitions>
  <inkml:trace contextRef="#ctx0" brushRef="#br0">0 162 24575,'90'1'0,"205"-8"0,-249 3 0,0-2 0,-1-2 0,0-2 0,58-21 0,-68 17 0,5-1 0,1 1 0,68-14 0,-97 26 0,38-11 0,-49 13-1,-1 0 0,0 0-1,0 0 1,0 0 0,0 0 0,0-1-1,0 1 1,0 0 0,0 0-1,0 0 1,0 0 0,0-1 0,0 1-1,0 0 1,0 0 0,0 0-1,0 0 1,0-1 0,0 1 0,0 0-1,0 0 1,0 0 0,0 0-1,0-1 1,0 1 0,0 0 0,0 0-1,0 0 1,0 0 0,-1 0-1,1-1 1,0 1 0,0 0-1,0 0 1,0 0 0,0 0 0,0 0-1,-1 0 1,1 0 0,0-1-1,0 1 1,0 0 0,0 0 0,-1 0-1,1 0 1,0 0 0,0 0-1,0 0 1,0 0 0,-1 0 0,1 0-1,0 0 1,0 0 0,0 0-1,0 0 1,-1 0 0,1 0 0,0 0-1,0 0 1,0 0 0,0 0-1,-1 0 1,1 1 0,0-1 0,0 0-1,-17-3-1278,-16 1-5546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37.886"/>
    </inkml:context>
    <inkml:brush xml:id="br0">
      <inkml:brushProperty name="width" value="0.05" units="cm"/>
      <inkml:brushProperty name="height" value="0.05" units="cm"/>
    </inkml:brush>
  </inkml:definitions>
  <inkml:trace contextRef="#ctx0" brushRef="#br0">0 0 24575,'0'1219'-1365,"0"-1204"-5461</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38.715"/>
    </inkml:context>
    <inkml:brush xml:id="br0">
      <inkml:brushProperty name="width" value="0.05" units="cm"/>
      <inkml:brushProperty name="height" value="0.05" units="cm"/>
    </inkml:brush>
  </inkml:definitions>
  <inkml:trace contextRef="#ctx0" brushRef="#br0">0 6 24575,'0'-4'0,"0"2"0,4 10 0,1 12 0,0 13 0,-1 9 0,-1 6 0,-1-2 0,-1 0 0,-1-1 0,0-4 0,0-5 0,0 0 0,3-7 0,2-8-8191</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39.276"/>
    </inkml:context>
    <inkml:brush xml:id="br0">
      <inkml:brushProperty name="width" value="0.05" units="cm"/>
      <inkml:brushProperty name="height" value="0.05" units="cm"/>
    </inkml:brush>
  </inkml:definitions>
  <inkml:trace contextRef="#ctx0" brushRef="#br0">1 33 24575,'0'-4'0,"3"-1"0,7 0 0,4 1 0,4 1 0,3 1 0,1 1 0,2-3 0,-4-1-8191</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39.667"/>
    </inkml:context>
    <inkml:brush xml:id="br0">
      <inkml:brushProperty name="width" value="0.05" units="cm"/>
      <inkml:brushProperty name="height" value="0.05" units="cm"/>
    </inkml:brush>
  </inkml:definitions>
  <inkml:trace contextRef="#ctx0" brushRef="#br0">0 74 24575,'8'0'0,"14"0"0,8 0 0,2 0 0,4-4 0,0-5 0,1-1 0,-6-3 0,-3 1 0,-8-2 0,-6 2-8191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22.234"/>
    </inkml:context>
    <inkml:brush xml:id="br0">
      <inkml:brushProperty name="width" value="0.025" units="cm"/>
      <inkml:brushProperty name="height" value="0.025" units="cm"/>
    </inkml:brush>
  </inkml:definitions>
  <inkml:trace contextRef="#ctx0" brushRef="#br0">1 59 24575,'0'63'0,"2"-1"0,16 102 0,-23-184 0,0 0 0,2 0 0,0 0 0,2 0 0,0-1 0,1 1 0,1-1 0,6-32 0,-6 47 0,1-1 0,-1 1 0,1 0 0,0 1 0,0-1 0,1 0 0,-1 1 0,1-1 0,1 1 0,-1 0 0,1 0 0,0 0 0,0 0 0,0 1 0,0 0 0,1 0 0,0 0 0,0 0 0,0 1 0,0-1 0,1 1 0,-1 1 0,1-1 0,0 1 0,0 0 0,0 0 0,0 1 0,0 0 0,0 0 0,0 0 0,0 1 0,9 0 0,-11 0 0,-1 0 0,0 1 0,0-1 0,0 1 0,0 0 0,0 0 0,0 0 0,0 0 0,0 0 0,0 1 0,0-1 0,-1 1 0,1 0 0,-1 0 0,1 0 0,-1 0 0,0 0 0,0 1 0,0-1 0,0 1 0,0-1 0,0 1 0,-1 0 0,1 0 0,-1-1 0,0 1 0,1 0 0,-2 0 0,1 0 0,0 1 0,0 4 0,2 11 0,-1 1 0,-1-1 0,-1 1 0,-2 20 0,0-14 0,1 27 0,1-26 0,0-59 0,-1 10 0,2 0 0,0 0 0,1 0 0,1 1 0,10-32 0,-12 47 0,1 1 0,1-1 0,-1 1 0,1 0 0,0 0 0,0 0 0,0 0 0,1 0 0,0 1 0,0-1 0,0 1 0,0 0 0,1 0 0,0 1 0,0-1 0,0 1 0,0 0 0,0 0 0,0 1 0,1 0 0,-1 0 0,1 0 0,0 0 0,-1 1 0,10-1 0,12-2 0,-16 2 0,0 0 0,0 1 0,-1 0 0,1 1 0,0 0 0,13 2 0,-20-1 0,-1 0 0,1 1 0,-1-1 0,1 0 0,-1 1 0,0 0 0,0 0 0,0 0 0,0 0 0,0 0 0,0 1 0,-1-1 0,1 1 0,-1 0 0,1 0 0,-1 0 0,0 0 0,0 0 0,-1 0 0,1 0 0,-1 1 0,1-1 0,0 5 0,2 7 0,-1 0 0,-1 1 0,0-1 0,-1 1 0,-1 0 0,0-1 0,-3 18 0,1 52 0,3-82-105,-1-1 0,0 1 0,1-1 0,-1 0 0,1 1 0,0-1 0,0 1 0,0-1 0,0 0 0,0 0 0,0 1 0,3 1 0,6 6-6721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0.220"/>
    </inkml:context>
    <inkml:brush xml:id="br0">
      <inkml:brushProperty name="width" value="0.05" units="cm"/>
      <inkml:brushProperty name="height" value="0.05" units="cm"/>
    </inkml:brush>
  </inkml:definitions>
  <inkml:trace contextRef="#ctx0" brushRef="#br0">282 0 24575,'-8'0'0,"-10"8"0,-7 6 0,-10 9 0,-7 9 0,-1-2 0,8-2 0,5-5 0,4-4 0,7-4-8191</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1.503"/>
    </inkml:context>
    <inkml:brush xml:id="br0">
      <inkml:brushProperty name="width" value="0.05" units="cm"/>
      <inkml:brushProperty name="height" value="0.05" units="cm"/>
    </inkml:brush>
  </inkml:definitions>
  <inkml:trace contextRef="#ctx0" brushRef="#br0">3 0 24575,'-2'132'0,"4"142"0,-1-268 0,-1-1 0,1 0 0,0 1 0,1-1 0,-1 0 0,1 0 0,0 0 0,0 0 0,0 0 0,1 0 0,0-1 0,0 1 0,0-1 0,0 0 0,1 0 0,0 0 0,0 0 0,0 0 0,0-1 0,0 0 0,1 0 0,0 0 0,-1-1 0,1 1 0,0-1 0,0 0 0,0 0 0,0-1 0,6 2 0,16 1 0,0 0 0,0-1 0,0-2 0,42-2 0,-36 0 0,-21 1-116,-7 0 12,0 1 0,-1-1 0,1-1 0,-1 1 0,1 0 0,0-1-1,-1 0 1,1 0 0,-1-1 0,1 1 0,4-4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3.378"/>
    </inkml:context>
    <inkml:brush xml:id="br0">
      <inkml:brushProperty name="width" value="0.05" units="cm"/>
      <inkml:brushProperty name="height" value="0.05" units="cm"/>
    </inkml:brush>
  </inkml:definitions>
  <inkml:trace contextRef="#ctx0" brushRef="#br0">175 5 24575,'0'-4'0,"-4"3"0,-5 1 0,-1 5 0,-3 5 0,-4 6 0,-1-1 0,-7 1 0,1 2 0,1-2 0,5 0 0,4-2-8191</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4.282"/>
    </inkml:context>
    <inkml:brush xml:id="br0">
      <inkml:brushProperty name="width" value="0.05" units="cm"/>
      <inkml:brushProperty name="height" value="0.05" units="cm"/>
    </inkml:brush>
  </inkml:definitions>
  <inkml:trace contextRef="#ctx0" brushRef="#br0">0 0 24575,'4'0'0,"6"0"0,4 0 0,4 0 0,7 0 0,3 0 0,1 0 0,-1 4 0,-1 1 0,-2 0 0,0-1 0,-1 3 0,-5 4 0,-1 0 0,0-2 0,-3 2 0,-4-1-8191</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4.915"/>
    </inkml:context>
    <inkml:brush xml:id="br0">
      <inkml:brushProperty name="width" value="0.05" units="cm"/>
      <inkml:brushProperty name="height" value="0.05" units="cm"/>
    </inkml:brush>
  </inkml:definitions>
  <inkml:trace contextRef="#ctx0" brushRef="#br0">1 1 24575,'4'0'0,"9"3"0,10 7 0,5 4 0,-2 0-8191</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5.334"/>
    </inkml:context>
    <inkml:brush xml:id="br0">
      <inkml:brushProperty name="width" value="0.05" units="cm"/>
      <inkml:brushProperty name="height" value="0.05" units="cm"/>
    </inkml:brush>
  </inkml:definitions>
  <inkml:trace contextRef="#ctx0" brushRef="#br0">0 0 24575,'4'4'0,"5"2"0,6-1 0,7-1 0,4-1 0,2 3 0,-1 0 0,0-1 0,-5-1-8191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5.679"/>
    </inkml:context>
    <inkml:brush xml:id="br0">
      <inkml:brushProperty name="width" value="0.05" units="cm"/>
      <inkml:brushProperty name="height" value="0.05" units="cm"/>
    </inkml:brush>
  </inkml:definitions>
  <inkml:trace contextRef="#ctx0" brushRef="#br0">1 560 24575,'8'0'0,"10"-5"0,6-12 0,7-15 0,3-11 0,2-13 0,0-9 0,-3-5 0,-7 5 0,0 2 0,-4 8 0,-6 5 0,-6 12-8191</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6.264"/>
    </inkml:context>
    <inkml:brush xml:id="br0">
      <inkml:brushProperty name="width" value="0.05" units="cm"/>
      <inkml:brushProperty name="height" value="0.05" units="cm"/>
    </inkml:brush>
  </inkml:definitions>
  <inkml:trace contextRef="#ctx0" brushRef="#br0">1 131 24575,'3'0'0,"7"0"0,4 0 0,8 0 0,4 0 0,6 0 0,0 0 0,8-8 0,4-6 0,7-1 0,-1-2 0,-2-2 0,-5 2 0,-10 1 0,-2 2 0,-7 4-8191</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6.764"/>
    </inkml:context>
    <inkml:brush xml:id="br0">
      <inkml:brushProperty name="width" value="0.05" units="cm"/>
      <inkml:brushProperty name="height" value="0.05" units="cm"/>
    </inkml:brush>
  </inkml:definitions>
  <inkml:trace contextRef="#ctx0" brushRef="#br0">10 0 24575,'0'12'0,"0"8"0,0 8 0,0 7 0,0 6 0,0 0 0,0 0 0,0-2 0,0-1 0,0-2 0,0 1 0,0 1 0,0 2 0,0-1 0,-4-4 0,-2-7-8191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7.857"/>
    </inkml:context>
    <inkml:brush xml:id="br0">
      <inkml:brushProperty name="width" value="0.05" units="cm"/>
      <inkml:brushProperty name="height" value="0.05" units="cm"/>
    </inkml:brush>
  </inkml:definitions>
  <inkml:trace contextRef="#ctx0" brushRef="#br0">0 165 24575,'55'-4'0,"-1"-3"0,0-2 0,0-2 0,86-31 0,-43 13 0,-77 24 0,0-1 0,-1 0 0,0-2 0,-1 0 0,21-13 0,-39 21 0,0 0 0,1 0 0,-1 0 0,0 0 0,0 0 0,0 0 0,0 0 0,0 0 0,1 0 0,-1 0 0,0-1 0,0 1 0,0 0 0,0 0 0,0 0 0,1 0 0,-1 0 0,0 0 0,0 0 0,0 0 0,0-1 0,0 1 0,0 0 0,0 0 0,0 0 0,1 0 0,-1 0 0,0-1 0,0 1 0,0 0 0,0 0 0,0 0 0,0 0 0,0 0 0,0-1 0,0 1 0,0 0 0,0 0 0,0 0 0,0 0 0,0-1 0,0 1 0,0 0 0,0 0 0,0 0 0,0 0 0,-1 0 0,1-1 0,0 1 0,0 0 0,0 0 0,0 0 0,0 0 0,0 0 0,0 0 0,-1-1 0,-12-1 0,-20 5 0,22 0 0,0 1 0,0 0 0,0 1 0,1 0 0,0 0 0,0 1 0,0 1 0,1 0 0,0 0 0,0 0 0,1 1 0,0 1 0,-13 17 0,-4 10 0,1 2 0,-25 55 0,-1 0 0,34-67 0,8-15 0,1 0 0,1 0 0,0 0 0,0 1 0,1 0 0,-5 18 0,10-29 0,0 1 0,0-1 0,0 0 0,0 0 0,0 1 0,0-1 0,0 0 0,0 1 0,0-1 0,1 0 0,-1 0 0,0 0 0,1 1 0,-1-1 0,1 0 0,0 0 0,-1 0 0,1 0 0,0 0 0,0 0 0,-1 0 0,1 0 0,0 0 0,0 0 0,0-1 0,0 1 0,0 0 0,0-1 0,0 1 0,1-1 0,-1 1 0,0-1 0,0 1 0,0-1 0,0 0 0,1 1 0,-1-1 0,0 0 0,0 0 0,1 0 0,1 0 0,5 0 0,-1 0 0,1 0 0,-1-1 0,1 0 0,12-4 0,9-3 0,-1-2 0,0-1 0,-1-1 0,0-2 0,-1 0 0,0-2 0,24-20 0,-39 23-1365,-7 4-5461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35.332"/>
    </inkml:context>
    <inkml:brush xml:id="br0">
      <inkml:brushProperty name="width" value="0.025" units="cm"/>
      <inkml:brushProperty name="height" value="0.025" units="cm"/>
    </inkml:brush>
  </inkml:definitions>
  <inkml:trace contextRef="#ctx0" brushRef="#br0">0 0 24575,'4'0'0,"5"8"0,6 6 0,3 5 0,-1-1-8191</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8.247"/>
    </inkml:context>
    <inkml:brush xml:id="br0">
      <inkml:brushProperty name="width" value="0.05" units="cm"/>
      <inkml:brushProperty name="height" value="0.05" units="cm"/>
    </inkml:brush>
  </inkml:definitions>
  <inkml:trace contextRef="#ctx0" brushRef="#br0">1 0 24575,'4'0'0,"5"0"0,5 4 0,4 1 0,3 4 0,1 0 0,2 7 0,8-12 0,-1-5-8191</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9.037"/>
    </inkml:context>
    <inkml:brush xml:id="br0">
      <inkml:brushProperty name="width" value="0.05" units="cm"/>
      <inkml:brushProperty name="height" value="0.05" units="cm"/>
    </inkml:brush>
  </inkml:definitions>
  <inkml:trace contextRef="#ctx0" brushRef="#br0">0 119 24575,'1'-2'0,"-1"1"0,0-1 0,1 0 0,-1 1 0,1-1 0,0 1 0,0-1 0,-1 1 0,1-1 0,0 1 0,0-1 0,0 1 0,1 0 0,-1-1 0,0 1 0,0 0 0,1 0 0,-1 0 0,1 0 0,-1 0 0,1 0 0,-1 1 0,1-1 0,1 0 0,49-16 0,-33 12 0,33-11 0,0 2 0,0 3 0,1 1 0,0 3 0,84 1 0,-80 5 0,101 5 0,-155-4 0,1 0 0,-1 0 0,0 1 0,0-1 0,1 1 0,-1-1 0,0 1 0,0 0 0,0 0 0,0 1 0,0-1 0,0 1 0,0-1 0,0 1 0,-1 0 0,1 0 0,0 0 0,-1 1 0,0-1 0,0 1 0,0-1 0,0 1 0,0-1 0,0 1 0,0 0 0,-1 0 0,0 0 0,1 0 0,-1 0 0,0 0 0,0 1 0,-1-1 0,1 0 0,-1 0 0,0 1 0,0-1 0,0 0 0,0 1 0,-1 2 0,-1 7 0,-1 0 0,0 0 0,-1 0 0,0-1 0,-1 0 0,-1 0 0,0 0 0,-12 18 0,-30 36 0,-71 74 0,64-78 0,-55 79 0,92-111-50,16-24-60,-1 0 1,0-1-1,0 1 0,-1-1 1,0 1-1,0-1 1,0 0-1,-1-1 1,1 1-1,-1-1 1,-6 4-1,-4-2-6716</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49.721"/>
    </inkml:context>
    <inkml:brush xml:id="br0">
      <inkml:brushProperty name="width" value="0.05" units="cm"/>
      <inkml:brushProperty name="height" value="0.05" units="cm"/>
    </inkml:brush>
  </inkml:definitions>
  <inkml:trace contextRef="#ctx0" brushRef="#br0">239 1 24575,'-1'26'0,"-1"0"0,-1 0 0,-2 0 0,-1 0 0,-9 28 0,-5 2 0,-33 62 0,41-88 0,0 2 0,2-1 0,-6 36 0,8-30 0,-25 66 0,0-9-1365,23-63-5461</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50.275"/>
    </inkml:context>
    <inkml:brush xml:id="br0">
      <inkml:brushProperty name="width" value="0.05" units="cm"/>
      <inkml:brushProperty name="height" value="0.05" units="cm"/>
    </inkml:brush>
  </inkml:definitions>
  <inkml:trace contextRef="#ctx0" brushRef="#br0">0 1 24575,'0'4'0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50.733"/>
    </inkml:context>
    <inkml:brush xml:id="br0">
      <inkml:brushProperty name="width" value="0.05" units="cm"/>
      <inkml:brushProperty name="height" value="0.05" units="cm"/>
    </inkml:brush>
  </inkml:definitions>
  <inkml:trace contextRef="#ctx0" brushRef="#br0">1 1 24575,'0'0'-8191</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51.377"/>
    </inkml:context>
    <inkml:brush xml:id="br0">
      <inkml:brushProperty name="width" value="0.05" units="cm"/>
      <inkml:brushProperty name="height" value="0.05" units="cm"/>
    </inkml:brush>
  </inkml:definitions>
  <inkml:trace contextRef="#ctx0" brushRef="#br0">1 1 24575,'0'0'-8191</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51.788"/>
    </inkml:context>
    <inkml:brush xml:id="br0">
      <inkml:brushProperty name="width" value="0.05" units="cm"/>
      <inkml:brushProperty name="height" value="0.05" units="cm"/>
    </inkml:brush>
  </inkml:definitions>
  <inkml:trace contextRef="#ctx0" brushRef="#br0">0 1 24575,'0'0'-8191</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2:59.438"/>
    </inkml:context>
    <inkml:brush xml:id="br0">
      <inkml:brushProperty name="width" value="0.05" units="cm"/>
      <inkml:brushProperty name="height" value="0.05" units="cm"/>
    </inkml:brush>
  </inkml:definitions>
  <inkml:trace contextRef="#ctx0" brushRef="#br0">1 47 24575,'0'-1'0,"1"0"0,-1 0 0,0 0 0,1 0 0,0 0 0,-1 0 0,1 0 0,-1 0 0,1 0 0,0 1 0,0-1 0,0 0 0,-1 0 0,1 1 0,0-1 0,0 0 0,0 1 0,0-1 0,0 1 0,0 0 0,0-1 0,0 1 0,0 0 0,0-1 0,1 1 0,-1 0 0,2 0 0,35-4 0,-34 3 0,139-8 0,113-5 0,-253 13 0,1 1 0,0 0 0,0 0 0,0 1 0,0-1 0,0 1 0,-1 0 0,1 0 0,0 0 0,6 4 0,-9-5 0,0 1 0,-1-1 0,1 1 0,-1-1 0,1 1 0,-1-1 0,1 1 0,-1-1 0,0 1 0,1-1 0,-1 1 0,0 0 0,1-1 0,-1 1 0,0 0 0,0-1 0,1 1 0,-1 0 0,0-1 0,0 1 0,0 0 0,0 0 0,0 0 0,-1 1 0,1 0 0,-1 0 0,0 0 0,1 0 0,-1 0 0,0 0 0,0 0 0,0 0 0,-1 0 0,1-1 0,-3 3 0,-41 42 0,-98 75 0,136-115 0,6-6 0,-1 1 0,1 0 0,0 0 0,-1 0 0,1 0 0,0 0 0,0 1 0,0-1 0,0 0 0,0 0 0,0 1 0,0-1 0,0 1 0,0-1 0,1 1 0,-1-1 0,1 1 0,-1 2 0,1-4 0,0 1 0,1 0 0,-1-1 0,0 1 0,1 0 0,-1-1 0,1 1 0,-1 0 0,1-1 0,0 1 0,-1-1 0,1 1 0,-1-1 0,1 1 0,0-1 0,-1 0 0,1 1 0,0-1 0,0 0 0,-1 0 0,1 1 0,0-1 0,0 0 0,0 0 0,1 0 0,12 2 0,0-1 0,1-1 0,15-2 0,-18 1 0,31-2 0,-31 1 0,-1 1 0,1 0 0,0 0 0,0 2 0,0-1 0,0 1 0,18 5 0,-27-5 0,-1 0 0,0 1 0,0-1 0,-1 1 0,1-1 0,0 1 0,0 0 0,-1 0 0,1 0 0,-1 0 0,0 0 0,1 0 0,-1 0 0,0 0 0,0 1 0,0-1 0,-1 0 0,1 1 0,0-1 0,-1 0 0,0 1 0,1 3 0,-1 63 0,0-48 0,0 29 0,-5 125 0,4-172 0,1-1 0,0 1 0,-1-1 0,0 1 0,0-1 0,0 1 0,0-1 0,0 0 0,0 1 0,0-1 0,-1 0 0,1 0 0,-1 0 0,0 0 0,1 0 0,-1 0 0,0-1 0,0 1 0,0 0 0,0-1 0,-1 0 0,1 1 0,0-1 0,-1 0 0,1 0 0,-1 0 0,1-1 0,-1 1 0,1-1 0,-1 1 0,-2-1 0,-11 2 0,0-1 0,0-1 0,0-1 0,-17-2 0,6 0 0,24 4-54,-1-1-1,1 0 0,-1-1 1,1 1-1,0-1 1,-1 1-1,1-1 0,0 0 1,-1 0-1,1-1 1,0 1-1,0-1 0,0 1 1,0-1-1,0 0 0,1 0 1,-1 0-1,1 0 1,-1-1-1,1 1 0,0-1 1,-1 0-1,1 1 1,-2-5-1,-6-12-6771</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00.017"/>
    </inkml:context>
    <inkml:brush xml:id="br0">
      <inkml:brushProperty name="width" value="0.05" units="cm"/>
      <inkml:brushProperty name="height" value="0.05" units="cm"/>
    </inkml:brush>
  </inkml:definitions>
  <inkml:trace contextRef="#ctx0" brushRef="#br0">1 1 24575,'0'12'0,"0"11"0,0 14 0,0 17 0,0 14 0,0 16 0,0 8 0,0 9 0,0-1 0,0-5 0,4-12 0,1-12 0,0-10 0,3-15 0,4-24 0,0-15-8191</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00.507"/>
    </inkml:context>
    <inkml:brush xml:id="br0">
      <inkml:brushProperty name="width" value="0.05" units="cm"/>
      <inkml:brushProperty name="height" value="0.05" units="cm"/>
    </inkml:brush>
  </inkml:definitions>
  <inkml:trace contextRef="#ctx0" brushRef="#br0">507 0 24575,'-4'0'0,"-5"8"0,-9 10 0,-13 14 0,-5 9 0,-13 14 0,-1 9 0,0 2 0,0 1 0,-3 4 0,4 0 0,6-6 0,6-10 0,10-13-8191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36.078"/>
    </inkml:context>
    <inkml:brush xml:id="br0">
      <inkml:brushProperty name="width" value="0.025" units="cm"/>
      <inkml:brushProperty name="height" value="0.025" units="cm"/>
    </inkml:brush>
  </inkml:definitions>
  <inkml:trace contextRef="#ctx0" brushRef="#br0">120 0 24575,'0'8'0,"0"6"0,-4 1 0,-5 2 0,-1 2 0,-7-2 0,-8 3 0,-4 3 0,3-3-8191</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00.949"/>
    </inkml:context>
    <inkml:brush xml:id="br0">
      <inkml:brushProperty name="width" value="0.05" units="cm"/>
      <inkml:brushProperty name="height" value="0.05" units="cm"/>
    </inkml:brush>
  </inkml:definitions>
  <inkml:trace contextRef="#ctx0" brushRef="#br0">0 1 24575,'4'0'0,"9"0"0,14 0 0,11 0 0,2 4 0,3 1 0,-7 4 0,-1 5 0,-2-1 0,-4-3 0,-2-2 0,-6-3-8191</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01.454"/>
    </inkml:context>
    <inkml:brush xml:id="br0">
      <inkml:brushProperty name="width" value="0.05" units="cm"/>
      <inkml:brushProperty name="height" value="0.05" units="cm"/>
    </inkml:brush>
  </inkml:definitions>
  <inkml:trace contextRef="#ctx0" brushRef="#br0">0 0 24575,'4'0'0,"13"0"0,12 0 0,4 0 0,1 0 0,-2 0 0,-1 0 0,0 0 0,8 0 0,1 0 0,-3 0 0,-11 4 0,-10 1-8191</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01.883"/>
    </inkml:context>
    <inkml:brush xml:id="br0">
      <inkml:brushProperty name="width" value="0.05" units="cm"/>
      <inkml:brushProperty name="height" value="0.05" units="cm"/>
    </inkml:brush>
  </inkml:definitions>
  <inkml:trace contextRef="#ctx0" brushRef="#br0">0 176 24575,'4'0'0,"5"0"0,9 0 0,14 0 0,12-12 0,7-3 0,7-4 0,-3-2 0,1-2 0,-1-4 0,-6 2 0,-15 5 0,-22 6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02.984"/>
    </inkml:context>
    <inkml:brush xml:id="br0">
      <inkml:brushProperty name="width" value="0.05" units="cm"/>
      <inkml:brushProperty name="height" value="0.05" units="cm"/>
    </inkml:brush>
  </inkml:definitions>
  <inkml:trace contextRef="#ctx0" brushRef="#br0">166 1 24575,'2'174'0,"-4"194"0,2-365 0,-1 0 0,1 0 0,-1 0 0,1 0 0,-1-1 0,0 1 0,0 0 0,0 0 0,0 0 0,-1-1 0,1 1 0,-1-1 0,1 1 0,-1-1 0,0 0 0,0 1 0,0-1 0,0 0 0,-1 0 0,1-1 0,0 1 0,-1 0 0,1-1 0,-1 1 0,0-1 0,-5 2 0,4-2 0,0 0 0,0 0 0,0-1 0,0 0 0,0 1 0,0-1 0,0-1 0,0 1 0,0-1 0,0 1 0,0-1 0,0 0 0,0 0 0,0-1 0,0 1 0,0-1 0,1 0 0,-1 0 0,-4-4 0,5 4 0,1 0 0,-1 0 0,1 0 0,0-1 0,-1 1 0,1-1 0,0 1 0,0-1 0,1 0 0,-1 0 0,0 0 0,1 0 0,0 0 0,0 0 0,0 0 0,0-1 0,0 1 0,1 0 0,-1-1 0,1 1 0,0 0 0,0-1 0,0 1 0,1 0 0,0-7 0,1 4 0,0 1 0,0 0 0,0 0 0,0-1 0,1 2 0,0-1 0,0 0 0,1 0 0,-1 1 0,1 0 0,0 0 0,0 0 0,0 0 0,7-5 0,8-3 0,0 1 0,0 1 0,1 1 0,0 0 0,1 1 0,0 2 0,0 0 0,1 1 0,-1 1 0,1 1 0,25 0 0,-45 3 0,0 0 0,0 0 0,0 1 0,0-1 0,0 0 0,0 1 0,0 0 0,0-1 0,0 1 0,0 0 0,-1 0 0,1 0 0,0 0 0,0 0 0,-1 0 0,1 1 0,-1-1 0,1 1 0,-1-1 0,0 1 0,2 2 0,0 0 0,-1 1 0,0-1 0,-1 0 0,1 1 0,-1 0 0,0-1 0,0 1 0,1 9 0,-2 3 0,0 0 0,-1 0 0,-1-1 0,-5 24 0,-3-7-1365,-1-4-5461</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04.564"/>
    </inkml:context>
    <inkml:brush xml:id="br0">
      <inkml:brushProperty name="width" value="0.05" units="cm"/>
      <inkml:brushProperty name="height" value="0.05" units="cm"/>
    </inkml:brush>
  </inkml:definitions>
  <inkml:trace contextRef="#ctx0" brushRef="#br0">530 1 24575,'1'0'0,"0"1"0,-1-1 0,1 0 0,0 1 0,-1-1 0,1 1 0,-1-1 0,1 1 0,0-1 0,-1 1 0,1 0 0,-1-1 0,1 1 0,-1 0 0,0-1 0,1 1 0,-1 0 0,0-1 0,1 1 0,-1 0 0,0 0 0,0 0 0,0-1 0,0 1 0,0 0 0,1 0 0,-1 0 0,-1-1 0,1 1 0,0 0 0,0 0 0,0-1 0,0 1 0,-1 0 0,1 0 0,0 0 0,-1 0 0,-10 33 0,2-20 0,0-2 0,-1 1 0,0-1 0,-1-1 0,-20 16 0,-71 50 0,53-43 0,-29 32 0,59-48 0,0-1 0,-2-1 0,1-1 0,-2-1 0,-33 17 0,53-30 0,1-1 0,0 1 0,-1 0 0,1 0 0,0-1 0,0 1 0,0 0 0,-1 0 0,1 0 0,0 0 0,0 0 0,1 0 0,-1 1 0,0-1 0,0 0 0,0 0 0,1 1 0,-1-1 0,1 0 0,-1 1 0,1-1 0,-1 1 0,1-1 0,0 0 0,0 1 0,0-1 0,0 1 0,0-1 0,0 1 0,0-1 0,0 1 0,1-1 0,-1 1 0,1 1 0,2 7 0,1 1 0,1-1 0,10 20 0,4 8 0,-10-7 0,-2 1 0,-1-1 0,-2 1 0,-1 0 0,-1 0 0,-3 33 0,-28 189 0,20-196 0,5-23 0,-2 0 0,-1-1 0,-22 65 0,28-98 0,1 0 0,0 0 0,-1 1 0,1-1 0,-1 0 0,1 0 0,-1 0 0,0 0 0,1 1 0,-1-1 0,0 0 0,0 0 0,0-1 0,0 1 0,0 0 0,0 0 0,0 0 0,0-1 0,-2 2 0,2-2 0,1 0 0,-1-1 0,0 1 0,1 0 0,-1-1 0,1 1 0,-1-1 0,1 1 0,-1-1 0,1 1 0,-1-1 0,1 1 0,-1-1 0,1 0 0,-1 1 0,1-1 0,0 1 0,-1-1 0,1 0 0,0 1 0,0-1 0,0 0 0,0 1 0,-1-2 0,-6-56 0,9 33 0,1-1 0,1 1 0,1 0 0,1 1 0,1-1 0,18-38 0,-8 25 0,1 1 0,3 2 0,34-48 0,-46 71 0,2-1 0,-1 1 0,2 1 0,-1 0 0,1 1 0,1 0 0,0 1 0,17-10 0,-20 14 0,0 1 0,1 0 0,-1 0 0,1 1 0,0 0 0,0 1 0,0 0 0,0 1 0,0 0 0,0 0 0,1 2 0,13 1 0,-23-2 0,0 0 0,0 0 0,0 0 0,-1 1 0,1-1 0,0 1 0,0-1 0,-1 1 0,1 0 0,-1 0 0,1 0 0,0 0 0,-1 0 0,1 0 0,-1 0 0,0 0 0,1 0 0,-1 1 0,0-1 0,0 0 0,0 1 0,0-1 0,1 3 0,-1-1 0,0 0 0,-1-1 0,1 1 0,-1 0 0,0 0 0,0 0 0,0 0 0,0 0 0,0-1 0,-1 1 0,1 0 0,-1 0 0,-1 3 0,-2 4 0,0-1 0,0 0 0,0-1 0,-1 1 0,-1-1 0,1 0 0,-13 13 0,0-6 0,-1-1 0,-1 0 0,-1-2 0,0 0 0,0-1 0,-1-1 0,-1-1 0,1-1 0,-2-1 0,1-1 0,-30 3 0,47-8 0,1-1 0,-1 1 0,0-1 0,0-1 0,1 1 0,-8-2 0,12 2 0,0 0 0,0 0 0,0-1 0,0 1 0,0 0 0,0 0 0,0-1 0,0 1 0,0 0 0,0-1 0,0 1 0,0-1 0,1 1 0,-1-1 0,0 0 0,0 1 0,1-1 0,-1 0 0,0 1 0,1-1 0,-1 0 0,0 0 0,1 0 0,-1 1 0,1-1 0,0 0 0,-1 0 0,1 0 0,0 0 0,-1 0 0,1 0 0,0 0 0,0 0 0,0 0 0,0 0 0,0 0 0,0 0 0,0 0 0,0 0 0,0 0 0,1 0 0,-1 0 0,0 0 0,1-2 0,1 1 0,-1 0 0,1 0 0,0 0 0,0 0 0,0 0 0,0 1 0,0-1 0,0 1 0,0-1 0,0 1 0,1 0 0,-1-1 0,0 1 0,1 0 0,-1 1 0,1-1 0,-1 0 0,1 1 0,5-1 0,57-4 0,-54 5 0,12 0 0,0 1 0,-1 2 0,1 0 0,-1 1 0,0 0 0,0 2 0,-1 1 0,1 1 0,-1 1 0,38 22 0,-30-16 0,0-2 0,1 0 0,1-2 0,0-2 0,0-1 0,42 6 0,-19-8 0,1-2 0,105-7 0,-155 2-124,1 1 0,-1-1 0,1 0 0,-1 0 0,0 0 0,0-1-1,1 1 1,-1-1 0,0-1 0,5-2 0,9-11-6702</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05.113"/>
    </inkml:context>
    <inkml:brush xml:id="br0">
      <inkml:brushProperty name="width" value="0.05" units="cm"/>
      <inkml:brushProperty name="height" value="0.05" units="cm"/>
    </inkml:brush>
  </inkml:definitions>
  <inkml:trace contextRef="#ctx0" brushRef="#br0">0 1 24575,'4'0'0,"5"0"0,5 0 0,5 0 0,6 0 0,3 4 0,0 5 0,0 1 0,-5 3 0,-6-1-8191</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06.120"/>
    </inkml:context>
    <inkml:brush xml:id="br0">
      <inkml:brushProperty name="width" value="0.05" units="cm"/>
      <inkml:brushProperty name="height" value="0.05" units="cm"/>
    </inkml:brush>
  </inkml:definitions>
  <inkml:trace contextRef="#ctx0" brushRef="#br0">1 117 24575,'40'-20'0,"-7"2"0,0 2 0,1 1 0,1 2 0,0 1 0,45-8 0,-74 19 0,-1 0 0,0 0 0,0 1 0,0 0 0,0 0 0,0 1 0,1-1 0,-1 1 0,0 0 0,5 2 0,-8-2 0,-1 0 0,0 0 0,1 0 0,-1 0 0,0 0 0,1 0 0,-1 0 0,0 0 0,0 0 0,0 1 0,0-1 0,0 0 0,0 1 0,-1-1 0,1 1 0,0-1 0,-1 1 0,1-1 0,-1 1 0,1-1 0,-1 1 0,0 0 0,0-1 0,0 1 0,0-1 0,0 1 0,0 0 0,0-1 0,0 1 0,-1 0 0,1-1 0,0 1 0,-1-1 0,0 3 0,-2 5 0,-1 1 0,1-1 0,-2 0 0,1 0 0,-1 0 0,0 0 0,-1-1 0,-9 11 0,-6 3 0,-34 28 0,4-4 0,50-46 0,1 0 0,-1 1 0,0-1 0,0 1 0,1-1 0,-1 1 0,0-1 0,1 1 0,-1-1 0,1 1 0,-1 0 0,1-1 0,-1 1 0,1 0 0,-1 0 0,1-1 0,-1 1 0,1 0 0,0 0 0,0-1 0,-1 1 0,1 0 0,0 0 0,0 0 0,0 0 0,0 0 0,0-1 0,0 1 0,0 0 0,0 0 0,0 0 0,0 0 0,1-1 0,-1 1 0,0 0 0,1 0 0,-1 0 0,0-1 0,1 1 0,-1 0 0,1-1 0,-1 1 0,1 0 0,-1-1 0,1 1 0,0 0 0,-1-1 0,1 1 0,0-1 0,-1 1 0,1-1 0,0 0 0,0 1 0,-1-1 0,1 0 0,0 1 0,0-1 0,0 0 0,-1 0 0,1 0 0,1 0 0,11 3 0,1 0 0,-1-2 0,18 1 0,-9 0 0,177 15 0,-50-5 0,-141-12-85,0 0 0,0 0-1,0-1 1,0 0 0,0 0-1,0-1 1,-1 0 0,1 0-1,0-1 1,-1 0 0,0 0-1,0-1 1,0 0 0,0 0-1,6-6 1,20-13-6741</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07.414"/>
    </inkml:context>
    <inkml:brush xml:id="br0">
      <inkml:brushProperty name="width" value="0.05" units="cm"/>
      <inkml:brushProperty name="height" value="0.05" units="cm"/>
    </inkml:brush>
  </inkml:definitions>
  <inkml:trace contextRef="#ctx0" brushRef="#br0">85 1 24575,'0'15'0,"0"26"0,-4 21 0,-1 11 0,0 6 0,-3 1 0,0-1 0,-2-7 0,-1-3 0,3-6 0,-2-6 0,1-8 0,2-13-8191</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07.914"/>
    </inkml:context>
    <inkml:brush xml:id="br0">
      <inkml:brushProperty name="width" value="0.05" units="cm"/>
      <inkml:brushProperty name="height" value="0.05" units="cm"/>
    </inkml:brush>
  </inkml:definitions>
  <inkml:trace contextRef="#ctx0" brushRef="#br0">19 1 24575,'-8'0'0,"-3"0"-8191</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3:53:10.748"/>
    </inkml:context>
    <inkml:brush xml:id="br0">
      <inkml:brushProperty name="width" value="0.05" units="cm"/>
      <inkml:brushProperty name="height" value="0.05" units="cm"/>
    </inkml:brush>
  </inkml:definitions>
  <inkml:trace contextRef="#ctx0" brushRef="#br0">78 46 24575,'0'0'0,"-1"0"0,1 0 0,-1 0 0,1 0 0,0 0 0,-1 0 0,1 0 0,0 0 0,-1 0 0,1 0 0,0 0 0,-1 0 0,1 0 0,-1-1 0,1 1 0,0 0 0,0 0 0,-1 0 0,1-1 0,0 1 0,-1 0 0,1 0 0,0-1 0,0 1 0,-1 0 0,1 0 0,0-1 0,0 1 0,0 0 0,-1-1 0,1 1 0,0 0 0,0-1 0,0 1 0,0 0 0,0-1 0,0 1 0,0-1 0,0 1 0,0 0 0,0-1 0,0 1 0,0 0 0,0-1 0,0 1 0,0 0 0,0-1 0,0 1 0,0 0 0,0-1 0,0 1 0,1 0 0,-1-1 0,0 1 0,0 0 0,0-1 0,1 1 0,14-18 0,-11 16 0,0 0 0,-1 0 0,1 0 0,0 1 0,0 0 0,0 0 0,0 0 0,0 0 0,0 1 0,0-1 0,0 1 0,0 0 0,0 0 0,0 1 0,0-1 0,0 1 0,0 0 0,0 0 0,0 0 0,0 0 0,0 1 0,6 3 0,-7-3 0,0 0 0,-1 0 0,1 0 0,-1 1 0,1-1 0,-1 1 0,0-1 0,0 1 0,0 0 0,0 0 0,-1 0 0,1 0 0,-1 0 0,1 0 0,-1 0 0,0 0 0,0 1 0,-1-1 0,1 0 0,-1 1 0,0-1 0,1 0 0,-1 1 0,-1-1 0,1 0 0,0 1 0,-3 5 0,3-7 0,-1 1 0,0-1 0,-1 1 0,1-1 0,0 0 0,-1 0 0,1 0 0,-1 0 0,0 0 0,1 0 0,-1 0 0,0-1 0,0 1 0,0 0 0,0-1 0,-1 0 0,1 0 0,0 1 0,-1-1 0,1 0 0,0-1 0,-1 1 0,1 0 0,-1-1 0,1 1 0,-5-1 0,-9 1 0,0 0 0,0-1 0,-19-2 0,14 0 0,18 2 0,0 0 0,0-1 0,0 1 0,0-1 0,0 0 0,0 0 0,0 0 0,0 0 0,1 0 0,-1-1 0,0 1 0,1-1 0,-1 0 0,1 0 0,0 0 0,0 0 0,-4-4 0,6 6 0,-1-1 0,1 0 0,-1 0 0,1 1 0,0-1 0,-1 0 0,1 0 0,0 0 0,0 0 0,-1 1 0,1-1 0,0 0 0,0 0 0,0 0 0,0 0 0,0 0 0,0 0 0,0 1 0,1-1 0,-1 0 0,0 0 0,0 0 0,1-1 0,0 0 0,1 1 0,-1-1 0,0 1 0,1 0 0,-1-1 0,1 1 0,-1 0 0,1 0 0,0 0 0,0 0 0,-1 0 0,1 0 0,0 0 0,0 1 0,2-1 0,16-4-1365,-1 2-5461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37.257"/>
    </inkml:context>
    <inkml:brush xml:id="br0">
      <inkml:brushProperty name="width" value="0.025" units="cm"/>
      <inkml:brushProperty name="height" value="0.025" units="cm"/>
    </inkml:brush>
  </inkml:definitions>
  <inkml:trace contextRef="#ctx0" brushRef="#br0">1 1 24575,'4'0'0,"5"0"0,1 4 0,-1 5 0,-2 5 0,-2 8 0,-2 4 0,-2 2 0,-1 3 0,0 2 0,0 1 0,-1 1 0,1-4 0,0-1 0,0-7-8191</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17.603"/>
    </inkml:context>
    <inkml:brush xml:id="br0">
      <inkml:brushProperty name="width" value="0.05" units="cm"/>
      <inkml:brushProperty name="height" value="0.05" units="cm"/>
    </inkml:brush>
  </inkml:definitions>
  <inkml:trace contextRef="#ctx0" brushRef="#br0">1020 188 24575,'0'-1'0,"-1"-1"0,1 1 0,0-1 0,-1 1 0,1-1 0,-1 1 0,1-1 0,-1 1 0,0-1 0,0 1 0,0-1 0,0 1 0,0 0 0,0 0 0,0 0 0,0-1 0,0 1 0,-1 0 0,1 0 0,0 1 0,-1-1 0,1 0 0,0 0 0,-1 1 0,-1-1 0,-46-14 0,31 11 0,-76-28 0,-39-11 0,56 19 0,46 14 0,0 1 0,-47-8 0,68 16 0,0 0 0,0 1 0,0 0 0,0 0 0,0 1 0,0 0 0,0 1 0,0 0 0,1 1 0,-1 0 0,1 1 0,-12 5 0,-13 12 0,2 1 0,0 2 0,2 0 0,1 3 0,-46 52 0,64-66 0,1 1 0,0 0 0,1 1 0,0 0 0,1 1 0,1 0 0,1 0 0,-7 24 0,5-10 0,1 1 0,2 1 0,-2 53 0,7-79 0,-1 9 0,0 0 0,2-1 0,0 1 0,5 25 0,-5-35 0,1-1 0,-1 0 0,1 1 0,0-1 0,0 0 0,1 0 0,-1 0 0,1-1 0,0 1 0,0-1 0,0 1 0,0-1 0,1 0 0,-1 0 0,1-1 0,0 1 0,0-1 0,0 1 0,6 1 0,67 36 0,-53-27 0,0-1 0,1 0 0,37 11 0,-3-4 0,-39-11 0,0-2 0,28 6 0,-28-9-70,19 4 120,1-1 0,0-2-1,57-2 1,-87-3-129,0 1 1,0-2-1,0 1 1,0-2-1,0 1 0,0-1 1,0-1-1,-1 1 0,1-2 1,-1 1-1,0-1 0,-1-1 1,1 0-1,-1 0 1,0 0-1,0-1 0,-1-1 1,11-13-1,-2-3-6747</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19.676"/>
    </inkml:context>
    <inkml:brush xml:id="br0">
      <inkml:brushProperty name="width" value="0.05" units="cm"/>
      <inkml:brushProperty name="height" value="0.05" units="cm"/>
    </inkml:brush>
  </inkml:definitions>
  <inkml:trace contextRef="#ctx0" brushRef="#br0">6 0 24575,'-4'0'0,"2"4"0,3 5 0,0 5 0,0 4 0,0 3 0,0 2 0,-1 1 0,1 0 0,-1 0 0,0 0 0,0-1 0,0 1 0,0-5-8191</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20.285"/>
    </inkml:context>
    <inkml:brush xml:id="br0">
      <inkml:brushProperty name="width" value="0.05" units="cm"/>
      <inkml:brushProperty name="height" value="0.05" units="cm"/>
    </inkml:brush>
  </inkml:definitions>
  <inkml:trace contextRef="#ctx0" brushRef="#br0">1 24 24575,'0'-1'0,"1"0"0,-1 0 0,1 0 0,-1 0 0,1 0 0,-1 0 0,1 0 0,-1 1 0,1-1 0,0 0 0,0 0 0,-1 0 0,1 1 0,0-1 0,0 0 0,0 1 0,0-1 0,0 0 0,0 1 0,0 0 0,0-1 0,0 1 0,0-1 0,0 1 0,0 0 0,0 0 0,2 0 0,36-5 0,-35 5 0,385 0 0,-294 14-1365,-72-10-5461</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21.115"/>
    </inkml:context>
    <inkml:brush xml:id="br0">
      <inkml:brushProperty name="width" value="0.05" units="cm"/>
      <inkml:brushProperty name="height" value="0.05" units="cm"/>
    </inkml:brush>
  </inkml:definitions>
  <inkml:trace contextRef="#ctx0" brushRef="#br0">0 1 24575,'4'0'0,"5"0"0,5 0 0,4 0 0,3 0 0,6 0 0,2 0 0,0 0 0,3 0 0,0 0 0,3 0 0,-2 0 0,3 0 0,-2 4 0,-6 1-8191</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22.527"/>
    </inkml:context>
    <inkml:brush xml:id="br0">
      <inkml:brushProperty name="width" value="0.05" units="cm"/>
      <inkml:brushProperty name="height" value="0.05" units="cm"/>
    </inkml:brush>
  </inkml:definitions>
  <inkml:trace contextRef="#ctx0" brushRef="#br0">588 141 24575,'-4'-1'0,"1"-1"0,-1 1 0,1 0 0,-1-1 0,1 0 0,0 0 0,-1 0 0,1 0 0,-4-4 0,-8-4 0,-32-16 0,-59-24 0,90 43 0,-2 1 0,1 1 0,0 0 0,-1 2 0,0 0 0,0 1 0,-26 0 0,37 3 0,-1 0 0,1 1 0,0 0 0,0 1 0,0 0 0,0 0 0,0 0 0,1 1 0,-1-1 0,1 2 0,0-1 0,0 1 0,0 0 0,1 0 0,-10 12 0,3-3 0,1 1 0,0 0 0,1 1 0,1 0 0,-10 22 0,13-18 0,0-1 0,1 1 0,0 0 0,2 0 0,1 1 0,0-1 0,2 39 0,4-7 0,21 96 0,-20-131 0,1-1 0,0 0 0,1-1 0,1 1 0,1-2 0,14 20 0,8 15 0,-27-43 0,1 1 0,-1-1 0,1-1 0,0 1 0,1-1 0,0 0 0,0 0 0,0 0 0,0-1 0,1 0 0,-1 0 0,1-1 0,0 0 0,0 0 0,0 0 0,1-1 0,-1 0 0,14 1 0,1 0 0,0-2 0,1 0 0,-1-2 0,0 0 0,29-6 0,-46 6 7,-1 0-1,0 0 0,1 0 1,-1-1-1,0 0 1,1 0-1,-1 0 0,0-1 1,-1 1-1,1-1 1,0 0-1,-1 0 0,1 0 1,-1 0-1,0-1 1,0 1-1,3-7 0,3-4-338,-2-1 1,0 0-1,8-24 0,-14 36 179,7-20-6673</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23.782"/>
    </inkml:context>
    <inkml:brush xml:id="br0">
      <inkml:brushProperty name="width" value="0.05" units="cm"/>
      <inkml:brushProperty name="height" value="0.05" units="cm"/>
    </inkml:brush>
  </inkml:definitions>
  <inkml:trace contextRef="#ctx0" brushRef="#br0">1 0 24575,'10'0'0,"0"0"0,0 1 0,0 0 0,0 1 0,0 0 0,-1 0 0,1 1 0,-1 0 0,1 1 0,15 8 0,-20-8 0,0-1 0,0 1 0,-1 0 0,1 0 0,-1 1 0,0-1 0,0 1 0,-1 0 0,0 0 0,1 0 0,-2 1 0,1-1 0,-1 1 0,1-1 0,-1 1 0,-1 0 0,1 0 0,-1 0 0,0 7 0,1-2 0,-1 0 0,0-1 0,-1 1 0,0 0 0,-1 0 0,0-1 0,-1 1 0,0-1 0,0 1 0,-1-1 0,-1 1 0,1-1 0,-10 16 0,12-25-3,0 1 0,0-1 0,0 0 0,0 1 0,1-1 0,-1 1 0,0-1 0,1 1 0,-1-1 0,1 1 0,0-1 0,-1 1 0,1-1 0,0 1 0,0-1 0,0 1 0,0 0 0,0-1 0,0 1 0,1-1 0,-1 1 0,1-1 0,-1 1 0,1-1 0,-1 1 0,2 2 0,0-2 18,1 0-1,-1 0 0,0 0 0,1 0 1,-1-1-1,1 1 0,-1-1 1,1 1-1,0-1 0,0 0 0,0 0 1,0 0-1,3 0 0,12 2-378,0 0-1,1-2 0,26 0 1,-44-1 338,22-1-6800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24.237"/>
    </inkml:context>
    <inkml:brush xml:id="br0">
      <inkml:brushProperty name="width" value="0.05" units="cm"/>
      <inkml:brushProperty name="height" value="0.05" units="cm"/>
    </inkml:brush>
  </inkml:definitions>
  <inkml:trace contextRef="#ctx0" brushRef="#br0">1 1 24575,'4'0'0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25.593"/>
    </inkml:context>
    <inkml:brush xml:id="br0">
      <inkml:brushProperty name="width" value="0.05" units="cm"/>
      <inkml:brushProperty name="height" value="0.05" units="cm"/>
    </inkml:brush>
  </inkml:definitions>
  <inkml:trace contextRef="#ctx0" brushRef="#br0">470 50 24575,'0'-3'0,"-1"1"0,1 0 0,-1 0 0,1 0 0,-1 0 0,0 0 0,0 0 0,0 0 0,0 0 0,0 0 0,0 0 0,-1 1 0,1-1 0,-1 0 0,1 1 0,-1-1 0,1 1 0,-1-1 0,0 1 0,0 0 0,0 0 0,0 0 0,0 0 0,0 0 0,0 0 0,0 1 0,0-1 0,0 1 0,0-1 0,0 1 0,-5 0 0,-10-3 0,-1 2 0,1 0 0,-19 2 0,17 0 0,1-1 0,-1 1 0,1 1 0,0 0 0,0 1 0,0 1 0,1 1 0,-19 7 0,28-8 0,0 0 0,0 0 0,1 0 0,0 1 0,0 0 0,0 1 0,0 0 0,1 0 0,0 0 0,0 0 0,1 1 0,-1 0 0,1 0 0,1 1 0,0-1 0,0 1 0,-3 9 0,-2 8 0,2 1 0,0 0 0,2 0 0,1 0 0,-1 36 0,4-49 0,1 0 0,1 1 0,0-1 0,0 0 0,1 0 0,1 0 0,0 0 0,1-1 0,1 1 0,0-1 0,0 0 0,13 19 0,-9-19 0,1-2 0,0 1 0,1-2 0,1 1 0,-1-1 0,2-1 0,-1 0 0,1-1 0,27 11 0,-15-8 0,1-1 0,0-1 0,1-1 0,40 4 0,-61-10-64,6 1-55,-1 0 1,1-1 0,-1-1 0,1 1-1,0-2 1,-1 0 0,1 0 0,-1-1-1,0 0 1,20-7 0,-14-2-6708</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27.262"/>
    </inkml:context>
    <inkml:brush xml:id="br0">
      <inkml:brushProperty name="width" value="0.05" units="cm"/>
      <inkml:brushProperty name="height" value="0.05" units="cm"/>
    </inkml:brush>
  </inkml:definitions>
  <inkml:trace contextRef="#ctx0" brushRef="#br0">0 1 24575,'10'0'0,"-1"0"0,0 0 0,0 1 0,0 0 0,0 1 0,0 0 0,0 0 0,12 5 0,-18-5 0,0 0 0,0 0 0,0 0 0,0 1 0,0-1 0,-1 1 0,1 0 0,-1-1 0,1 1 0,-1 0 0,0 0 0,0 1 0,0-1 0,-1 0 0,1 1 0,-1-1 0,0 0 0,0 1 0,0 0 0,0-1 0,-1 1 0,1 0 0,-1 4 0,0-1 0,1 0 0,-2 0 0,1 0 0,-1 0 0,0 0 0,0-1 0,-1 1 0,0 0 0,0 0 0,0-1 0,-1 0 0,0 1 0,0-1 0,-1 0 0,0 0 0,0-1 0,0 1 0,-1-1 0,0 0 0,0 0 0,-6 4 0,11-8 0,-1-1 0,0 1 0,1-1 0,-1 1 0,1 0 0,-1-1 0,1 1 0,-1-1 0,1 1 0,-1 0 0,1 0 0,0-1 0,-1 1 0,1 0 0,0 0 0,0-1 0,0 1 0,0 0 0,-1 0 0,1-1 0,0 1 0,0 0 0,0 0 0,1 0 0,-1-1 0,0 1 0,0 0 0,0 0 0,0 0 0,1-1 0,-1 1 0,0 0 0,1-1 0,-1 1 0,1 0 0,-1-1 0,1 1 0,-1 0 0,1-1 0,-1 1 0,1-1 0,0 1 0,-1-1 0,1 1 0,-1-1 0,1 1 0,0-1 0,0 0 0,1 1 0,50 21 0,-29-13 0,-20-8 0,-1 1 0,1-1 0,0 1 0,-1-1 0,0 1 0,1 0 0,-1 0 0,0 0 0,0 0 0,0 0 0,0 0 0,0 1 0,0-1 0,-1 1 0,1 0 0,-1-1 0,0 1 0,0 0 0,0-1 0,0 1 0,0 0 0,0 0 0,-1 0 0,0 0 0,1 0 0,-1 0 0,-1 4 0,0-3 0,0 0 0,0-1 0,-1 1 0,1 0 0,-1-1 0,0 1 0,0-1 0,0 0 0,-1 0 0,1 1 0,-1-2 0,0 1 0,0 0 0,0 0 0,0-1 0,0 0 0,-1 0 0,1 0 0,-1 0 0,-3 2 0,-75 30-1365,56-20-5461</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29.210"/>
    </inkml:context>
    <inkml:brush xml:id="br0">
      <inkml:brushProperty name="width" value="0.05" units="cm"/>
      <inkml:brushProperty name="height" value="0.05" units="cm"/>
    </inkml:brush>
  </inkml:definitions>
  <inkml:trace contextRef="#ctx0" brushRef="#br0">1036 143 24575,'-1'-2'0,"0"1"0,0-1 0,0 1 0,0-1 0,0 1 0,0-1 0,-1 1 0,1 0 0,0-1 0,-1 1 0,1 0 0,-1 0 0,0 0 0,1 0 0,-1 1 0,0-1 0,1 0 0,-1 1 0,-2-1 0,-4-3 0,-33-16 0,-2 2 0,0 1 0,-1 3 0,0 1 0,-1 3 0,0 1 0,-72-4 0,95 12 0,0 1 0,-1 0 0,1 2 0,-1 1 0,1 1 0,0 1 0,0 0 0,1 2 0,0 1 0,0 0 0,1 2 0,0 0 0,0 1 0,1 1 0,1 1 0,0 0 0,-26 26 0,28-20 0,0 0 0,2 1 0,0 1 0,1 0 0,-11 24 0,-42 117 0,63-156 0,1 1 0,0-1 0,0 1 0,1-1 0,0 1 0,0 0 0,1 0 0,-1-1 0,1 1 0,1 0 0,-1 0 0,1 0 0,1-1 0,-1 1 0,1 0 0,0-1 0,3 7 0,1-4 0,0 1 0,0-1 0,1-1 0,0 1 0,1-1 0,0-1 0,0 1 0,0-1 0,17 10 0,15 10 0,2-1 0,83 39 0,-104-57 0,1 0 0,0-1 0,0-1 0,0-2 0,1 0 0,0-1 0,-1-1 0,33-2 0,-49 0 7,0-1 0,-1 0 0,1 0 0,-1-1 0,1 1 1,-1-1-1,0 0 0,1-1 0,-1 1 0,0-1 0,-1 0 0,1 0 0,0-1 0,-1 1 0,0-1 0,5-5 0,2-4-378,-1-1-1,0-1 1,15-29 0,-12 20-6455</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38.454"/>
    </inkml:context>
    <inkml:brush xml:id="br0">
      <inkml:brushProperty name="width" value="0.025" units="cm"/>
      <inkml:brushProperty name="height" value="0.025" units="cm"/>
    </inkml:brush>
  </inkml:definitions>
  <inkml:trace contextRef="#ctx0" brushRef="#br0">0 45 24575,'17'-1'0,"0"0"0,0-2 0,0 0 0,-1-1 0,17-6 0,38-9 0,-68 18 2,0 0 0,0 1 0,0-1 0,0 1 0,0 0-1,0 0 1,0 0 0,0 0 0,0 0 0,-1 0 0,1 1 0,0 0 0,0-1-1,0 1 1,0 0 0,0 1 0,-1-1 0,1 0 0,-1 1 0,1-1 0,-1 1-1,1 0 1,-1 0 0,0 0 0,0 0 0,0 0 0,0 1 0,0-1-1,0 0 1,-1 1 0,1 0 0,-1-1 0,0 1 0,0 0 0,0 0 0,0-1-1,1 7 1,1 10-85,-1-1-1,-1 1 1,0 0 0,-1 0-1,-4 19 1,2 1-853,2-18-5890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29.780"/>
    </inkml:context>
    <inkml:brush xml:id="br0">
      <inkml:brushProperty name="width" value="0.05" units="cm"/>
      <inkml:brushProperty name="height" value="0.05" units="cm"/>
    </inkml:brush>
  </inkml:definitions>
  <inkml:trace contextRef="#ctx0" brushRef="#br0">445 11 24575,'0'-4'0,"4"-2"0,1 5 0,0 10 0,-1 12 0,-5 9 0,-15 4 0,-15 8 0,-31 9 0,-16-1 0,-7-8 0,8-12 0,12-11 0,17-8-8191</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33.137"/>
    </inkml:context>
    <inkml:brush xml:id="br0">
      <inkml:brushProperty name="width" value="0.05" units="cm"/>
      <inkml:brushProperty name="height" value="0.05" units="cm"/>
    </inkml:brush>
  </inkml:definitions>
  <inkml:trace contextRef="#ctx0" brushRef="#br0">5 0 24575,'1'1'0,"0"-1"0,0 1 0,0 0 0,0-1 0,0 1 0,0 0 0,0 0 0,0 0 0,0-1 0,-1 1 0,1 0 0,0 0 0,-1 0 0,1 0 0,-1 0 0,1 1 0,-1-1 0,0 0 0,1 0 0,-1 0 0,0 0 0,0 0 0,1 3 0,4 32 0,-5-33 0,2 11 0,0 0 0,-2 1 0,1-1 0,-2 0 0,0 0 0,0 0 0,-2 0 0,1 0 0,-2 0 0,0 0 0,-9 19 0,13-33 0,0 1 0,-1-1 0,1 1 0,0-1 0,0 1 0,0-1 0,-1 1 0,1 0 0,0-1 0,0 1 0,0-1 0,0 1 0,0-1 0,0 1 0,0-1 0,0 1 0,0 0 0,0-1 0,1 1 0,-1-1 0,0 1 0,0-1 0,0 1 0,1-1 0,-1 1 0,0-1 0,0 1 0,1-1 0,-1 1 0,1-1 0,0 1 0,21 8 0,36-7 0,-50-2 0,155-2-1365,-131 2-5461</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38.742"/>
    </inkml:context>
    <inkml:brush xml:id="br0">
      <inkml:brushProperty name="width" value="0.05" units="cm"/>
      <inkml:brushProperty name="height" value="0.05" units="cm"/>
    </inkml:brush>
  </inkml:definitions>
  <inkml:trace contextRef="#ctx0" brushRef="#br0">1 0 24575,'3'0'0,"7"0"0,8 0 0,9 0 0,8 0 0,2 0 0,-2 0 0,2 0 0,-2 0 0,1 0 0,2 0 0,7 0 0,-1 0 0,-8 0-8191</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40.805"/>
    </inkml:context>
    <inkml:brush xml:id="br0">
      <inkml:brushProperty name="width" value="0.05" units="cm"/>
      <inkml:brushProperty name="height" value="0.05" units="cm"/>
    </inkml:brush>
  </inkml:definitions>
  <inkml:trace contextRef="#ctx0" brushRef="#br0">1 1 24575,'0'1'0,"1"0"0,-1 0 0,0 0 0,1 0 0,-1 0 0,1 0 0,0 0 0,-1-1 0,1 1 0,0 0 0,0 0 0,-1 0 0,1-1 0,0 1 0,0 0 0,0-1 0,0 1 0,0-1 0,0 1 0,0-1 0,0 1 0,0-1 0,0 0 0,0 1 0,0-1 0,0 0 0,2 0 0,36 5 0,-35-5 0,118 10 0,107 4 0,-76-15-1365,-122 1-5461</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42.177"/>
    </inkml:context>
    <inkml:brush xml:id="br0">
      <inkml:brushProperty name="width" value="0.05" units="cm"/>
      <inkml:brushProperty name="height" value="0.05" units="cm"/>
    </inkml:brush>
  </inkml:definitions>
  <inkml:trace contextRef="#ctx0" brushRef="#br0">860 73 24575,'-8'-7'0,"-2"-1"0,1 1 0,-1 1 0,0 0 0,0 1 0,-1 0 0,0 0 0,0 1 0,0 0 0,0 1 0,0 0 0,-22-2 0,-15 1 0,-87 4 0,82 1 0,0-1 0,21-1 0,0 2 0,-1 1 0,-34 6 0,56-5 0,1 0 0,-1 0 0,1 1 0,-1 0 0,1 1 0,0 0 0,1 0 0,-1 1 0,1 1 0,0 0 0,1 0 0,0 0 0,-8 9 0,3 1 0,1 0 0,0 1 0,2 0 0,0 1 0,1 0 0,0 0 0,2 1 0,1 0 0,0 1 0,1-1 0,1 1 0,1 0 0,1 0 0,1 0 0,1 0 0,1 0 0,1 0 0,4 22 0,-6-40 0,1 1 0,0-1 0,0 1 0,0-1 0,0 0 0,0 1 0,1-1 0,0 0 0,0 0 0,-1 0 0,2 0 0,-1 0 0,0 0 0,1-1 0,-1 1 0,1-1 0,0 1 0,-1-1 0,1 0 0,1 0 0,-1-1 0,4 3 0,5 0 0,0 0 0,1-1 0,0-1 0,-1 0 0,15 0 0,-19-1 0,262 6-209,-200-8-947,-49 1-5670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42.821"/>
    </inkml:context>
    <inkml:brush xml:id="br0">
      <inkml:brushProperty name="width" value="0.05" units="cm"/>
      <inkml:brushProperty name="height" value="0.05" units="cm"/>
    </inkml:brush>
  </inkml:definitions>
  <inkml:trace contextRef="#ctx0" brushRef="#br0">1 0 24575,'4'0'0,"1"4"0,0 13 0,-1 8 0,-1 7 0,-1 2 0,-1 0 0,-1 1 0,0 3 0,0-1 0,0 0 0,-1-1 0,1 1 0,0-3 0,0-6-8191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43.533"/>
    </inkml:context>
    <inkml:brush xml:id="br0">
      <inkml:brushProperty name="width" value="0.05" units="cm"/>
      <inkml:brushProperty name="height" value="0.05" units="cm"/>
    </inkml:brush>
  </inkml:definitions>
  <inkml:trace contextRef="#ctx0" brushRef="#br0">516 1 24575,'-1'15'0,"0"1"0,-1 0 0,-1 0 0,0-1 0,-1 1 0,-1-1 0,-10 23 0,-7 7 0,-30 45 0,4-8 0,-46 99-49,18-33-609,-96 141 0,155-264-6168</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44.862"/>
    </inkml:context>
    <inkml:brush xml:id="br0">
      <inkml:brushProperty name="width" value="0.05" units="cm"/>
      <inkml:brushProperty name="height" value="0.05" units="cm"/>
    </inkml:brush>
  </inkml:definitions>
  <inkml:trace contextRef="#ctx0" brushRef="#br0">419 64 24575,'-1'-3'0,"0"1"0,1-1 0,-1 1 0,0-1 0,0 1 0,0-1 0,-1 1 0,1-1 0,-1 1 0,1 0 0,-1 0 0,0 0 0,1 0 0,-1 0 0,0 0 0,-1 0 0,1 1 0,0-1 0,0 1 0,-1 0 0,1-1 0,-1 1 0,1 0 0,-1 0 0,1 1 0,-4-2 0,-4-1 0,0 1 0,0-1 0,0 1 0,0 1 0,-17 0 0,16 2 0,1 1 0,0 0 0,0 0 0,0 1 0,0 1 0,1 0 0,-1 0 0,1 1 0,0 0 0,0 0 0,1 1 0,0 1 0,0-1 0,0 1 0,1 0 0,-10 12 0,-1 3 0,1 0 0,1 1 0,1 1 0,-22 48 0,33-62 0,0 0 0,0 0 0,1 0 0,0 0 0,1 1 0,0-1 0,1 1 0,0-1 0,1 1 0,0 0 0,2 17 0,0-20 0,0-1 0,0 1 0,1-1 0,0 1 0,0-1 0,0 0 0,1 0 0,1 0 0,-1 0 0,1-1 0,0 0 0,0 0 0,1 0 0,0-1 0,12 10 0,-4-5 0,0-1 0,0 0 0,1-1 0,1 0 0,-1-1 0,31 9 0,-39-14 0,0-1 0,0 0 0,0 0 0,-1 0 0,1-1 0,0 0 0,0 0 0,0-1 0,0 0 0,0 0 0,0-1 0,-1 1 0,1-1 0,-1-1 0,1 1 0,-1-1 0,0-1 0,0 1 0,8-6 0,-1-3-273,-1 0 0,0-1 0,0-1 0,16-25 0,-11 14-6553</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0:47.654"/>
    </inkml:context>
    <inkml:brush xml:id="br0">
      <inkml:brushProperty name="width" value="0.05" units="cm"/>
      <inkml:brushProperty name="height" value="0.05" units="cm"/>
    </inkml:brush>
  </inkml:definitions>
  <inkml:trace contextRef="#ctx0" brushRef="#br0">21 38 24575,'1'-2'0,"-1"0"0,1 0 0,0 0 0,0 0 0,0 1 0,0-1 0,0 0 0,0 0 0,0 1 0,1-1 0,-1 0 0,0 1 0,1-1 0,0 1 0,-1 0 0,1-1 0,0 1 0,-1 0 0,1 0 0,0 0 0,0 0 0,0 1 0,0-1 0,0 0 0,0 1 0,0 0 0,0-1 0,0 1 0,0 0 0,1 0 0,-1 0 0,0 0 0,0 0 0,0 1 0,0-1 0,0 1 0,0-1 0,0 1 0,0 0 0,0 0 0,0 0 0,0 0 0,-1 0 0,1 0 0,0 0 0,-1 0 0,1 1 0,0-1 0,1 3 0,-2-1 0,1 0 0,-1 1 0,0-1 0,0 1 0,0-1 0,0 1 0,0-1 0,-1 1 0,0 0 0,0-1 0,0 1 0,0 0 0,0-1 0,-1 1 0,1-1 0,-1 1 0,0-1 0,0 1 0,-1-1 0,1 1 0,-1-1 0,1 0 0,-1 0 0,-3 4 0,-3 4 0,-2 0 0,1-1 0,-2 0 0,-18 14 0,25-20 0,2-3 0,1 0 0,-1 0 0,1 0 0,0 0 0,0 0 0,0 1 0,0-1 0,0 1 0,0-1 0,0 1 0,0-1 0,0 1 0,0-1 0,1 1 0,-1 0 0,1-1 0,-1 1 0,1 0 0,0-1 0,0 1 0,0 0 0,0 0 0,0-1 0,0 4 0,1-2 0,0 1 0,1-1 0,-1 0 0,1 1 0,0-1 0,0 0 0,0 0 0,0 0 0,0 0 0,1-1 0,3 4 0,7 5 0,0 0 0,1-1 0,29 15 0,-35-20 0,-1-1 0,0 1 0,1 0 0,-2 1 0,1 0 0,-1 0 0,0 0 0,0 1 0,0 0 0,-1 0 0,8 15 0,-11-18 0,0 1 0,0-1 0,0 1 0,-1 0 0,0 0 0,0 0 0,0 0 0,-1-1 0,1 1 0,-1 0 0,0 0 0,-1 0 0,1 0 0,-1 0 0,0 0 0,0 0 0,-1 0 0,1-1 0,-1 1 0,0 0 0,0-1 0,-1 0 0,-3 5 0,3-5 7,0 0 0,0 0 0,-1 0 0,0-1 0,1 1 1,-1-1-1,-1 0 0,1 0 0,0-1 0,-1 1 0,1-1 0,-1 0 0,0 0 0,0-1 0,0 1 0,-7 0 0,-6 1-378,1-2-1,-1 0 1,-24-1 0,22-1-6455</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33.998"/>
    </inkml:context>
    <inkml:brush xml:id="br0">
      <inkml:brushProperty name="width" value="0.05" units="cm"/>
      <inkml:brushProperty name="height" value="0.05" units="cm"/>
    </inkml:brush>
  </inkml:definitions>
  <inkml:trace contextRef="#ctx0" brushRef="#br0">1 100 24575,'79'197'0,"-49"-130"0,-3 2 0,21 84 0,-44-136 0,13 58 0,12 102 0,-29-175 0,1 7 0,0 0 0,0 0 0,1 0 0,4 12 0,-6-20 0,0 0 0,1 0 0,-1 0 0,0 0 0,1 0 0,-1-1 0,1 1 0,-1 0 0,1 0 0,0-1 0,-1 1 0,1 0 0,0-1 0,0 1 0,-1 0 0,1-1 0,0 1 0,0-1 0,0 0 0,1 1 0,-1-1 0,1 0 0,-1 0 0,0 0 0,1-1 0,-1 1 0,0 0 0,1-1 0,-1 1 0,0-1 0,0 1 0,0-1 0,0 0 0,1 0 0,-1 1 0,0-1 0,0 0 0,0 0 0,-1 0 0,3-2 0,10-13 0,-1 1 0,0-2 0,-1 0 0,-1 0 0,9-20 0,37-101 0,-26 61 0,-7 21 0,-2-1 0,-3 0 0,-2-2 0,15-102 0,-26 132-273,1 1 0,2 0 0,1 1 0,17-38 0,-20 50-6553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39.535"/>
    </inkml:context>
    <inkml:brush xml:id="br0">
      <inkml:brushProperty name="width" value="0.025" units="cm"/>
      <inkml:brushProperty name="height" value="0.025" units="cm"/>
    </inkml:brush>
  </inkml:definitions>
  <inkml:trace contextRef="#ctx0" brushRef="#br0">0 66 24575,'0'-4'0,"4"-1"0,5 0 0,5 1 0,5 1 0,2-3 0,2-4 0,0-4 0,-3-1-8191</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34.468"/>
    </inkml:context>
    <inkml:brush xml:id="br0">
      <inkml:brushProperty name="width" value="0.05" units="cm"/>
      <inkml:brushProperty name="height" value="0.05" units="cm"/>
    </inkml:brush>
  </inkml:definitions>
  <inkml:trace contextRef="#ctx0" brushRef="#br0">0 0 24575,'0'0'-8191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40.620"/>
    </inkml:context>
    <inkml:brush xml:id="br0">
      <inkml:brushProperty name="width" value="0.05" units="cm"/>
      <inkml:brushProperty name="height" value="0.05" units="cm"/>
    </inkml:brush>
  </inkml:definitions>
  <inkml:trace contextRef="#ctx0" brushRef="#br0">486 77 24575,'-14'-1'0,"0"-1"0,0 0 0,-1-1 0,2 0 0,-1-1 0,0-1 0,1 0 0,-21-12 0,-43-15 0,72 31 0,-1 1 0,1-1 0,0 1 0,0 0 0,-1 0 0,1 1 0,0 0 0,0 0 0,-1 0 0,1 0 0,0 1 0,0 0 0,0 0 0,1 0 0,-1 1 0,0 0 0,1-1 0,0 2 0,-1-1 0,1 0 0,1 1 0,-5 4 0,-5 5 0,0 2 0,0 0 0,1 0 0,-17 31 0,16-19 0,2-1 0,1 2 0,2-1 0,0 1 0,2 1 0,1-1 0,-2 56 0,6-78 0,2 0 0,-1 0 0,0 0 0,1 0 0,0 0 0,1 0 0,-1 0 0,1 0 0,0 0 0,1-1 0,-1 1 0,1-1 0,0 1 0,0-1 0,1 0 0,0 0 0,0-1 0,7 8 0,-4-6 0,1-1 0,-1 1 0,1-1 0,1-1 0,-1 1 0,1-1 0,0-1 0,-1 0 0,2 0 0,-1 0 0,15 1 0,44 12-38,10 2 166,-73-17-249,1-1-1,0 0 1,0 0 0,0-1 0,0 1-1,0-1 1,0 0 0,0-1 0,-1 0-1,1 0 1,7-3 0,3-4-6705</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41.772"/>
    </inkml:context>
    <inkml:brush xml:id="br0">
      <inkml:brushProperty name="width" value="0.05" units="cm"/>
      <inkml:brushProperty name="height" value="0.05" units="cm"/>
    </inkml:brush>
  </inkml:definitions>
  <inkml:trace contextRef="#ctx0" brushRef="#br0">0 25 24575,'64'0'0,"34"1"0,139-17 0,-173 10-682,98 2-1,-142 4-6143</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43.086"/>
    </inkml:context>
    <inkml:brush xml:id="br0">
      <inkml:brushProperty name="width" value="0.05" units="cm"/>
      <inkml:brushProperty name="height" value="0.05" units="cm"/>
    </inkml:brush>
  </inkml:definitions>
  <inkml:trace contextRef="#ctx0" brushRef="#br0">1 67 24575,'4'0'0,"9"0"0,6 0 0,12 0 0,4 0 0,9 0 0,4 0 0,-2 0 0,-2-4 0,1-1 0,4-8 0,1-1 0,-3 1 0,-3 3 0,-8 3-8191</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44.091"/>
    </inkml:context>
    <inkml:brush xml:id="br0">
      <inkml:brushProperty name="width" value="0.05" units="cm"/>
      <inkml:brushProperty name="height" value="0.05" units="cm"/>
    </inkml:brush>
  </inkml:definitions>
  <inkml:trace contextRef="#ctx0" brushRef="#br0">1 222 24575,'2'27'0,"2"1"0,1 0 0,1-1 0,19 52 0,-8-24 0,13 58 0,-18-61 0,3 0 0,22 52 0,-37-103 0,0 0 0,0-1 0,0 1 0,0 0 0,0 0 0,1 0 0,-1-1 0,0 1 0,1 0 0,-1-1 0,0 1 0,1 0 0,-1 0 0,1-1 0,-1 1 0,1-1 0,-1 1 0,1-1 0,-1 1 0,1-1 0,0 1 0,-1-1 0,1 1 0,0-1 0,-1 0 0,1 1 0,0-1 0,0 0 0,-1 0 0,1 1 0,0-1 0,0 0 0,0 0 0,-1 0 0,1 0 0,0 0 0,0 0 0,0 0 0,-1 0 0,1 0 0,0-1 0,0 1 0,-1 0 0,1 0 0,0-1 0,0 1 0,-1-1 0,1 1 0,0 0 0,-1-1 0,1 1 0,-1-1 0,1 1 0,-1-1 0,1 0 0,-1 1 0,1-1 0,-1 0 0,1 1 0,-1-1 0,1-1 0,3-4 0,0-1 0,0 0 0,-1 0 0,1-1 0,1-7 0,10-46 0,14-120 0,3-13 0,-17 122-81,-7 31-240,2 0 0,2 0 0,21-49 0,-23 68-6505</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44.598"/>
    </inkml:context>
    <inkml:brush xml:id="br0">
      <inkml:brushProperty name="width" value="0.05" units="cm"/>
      <inkml:brushProperty name="height" value="0.05" units="cm"/>
    </inkml:brush>
  </inkml:definitions>
  <inkml:trace contextRef="#ctx0" brushRef="#br0">1 1 24575,'4'0'0,"5"0"0,5 8 0,0 6 0,2 9 0,-2 8 0,-3 4 0,-4-2 0,-3-1 0,-2 1 0,-2-1 0,-4 2 0,-2-1 0,-11 5 0,-7 1 0,0-6-8191</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48.735"/>
    </inkml:context>
    <inkml:brush xml:id="br0">
      <inkml:brushProperty name="width" value="0.05" units="cm"/>
      <inkml:brushProperty name="height" value="0.05" units="cm"/>
    </inkml:brush>
  </inkml:definitions>
  <inkml:trace contextRef="#ctx0" brushRef="#br0">9 1 24575,'0'4'0,"0"9"0,0 6 0,0 8 0,0 3 0,0 1 0,0-2 0,-4-1 0,-1-6-8191</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49.750"/>
    </inkml:context>
    <inkml:brush xml:id="br0">
      <inkml:brushProperty name="width" value="0.05" units="cm"/>
      <inkml:brushProperty name="height" value="0.05" units="cm"/>
    </inkml:brush>
  </inkml:definitions>
  <inkml:trace contextRef="#ctx0" brushRef="#br0">0 48 24575,'6'1'0,"1"-1"0,-1 1 0,0 0 0,1 1 0,-1-1 0,0 1 0,0 0 0,0 1 0,-1 0 0,1 0 0,0 0 0,-1 0 0,0 1 0,0 0 0,0 0 0,0 1 0,-1-1 0,0 1 0,6 8 0,6 9 0,-2 2 0,0 0 0,13 34 0,-4-10 0,-2-1 0,12 26 0,-30-68 0,0 0 0,0 0 0,0-1 0,0 1 0,1-1 0,0 0 0,0 0 0,0 0 0,0-1 0,8 6 0,-10-8 0,0 0 0,0 0 0,0-1 0,0 1 0,0 0 0,0-1 0,0 0 0,0 1 0,0-1 0,0 0 0,0 0 0,1 0 0,-1 0 0,0 0 0,0-1 0,0 1 0,0-1 0,0 1 0,4-2 0,-3 0 0,1-1 0,0 1 0,0-1 0,-1 0 0,1 0 0,-1 0 0,0 0 0,5-7 0,2-4 0,-1 0 0,-1-1 0,12-29 0,7-20-106,-7 20-209,-1-2 1,-3 0-1,16-76 0,-29 101-6511</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50.346"/>
    </inkml:context>
    <inkml:brush xml:id="br0">
      <inkml:brushProperty name="width" value="0.05" units="cm"/>
      <inkml:brushProperty name="height" value="0.05" units="cm"/>
    </inkml:brush>
  </inkml:definitions>
  <inkml:trace contextRef="#ctx0" brushRef="#br0">1 41 24575,'160'2'0,"-28"1"0,168-18 0,-174-10-1365,-100 19-5461</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51.314"/>
    </inkml:context>
    <inkml:brush xml:id="br0">
      <inkml:brushProperty name="width" value="0.05" units="cm"/>
      <inkml:brushProperty name="height" value="0.05" units="cm"/>
    </inkml:brush>
  </inkml:definitions>
  <inkml:trace contextRef="#ctx0" brushRef="#br0">0 1 24575,'11'0'0,"0"1"0,0 0 0,0 1 0,0 0 0,-1 1 0,1 0 0,-1 1 0,0 0 0,0 0 0,0 1 0,-1 1 0,1 0 0,12 10 0,-18-13 0,0 1 0,0-1 0,-1 1 0,1 0 0,-1 0 0,0 0 0,0 0 0,0 1 0,-1-1 0,1 1 0,-1 0 0,0 0 0,-1 0 0,1-1 0,-1 2 0,0-1 0,0 0 0,0 0 0,-1 0 0,0 0 0,0 1 0,0-1 0,-1 0 0,0 0 0,0 0 0,0 0 0,0 0 0,-1 0 0,0 0 0,-2 5 0,-81 135-36,53-93-1293,19-31-5497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40.625"/>
    </inkml:context>
    <inkml:brush xml:id="br0">
      <inkml:brushProperty name="width" value="0.025" units="cm"/>
      <inkml:brushProperty name="height" value="0.025" units="cm"/>
    </inkml:brush>
  </inkml:definitions>
  <inkml:trace contextRef="#ctx0" brushRef="#br0">1 24 24575,'0'4'0,"4"2"0,5-2 0,1-3 0,3-8 0,3-1 0,3-4 0,-2 0-8191</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52.798"/>
    </inkml:context>
    <inkml:brush xml:id="br0">
      <inkml:brushProperty name="width" value="0.05" units="cm"/>
      <inkml:brushProperty name="height" value="0.05" units="cm"/>
    </inkml:brush>
  </inkml:definitions>
  <inkml:trace contextRef="#ctx0" brushRef="#br0">0 2 24575,'1'0'0,"-1"-1"0,0 1 0,0 0 0,1 0 0,-1 0 0,0 0 0,1 0 0,-1 0 0,0-1 0,0 1 0,1 0 0,-1 0 0,0 0 0,1 0 0,-1 0 0,0 0 0,1 0 0,-1 0 0,0 0 0,1 0 0,-1 0 0,0 1 0,1-1 0,-1 0 0,0 0 0,0 0 0,1 0 0,-1 0 0,0 1 0,0-1 0,1 0 0,-1 0 0,0 0 0,0 1 0,1-1 0,-1 0 0,0 0 0,0 1 0,0-1 0,0 0 0,1 1 0,-1-1 0,0 1 0,15 14 0,2 6 0,-1 2 0,-1 0 0,-1 1 0,19 46 0,33 114 0,-21-53 0,-15-42 0,12 29 0,-41-115 0,0-1 0,0 0 0,0 1 0,1-1 0,-1 0 0,0 0 0,1 0 0,0 0 0,-1 0 0,1 0 0,0 0 0,3 2 0,-4-4 0,0 1 0,0-1 0,0 0 0,0 1 0,0-1 0,0 0 0,0 0 0,0 0 0,0 0 0,0 0 0,0 0 0,0 0 0,0 0 0,0 0 0,0 0 0,0 0 0,0-1 0,0 1 0,0 0 0,0-1 0,-1 1 0,2-1 0,4-4 0,-1 1 0,0-1 0,0 0 0,0 0 0,0 0 0,-1-1 0,7-11 0,18-34 0,-3 0 0,27-73 0,-1 2 0,64-113-1365,-101 204-5461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43:53.189"/>
    </inkml:context>
    <inkml:brush xml:id="br0">
      <inkml:brushProperty name="width" value="0.05" units="cm"/>
      <inkml:brushProperty name="height" value="0.05" units="cm"/>
    </inkml:brush>
  </inkml:definitions>
  <inkml:trace contextRef="#ctx0" brushRef="#br0">165 1 24575,'3'0'0,"7"0"0,4 0 0,4 3 0,-1 7 0,-3 4 0,-4 7 0,-4 6 0,-3 4 0,-10 10 0,-27 13 0,-27 13 0,-20 4 0,5-11-8191</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2:57.480"/>
    </inkml:context>
    <inkml:brush xml:id="br0">
      <inkml:brushProperty name="width" value="0.05" units="cm"/>
      <inkml:brushProperty name="height" value="0.05" units="cm"/>
    </inkml:brush>
  </inkml:definitions>
  <inkml:trace contextRef="#ctx0" brushRef="#br0">607 178 24575,'-22'-22'0,"-33"-30"0,38 39 0,-1 0 0,0 1 0,0 2 0,-2 0 0,1 0 0,-1 2 0,0 1 0,0 0 0,-38-6 0,51 12 0,1 2 0,0-1 0,0 1 0,-1 0 0,1 0 0,0 0 0,0 1 0,0 0 0,0 0 0,0 1 0,1 0 0,-1 0 0,1 0 0,0 0 0,0 1 0,0 0 0,0 0 0,-7 9 0,-7 8 0,0 0 0,-26 44 0,41-59 0,-11 21 0,1 0 0,2 1 0,0 1 0,2 0 0,-6 33 0,9-27 0,1 1 0,3 0 0,0 1 0,3-1 0,1 0 0,1 1 0,10 44 0,-10-72 0,1 1 0,0-1 0,0 0 0,1 0 0,1-1 0,-1 1 0,1-1 0,1 0 0,-1 0 0,1 0 0,1-1 0,-1 0 0,1 0 0,15 10 0,4 2 0,1-1 0,1-2 0,34 15 0,-45-24 0,1-1 0,0-1 0,0-1 0,1 0 0,-1-1 0,1-1 0,-1-1 0,1-1 0,0-1 0,-1 0 0,1-1 0,-1-1 0,1-1 0,20-7 0,-33 9-124,0-1 0,1-1 0,-1 1 0,-1-1 0,1 0 0,0-1-1,-1 1 1,0-1 0,0 0 0,6-8 0,2-6-6702</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2:58.342"/>
    </inkml:context>
    <inkml:brush xml:id="br0">
      <inkml:brushProperty name="width" value="0.05" units="cm"/>
      <inkml:brushProperty name="height" value="0.05" units="cm"/>
    </inkml:brush>
  </inkml:definitions>
  <inkml:trace contextRef="#ctx0" brushRef="#br0">1 1 24575,'0'8'0,"0"6"0,0 5 0,0 7 0,0 7 0,0 2 0,0-1 0,0-3 0,0-2 0,0-3 0,0-1 0,0-1 0,0-1 0,3-4 0,3-6-8191</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03.269"/>
    </inkml:context>
    <inkml:brush xml:id="br0">
      <inkml:brushProperty name="width" value="0.05" units="cm"/>
      <inkml:brushProperty name="height" value="0.05" units="cm"/>
    </inkml:brush>
  </inkml:definitions>
  <inkml:trace contextRef="#ctx0" brushRef="#br0">1 70 24575,'0'-1'0,"0"0"0,1 0 0,-1 0 0,1 0 0,-1 0 0,1 1 0,-1-1 0,1 0 0,-1 0 0,1 1 0,0-1 0,0 0 0,-1 1 0,1-1 0,0 1 0,0-1 0,0 1 0,0-1 0,0 1 0,-1-1 0,1 1 0,0 0 0,0 0 0,0-1 0,0 1 0,2 0 0,31-4 0,-29 3 0,303-1 0,-25 1 0,-277 1-91,1 0 0,0 0 0,-1-1 0,1 0 0,0 0 0,-1-1 0,1 0 0,-1 0 0,0-1 0,0 0 0,0 0 0,0 0 0,0 0 0,6-6 0,-3-3-6735</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04.118"/>
    </inkml:context>
    <inkml:brush xml:id="br0">
      <inkml:brushProperty name="width" value="0.05" units="cm"/>
      <inkml:brushProperty name="height" value="0.05" units="cm"/>
    </inkml:brush>
  </inkml:definitions>
  <inkml:trace contextRef="#ctx0" brushRef="#br0">48 0 24575,'-1'125'0,"-31"213"0,23-253-34,3 1 0,7 93-1,0-68-1227,-1-91-5564</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05.472"/>
    </inkml:context>
    <inkml:brush xml:id="br0">
      <inkml:brushProperty name="width" value="0.05" units="cm"/>
      <inkml:brushProperty name="height" value="0.05" units="cm"/>
    </inkml:brush>
  </inkml:definitions>
  <inkml:trace contextRef="#ctx0" brushRef="#br0">584 75 24575,'-18'-7'0,"-1"1"0,0 0 0,0 1 0,-39-4 0,-9-3 0,63 11 0,-134-24 0,126 23 0,0 1 0,-1 0 0,1 1 0,-1 1 0,1 0 0,-1 1 0,1 0 0,-24 7 0,34-7 0,-1-1 0,1 1 0,-1 0 0,1-1 0,0 1 0,0 0 0,0 1 0,0-1 0,0 0 0,0 0 0,0 1 0,1-1 0,-1 1 0,1 0 0,-2 4 0,-14 50 0,9-26 0,-3 5 0,1 0 0,1 0 0,2 1 0,2 0 0,1 0 0,2 1 0,2-1 0,1 1 0,8 46 0,-8-75 0,1 1 0,1 0 0,0-1 0,0 1 0,1-1 0,0 0 0,0 0 0,1-1 0,0 1 0,1-1 0,0 0 0,7 7 0,-8-10 0,1 0 0,0-1 0,0 1 0,0-1 0,1 0 0,-1-1 0,1 0 0,0 0 0,0 0 0,0-1 0,0 0 0,0-1 0,0 1 0,1-1 0,-1-1 0,13 1 0,0-3-114,-1 0 1,0-1-1,0-1 0,-1-1 0,1 0 1,-1-1-1,0-1 0,-1-1 0,0-1 1,0 0-1,16-12 0,-9 3-6712</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06.659"/>
    </inkml:context>
    <inkml:brush xml:id="br0">
      <inkml:brushProperty name="width" value="0.05" units="cm"/>
      <inkml:brushProperty name="height" value="0.05" units="cm"/>
    </inkml:brush>
  </inkml:definitions>
  <inkml:trace contextRef="#ctx0" brushRef="#br0">1 1 24575,'13'0'0,"0"0"0,0 0 0,0 1 0,1 1 0,-1 0 0,-1 1 0,1 1 0,0 0 0,-1 0 0,0 1 0,0 1 0,16 9 0,-26-13 0,0 0 0,0 0 0,0-1 0,0 2 0,0-1 0,0 0 0,-1 0 0,1 0 0,-1 1 0,0-1 0,1 1 0,-1-1 0,0 1 0,-1 0 0,1-1 0,0 1 0,-1 0 0,1 0 0,-1-1 0,0 1 0,0 0 0,0 0 0,0 0 0,-1-1 0,1 1 0,-1 0 0,1-1 0,-1 1 0,0 0 0,0-1 0,0 1 0,-1-1 0,1 1 0,-1-1 0,1 0 0,-3 3 0,-3 5 0,0-1 0,0 0 0,-1 0 0,0-1 0,-1 0 0,0 0 0,-13 8 0,4-6 0,13-7 0,0-1 0,1 1 0,-1 0 0,0 0 0,1 0 0,0 1 0,0 0 0,-5 5 0,9-8 0,0 0 0,0-1 0,0 1 0,0 0 0,0-1 0,1 1 0,-1-1 0,0 1 0,0 0 0,1-1 0,-1 1 0,0-1 0,1 1 0,-1 0 0,1-1 0,-1 1 0,1-1 0,-1 0 0,1 1 0,-1-1 0,1 1 0,-1-1 0,1 0 0,0 1 0,-1-1 0,1 0 0,-1 0 0,1 1 0,0-1 0,-1 0 0,1 0 0,0 0 0,-1 0 0,1 0 0,0 0 0,-1 0 0,1 0 0,0 0 0,1 0 0,31 3 0,-33-3 0,126-1-1365,-105 1-5461</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07.422"/>
    </inkml:context>
    <inkml:brush xml:id="br0">
      <inkml:brushProperty name="width" value="0.05" units="cm"/>
      <inkml:brushProperty name="height" value="0.05" units="cm"/>
    </inkml:brush>
  </inkml:definitions>
  <inkml:trace contextRef="#ctx0" brushRef="#br0">0 80 24575,'4'0'0,"5"0"0,10 0 0,4 0 0,7 0 0,6-8 0,8-2 0,14 0 0,7 2 0,5 2 0,-1 3 0,-6-3 0,-8 0 0,-6 0 0,-8 2 0,-7-2 0,-9-1-8191</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08.403"/>
    </inkml:context>
    <inkml:brush xml:id="br0">
      <inkml:brushProperty name="width" value="0.05" units="cm"/>
      <inkml:brushProperty name="height" value="0.05" units="cm"/>
    </inkml:brush>
  </inkml:definitions>
  <inkml:trace contextRef="#ctx0" brushRef="#br0">0 46 24575,'360'-19'0,"-137"-4"-1365,-197 20-5461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41.779"/>
    </inkml:context>
    <inkml:brush xml:id="br0">
      <inkml:brushProperty name="width" value="0.025" units="cm"/>
      <inkml:brushProperty name="height" value="0.025" units="cm"/>
    </inkml:brush>
  </inkml:definitions>
  <inkml:trace contextRef="#ctx0" brushRef="#br0">1 0 24575,'0'486'-1365,"0"-466"-5461</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09.668"/>
    </inkml:context>
    <inkml:brush xml:id="br0">
      <inkml:brushProperty name="width" value="0.05" units="cm"/>
      <inkml:brushProperty name="height" value="0.05" units="cm"/>
    </inkml:brush>
  </inkml:definitions>
  <inkml:trace contextRef="#ctx0" brushRef="#br0">516 211 24575,'0'-1'0,"1"-13"0,-1 0 0,-1 0 0,0 0 0,-6-23 0,5 32 0,0-1 0,-1 1 0,1-1 0,-1 1 0,-1 0 0,1 0 0,-1 0 0,0 0 0,0 1 0,0 0 0,-1-1 0,1 2 0,-7-6 0,3 4 0,0 0 0,0 0 0,0 0 0,0 1 0,-1 0 0,1 1 0,-1 0 0,0 0 0,0 1 0,0 0 0,-1 0 0,1 1 0,0 1 0,-1-1 0,1 2 0,-14 1 0,10 0 0,1 1 0,0 1 0,-1 0 0,1 0 0,1 2 0,-1-1 0,1 1 0,0 1 0,0 0 0,1 1 0,-13 11 0,7-5 0,1 0 0,1 1 0,1 1 0,0 0 0,-16 25 0,23-29 0,1-1 0,0 1 0,1 0 0,0 0 0,0 0 0,1 1 0,1-1 0,0 1 0,1 0 0,0 12 0,1 8 0,-1 33 0,12 110 0,-9-167 0,-1 0 0,1 0 0,0 0 0,1 0 0,0 0 0,1-1 0,0 1 0,0-1 0,0 0 0,1 0 0,8 9 0,-9-13 0,1 0 0,-1 0 0,1 0 0,0 0 0,0-1 0,1 0 0,-1 0 0,1-1 0,-1 1 0,1-1 0,0 0 0,0-1 0,0 0 0,0 1 0,0-2 0,0 1 0,0-1 0,7 0 0,6-1-124,0 0 0,0-1 0,0-1 0,0-1 0,0-1 0,-1 0-1,1-1 1,-1-1 0,-1-1 0,27-16 0,-22 11-6702</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11.768"/>
    </inkml:context>
    <inkml:brush xml:id="br0">
      <inkml:brushProperty name="width" value="0.05" units="cm"/>
      <inkml:brushProperty name="height" value="0.05" units="cm"/>
    </inkml:brush>
  </inkml:definitions>
  <inkml:trace contextRef="#ctx0" brushRef="#br0">0 25 24575,'4'-3'0,"0"0"0,1 0 0,-1 1 0,0 0 0,1 0 0,0 0 0,-1 0 0,1 1 0,0 0 0,0 0 0,0 0 0,0 0 0,5 1 0,69 0 0,-77 1 0,3-1 0,-1 0 0,1 0 0,-1 1 0,1 0 0,-1 0 0,1 0 0,-1 1 0,0-1 0,1 1 0,-1 0 0,0 0 0,0 0 0,0 1 0,-1 0 0,1-1 0,-1 1 0,1 0 0,-1 1 0,0-1 0,0 1 0,4 6 0,-4-4 0,0 1 0,0 0 0,-1 0 0,0 1 0,0-1 0,-1 1 0,0-1 0,0 0 0,0 1 0,-1 0 0,-1-1 0,-1 13 0,2-16 0,-1-1 0,0 1 0,0 0 0,-1-1 0,1 1 0,-1-1 0,0 1 0,0-1 0,0 0 0,0 1 0,0-1 0,-1 0 0,0-1 0,1 1 0,-1 0 0,0-1 0,0 1 0,0-1 0,-1 0 0,1 0 0,0-1 0,-1 1 0,1 0 0,-1-1 0,-7 2 0,2-1 0,-1 0 0,1 0 0,-1-1 0,1 0 0,-1-1 0,0 0 0,1 0 0,-1-1 0,-11-3 0,31 7 0,0 0 0,-1 0 0,1 1 0,-1 0 0,0 1 0,0 0 0,0 1 0,0 0 0,12 12 0,-18-16 0,-1 0 0,0 0 0,0 0 0,0 1 0,0-1 0,0 1 0,0 0 0,-1-1 0,1 1 0,-1 0 0,0 0 0,0 0 0,0 0 0,0 0 0,0 0 0,-1 1 0,1-1 0,-1 0 0,0 0 0,0 0 0,0 0 0,-1 1 0,1-1 0,-1 0 0,1 0 0,-1 0 0,0 0 0,0 0 0,-1 0 0,1 0 0,0 0 0,-1-1 0,0 1 0,0 0 0,-4 4 0,-1-1-76,0 1 1,0-1-1,-1 0 0,1-1 0,-2 0 0,1 0 0,0 0 0,-1-1 1,0-1-1,0 1 0,0-2 0,-1 1 0,1-1 0,0-1 1,-1 1-1,1-2 0,-13 1 0,0-1-6750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40.910"/>
    </inkml:context>
    <inkml:brush xml:id="br0">
      <inkml:brushProperty name="width" value="0.05" units="cm"/>
      <inkml:brushProperty name="height" value="0.05" units="cm"/>
    </inkml:brush>
  </inkml:definitions>
  <inkml:trace contextRef="#ctx0" brushRef="#br0">144 0 24575,'-4'4'0,"-2"5"0,1 5 0,1 4 0,-7 3 0,-1 6 0,-3-2 0,-2-1 0,-3-5 0,3-2 0,-1-3 0,4-5-8191</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42.725"/>
    </inkml:context>
    <inkml:brush xml:id="br0">
      <inkml:brushProperty name="width" value="0.05" units="cm"/>
      <inkml:brushProperty name="height" value="0.05" units="cm"/>
    </inkml:brush>
  </inkml:definitions>
  <inkml:trace contextRef="#ctx0" brushRef="#br0">585 100 24575,'-19'-2'0,"-1"0"0,1-1 0,0-2 0,-1 0 0,2 0 0,-1-2 0,-24-12 0,25 10 0,-1 1 0,-1 1 0,1 1 0,-1 0 0,0 2 0,-37-4 0,29 7 0,9-1 0,0 2 0,0 0 0,-26 5 0,41-5 0,0 1 0,0 0 0,0 0 0,0 0 0,0 0 0,0 1 0,0 0 0,1 0 0,-1 0 0,1 0 0,-1 0 0,1 1 0,0 0 0,0-1 0,0 1 0,0 0 0,0 1 0,1-1 0,0 0 0,-5 8 0,0 11 0,1 0 0,1 0 0,0 1 0,2-1 0,1 1 0,0 0 0,2 0 0,1 0 0,0 0 0,2 0 0,1-1 0,7 25 0,-5-28 0,2 0 0,0 0 0,1-1 0,1 0 0,22 28 0,70 74 0,-48-60 0,-48-53 0,1 0 0,-1 0 0,2 0 0,-1-1 0,1 0 0,0-1 0,0 1 0,1-2 0,-1 1 0,1-1 0,0 0 0,0-1 0,1 0 0,-1-1 0,0 0 0,1 0 0,0-1 0,-1 0 0,1 0 0,0-1 0,0-1 0,-1 0 0,1 0 0,0-1 0,14-4 0,-22 5 2,1 0 0,0 0 1,-1 0-1,1 0 0,-1-1 0,1 1 0,-1-1 0,0 0 0,0 0 0,1 1 0,-1-1 0,0-1 0,-1 1 0,1 0 1,0 0-1,-1-1 0,1 1 0,-1-1 0,2-4 0,0-1-45,-1-1 1,-1 0-1,1 0 0,0-16 1,1-8-1152,1 12-5632</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43.326"/>
    </inkml:context>
    <inkml:brush xml:id="br0">
      <inkml:brushProperty name="width" value="0.05" units="cm"/>
      <inkml:brushProperty name="height" value="0.05" units="cm"/>
    </inkml:brush>
  </inkml:definitions>
  <inkml:trace contextRef="#ctx0" brushRef="#br0">1 1 24575,'4'0'0,"1"3"0,0 7 0,7 7 0,1 11 0,-2 11 0,-2 7 0,1 3 0,-1-2 0,2 3 0,-1 0 0,1-1 0,0-4 0,-3-17 0,-2-15-8191</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43.990"/>
    </inkml:context>
    <inkml:brush xml:id="br0">
      <inkml:brushProperty name="width" value="0.05" units="cm"/>
      <inkml:brushProperty name="height" value="0.05" units="cm"/>
    </inkml:brush>
  </inkml:definitions>
  <inkml:trace contextRef="#ctx0" brushRef="#br0">1 72 24575,'4'0'0,"5"0"0,9 0 0,5 0 0,7 0 0,3 0 0,2-8 0,4-2 0,7-4 0,-1 0 0,5 3 0,4 4 0,-2 2 0,-10 2-8191</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44.717"/>
    </inkml:context>
    <inkml:brush xml:id="br0">
      <inkml:brushProperty name="width" value="0.05" units="cm"/>
      <inkml:brushProperty name="height" value="0.05" units="cm"/>
    </inkml:brush>
  </inkml:definitions>
  <inkml:trace contextRef="#ctx0" brushRef="#br0">0 136 24575,'4'0'0,"5"0"0,6 0 0,3 0 0,7-4 0,3-1 0,0 0 0,8-3 0,6 0 0,2 1 0,3-5 0,1-2 0,0-1 0,-4 1 0,-10-1 0,-6 2 0,-5 4 0,-6 2-8191</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45.859"/>
    </inkml:context>
    <inkml:brush xml:id="br0">
      <inkml:brushProperty name="width" value="0.05" units="cm"/>
      <inkml:brushProperty name="height" value="0.05" units="cm"/>
    </inkml:brush>
  </inkml:definitions>
  <inkml:trace contextRef="#ctx0" brushRef="#br0">515 78 24575,'0'-2'0,"-1"-1"0,0 1 0,0 0 0,0 0 0,0 0 0,0 0 0,-1 0 0,1 0 0,0 1 0,-1-1 0,0 0 0,1 1 0,-1-1 0,0 1 0,0-1 0,0 1 0,-2-1 0,-35-20 0,25 17 0,-1 1 0,1 0 0,-1 1 0,1 0 0,-1 2 0,-23-1 0,-93 8 0,114-5 0,8 0 0,-1 0 0,1 1 0,0-1 0,0 2 0,0-1 0,0 1 0,0 1 0,1 0 0,-1 0 0,1 0 0,-9 7 0,12-7 0,0 1 0,1-1 0,-1 1 0,1-1 0,0 1 0,1 1 0,-1-1 0,1 0 0,0 1 0,0-1 0,0 1 0,1 0 0,0 0 0,0 0 0,1 1 0,0-1 0,-1 7 0,-2 47 0,3 0 0,9 72 0,-7-121 0,1-1 0,1 0 0,0-1 0,0 1 0,1 0 0,1-1 0,-1 0 0,1 0 0,1 0 0,0-1 0,0 0 0,0 0 0,1 0 0,0-1 0,1 0 0,0 0 0,9 5 0,-10-6 0,1-1 0,0 1 0,0-2 0,0 1 0,1-1 0,0-1 0,-1 0 0,1 0 0,1 0 0,-1-1 0,0-1 0,1 1 0,-1-2 0,0 1 0,1-1 0,-1-1 0,1 1 0,15-5 0,12-14-1365,-24 9-5461</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47.365"/>
    </inkml:context>
    <inkml:brush xml:id="br0">
      <inkml:brushProperty name="width" value="0.05" units="cm"/>
      <inkml:brushProperty name="height" value="0.05" units="cm"/>
    </inkml:brush>
  </inkml:definitions>
  <inkml:trace contextRef="#ctx0" brushRef="#br0">53 19 24575,'1'-1'0,"-1"0"0,0 0 0,1 0 0,-1 0 0,1 0 0,-1 0 0,1 0 0,0 0 0,-1 1 0,1-1 0,0 0 0,0 0 0,0 0 0,-1 1 0,1-1 0,0 1 0,0-1 0,0 0 0,0 1 0,0 0 0,0-1 0,0 1 0,0 0 0,0-1 0,0 1 0,0 0 0,0 0 0,1 0 0,-1 0 0,0 0 0,0 0 0,0 0 0,2 1 0,38 3 0,-32-1 0,0 0 0,0 0 0,0 1 0,-1 0 0,1 0 0,-1 1 0,0 0 0,0 1 0,-1 0 0,0 0 0,0 0 0,0 1 0,-1 0 0,0 1 0,0-1 0,0 1 0,-1 0 0,-1 0 0,1 1 0,-1 0 0,-1-1 0,0 1 0,0 0 0,-1 1 0,0-1 0,0 0 0,-1 1 0,0-1 0,-1 1 0,0-1 0,-2 17 0,1-23 0,1-1 0,-1 1 0,0-1 0,0 1 0,0-1 0,0 0 0,0 1 0,-1-1 0,1 0 0,0 0 0,-1 0 0,0 0 0,0 0 0,1-1 0,-1 1 0,0 0 0,0-1 0,-1 1 0,1-1 0,0 0 0,0 0 0,-1 0 0,1 0 0,0 0 0,-1 0 0,1 0 0,-1-1 0,-4 1 0,-9 1 0,0-1 0,0 0 0,-26-3 0,19 1 0,2 0 0,-31 0 0,49 2 0,0-1 0,0 0 0,0 1 0,0-1 0,1 1 0,-1 0 0,0 0 0,1 0 0,-1 0 0,1 0 0,-1 1 0,1-1 0,-1 1 0,-2 2 0,5-3 0,0-1 0,-1 0 0,1 1 0,0-1 0,-1 1 0,1-1 0,0 1 0,0-1 0,0 1 0,0-1 0,-1 1 0,1-1 0,0 1 0,0-1 0,0 1 0,0-1 0,0 1 0,0-1 0,0 1 0,0-1 0,0 1 0,1-1 0,-1 1 0,0-1 0,0 1 0,0-1 0,1 1 0,-1-1 0,0 1 0,0-1 0,1 1 0,-1-1 0,0 0 0,1 1 0,-1-1 0,1 0 0,-1 1 0,0-1 0,1 0 0,-1 1 0,1-1 0,-1 0 0,1 0 0,-1 0 0,1 1 0,-1-1 0,1 0 0,-1 0 0,1 0 0,-1 0 0,1 0 0,0 0 0,30 7 0,-19-6 0,1 0 0,0 1 0,1 0 0,-1 1 0,0 1 0,23 8 0,-33-10 0,-1-1 0,1 0 0,-1 1 0,1 0 0,-1 0 0,0 0 0,0 0 0,1 0 0,-2 0 0,1 0 0,0 1 0,0-1 0,-1 0 0,1 1 0,-1 0 0,0-1 0,0 1 0,0 0 0,0 0 0,0 0 0,0 0 0,-1-1 0,0 1 0,1 0 0,-1 0 0,0 0 0,0 0 0,-1 0 0,1 0 0,-1 0 0,1 0 0,-1 0 0,-1 3 0,0-1 7,0-1 0,0 1 0,0-1 0,-1 1 0,1-1 1,-1 0-1,0 0 0,0 0 0,-1 0 0,1-1 0,-1 1 0,0-1 0,1 0 0,-1 0 0,-1 0 0,-4 2 0,-1 0-219,0 0 0,0-1 0,-1 0-1,1-1 1,-1 0 0,-12 1 0,-5 0-6614</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48.407"/>
    </inkml:context>
    <inkml:brush xml:id="br0">
      <inkml:brushProperty name="width" value="0.05" units="cm"/>
      <inkml:brushProperty name="height" value="0.05" units="cm"/>
    </inkml:brush>
  </inkml:definitions>
  <inkml:trace contextRef="#ctx0" brushRef="#br0">0 1 24575,'655'0'-1365,"-639"0"-5461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43.225"/>
    </inkml:context>
    <inkml:brush xml:id="br0">
      <inkml:brushProperty name="width" value="0.025" units="cm"/>
      <inkml:brushProperty name="height" value="0.025" units="cm"/>
    </inkml:brush>
  </inkml:definitions>
  <inkml:trace contextRef="#ctx0" brushRef="#br0">0 164 24575,'27'0'0,"0"-1"0,0-1 0,0-2 0,-1 0 0,0-2 0,0-1 0,0-1 0,-1-1 0,0-1 0,38-22 0,-44 21-151,0 0-1,1 0 0,0 2 0,0 1 1,1 0-1,0 2 0,1 0 1,23-3-1,-25 8-6674</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49.711"/>
    </inkml:context>
    <inkml:brush xml:id="br0">
      <inkml:brushProperty name="width" value="0.05" units="cm"/>
      <inkml:brushProperty name="height" value="0.05" units="cm"/>
    </inkml:brush>
  </inkml:definitions>
  <inkml:trace contextRef="#ctx0" brushRef="#br0">212 24 24575,'-4'-3'0,"0"0"0,0 1 0,0-1 0,0 1 0,-1 0 0,1 0 0,-1 1 0,1-1 0,-1 1 0,0 0 0,0 0 0,-7 0 0,-59 1 0,68 1 0,-1 0 0,1-1 0,0 1 0,-1 1 0,1-1 0,0 0 0,0 1 0,-1 0 0,1-1 0,1 1 0,-1 0 0,0 1 0,0-1 0,1 0 0,-1 1 0,1 0 0,0-1 0,0 1 0,0 0 0,0 0 0,0 0 0,1 0 0,-1 0 0,1 1 0,0-1 0,0 0 0,0 1 0,0-1 0,1 1 0,-1 3 0,-2 15 0,1 1 0,1 0 0,4 36 0,-2-30 0,-2 40 0,0-30 0,4 53 0,-2-82 0,1 0 0,0 0 0,0 0 0,1-1 0,0 1 0,0 0 0,1-1 0,1 0 0,-1 0 0,8 10 0,-9-16 0,1 1 0,0-1 0,0 1 0,0-1 0,0-1 0,0 1 0,0 0 0,1-1 0,-1 0 0,1 0 0,0 0 0,0-1 0,0 1 0,0-1 0,-1 0 0,2-1 0,-1 1 0,0-1 0,0 0 0,0 0 0,0-1 0,9-1 0,-6 0 0,0 1 0,-1-1 0,1 0 0,-1-1 0,0 1 0,0-2 0,0 1 0,0-1 0,0 0 0,-1 0 0,1-1 0,-1 0 0,10-10 0,2-12-1365,-5 2-5461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3:50.959"/>
    </inkml:context>
    <inkml:brush xml:id="br0">
      <inkml:brushProperty name="width" value="0.05" units="cm"/>
      <inkml:brushProperty name="height" value="0.05" units="cm"/>
    </inkml:brush>
  </inkml:definitions>
  <inkml:trace contextRef="#ctx0" brushRef="#br0">1 2 24575,'74'-1'0,"84"3"0,-156-2 0,0 0 0,0 0 0,0 1 0,1-1 0,-1 1 0,0 0 0,0 0 0,0 0 0,0 0 0,0 0 0,0 0 0,0 0 0,-1 0 0,1 1 0,0-1 0,-1 1 0,1-1 0,-1 1 0,1 0 0,-1 0 0,0 0 0,0-1 0,1 1 0,-2 0 0,1 1 0,0-1 0,0 0 0,-1 0 0,1 0 0,-1 0 0,1 5 0,-1-3 0,1 0 0,-2 0 0,1 0 0,0 1 0,-1-1 0,0 0 0,0 0 0,0 0 0,0 0 0,0 0 0,-1-1 0,0 1 0,0 0 0,0-1 0,0 1 0,-6 5 0,-10 8 0,-1-2 0,0 0 0,-1-1 0,-1-1 0,-38 17 0,12-5 0,101-21 0,-29-4-455,0 0 0,44 8 0,-46-3-6371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8:55"/>
    </inkml:context>
    <inkml:brush xml:id="br0">
      <inkml:brushProperty name="width" value="0.05" units="cm"/>
      <inkml:brushProperty name="height" value="0.05" units="cm"/>
    </inkml:brush>
  </inkml:definitions>
  <inkml:trace contextRef="#ctx0" brushRef="#br0">4 1 24575,'0'0'0,"-1"1"0,1-1 0,0 1 0,-1-1 0,1 1 0,0-1 0,0 1 0,-1 0 0,1-1 0,0 1 0,0-1 0,0 1 0,0 0 0,0-1 0,0 1 0,0 0 0,0-1 0,0 1 0,0-1 0,0 1 0,0 0 0,0-1 0,1 1 0,-1-1 0,0 1 0,0 0 0,1-1 0,-1 1 0,0-1 0,1 1 0,-1-1 0,1 1 0,0 0 0,13 24 0,120 155 0,-76-105 0,-39-50 0,5 4 0,-1 1 0,-2 1 0,-1 0 0,-2 2 0,23 53 0,-37-74 0,-3-6 0,0-1 0,1 0 0,0 0 0,0 0 0,0-1 0,0 1 0,1 0 0,0-1 0,5 7 0,-7-11 0,0 0 0,-1-1 0,1 1 0,0 0 0,-1-1 0,1 1 0,0 0 0,-1-1 0,1 1 0,-1-1 0,1 1 0,-1-1 0,1 0 0,-1 1 0,1-1 0,-1 1 0,1-1 0,-1 0 0,0 0 0,1 1 0,-1-1 0,0 0 0,0 1 0,1-1 0,-1-1 0,12-29 0,-10 25 0,29-62 0,66-105 0,17-37 0,-90 164-1365,-15 28-5461</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8:59.341"/>
    </inkml:context>
    <inkml:brush xml:id="br0">
      <inkml:brushProperty name="width" value="0.05" units="cm"/>
      <inkml:brushProperty name="height" value="0.05" units="cm"/>
    </inkml:brush>
  </inkml:definitions>
  <inkml:trace contextRef="#ctx0" brushRef="#br0">33 0 24575,'-3'8'0,"-3"6"0,1 5 0,1 3 0,2 2 0,0 1 0,1-1 0,1 1 0,0 3 0,-4 1 0,-1-5-8191</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00.107"/>
    </inkml:context>
    <inkml:brush xml:id="br0">
      <inkml:brushProperty name="width" value="0.05" units="cm"/>
      <inkml:brushProperty name="height" value="0.05" units="cm"/>
    </inkml:brush>
  </inkml:definitions>
  <inkml:trace contextRef="#ctx0" brushRef="#br0">1 25 24575,'149'1'0,"166"-3"0,-307 2-195,-1-1 0,1 0 0,-1-1 0,0 1 0,1-2 0,7-2 0,4-5-6631</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00.763"/>
    </inkml:context>
    <inkml:brush xml:id="br0">
      <inkml:brushProperty name="width" value="0.05" units="cm"/>
      <inkml:brushProperty name="height" value="0.05" units="cm"/>
    </inkml:brush>
  </inkml:definitions>
  <inkml:trace contextRef="#ctx0" brushRef="#br0">25 1 24575,'-1'0'0,"0"1"0,0-1 0,0 1 0,0-1 0,0 1 0,0 0 0,0-1 0,0 1 0,0 0 0,1 0 0,-1 0 0,0-1 0,1 1 0,-1 0 0,0 0 0,1 0 0,-1 0 0,1 0 0,0 0 0,-1 0 0,1 1 0,0-1 0,-1 0 0,1 0 0,0 0 0,0 2 0,-4 39 0,4-35 0,-4 345 28,6-200-1421,-2-133-5433</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02.172"/>
    </inkml:context>
    <inkml:brush xml:id="br0">
      <inkml:brushProperty name="width" value="0.05" units="cm"/>
      <inkml:brushProperty name="height" value="0.05" units="cm"/>
    </inkml:brush>
  </inkml:definitions>
  <inkml:trace contextRef="#ctx0" brushRef="#br0">213 82 24575,'-1'-3'0,"0"0"0,0 0 0,0 0 0,0 0 0,-1 1 0,1-1 0,-1 0 0,1 1 0,-1-1 0,0 1 0,0-1 0,0 1 0,-1 0 0,1 0 0,0 0 0,-1 0 0,0 1 0,1-1 0,-5-2 0,-4-2 0,-1 0 0,1 1 0,-19-6 0,27 10 0,1 0 0,-1 1 0,0-1 0,1 1 0,-1-1 0,1 1 0,-1 0 0,0 0 0,1 0 0,-1 1 0,0-1 0,1 0 0,-1 1 0,1 0 0,-1-1 0,1 1 0,-1 0 0,1 1 0,0-1 0,-1 0 0,-1 2 0,0 1 0,1-1 0,0 0 0,1 1 0,-1-1 0,0 1 0,1 0 0,0 0 0,0 0 0,0 0 0,1 0 0,-3 7 0,-1 12 0,2-1 0,0 1 0,0 43 0,3-57 0,-2 40 0,0-23 0,1 0 0,2 0 0,0 0 0,7 35 0,-6-57 0,0 1 0,0-1 0,0 0 0,0 1 0,1-1 0,0 0 0,-1 0 0,1-1 0,1 1 0,-1-1 0,1 1 0,-1-1 0,1 0 0,0 0 0,0-1 0,0 1 0,0-1 0,1 0 0,-1 0 0,1 0 0,-1-1 0,1 1 0,0-1 0,8 1 0,5 0 0,0 0 0,1-1 0,-1 0 0,1-2 0,20-2 0,-37 2-76,0 1 1,0 0-1,0-1 0,0 1 0,-1-1 0,1 1 0,0-1 0,0 0 1,0 0-1,0 0 0,-1 0 0,1 0 0,0-1 0,-1 1 1,1 0-1,-1-1 0,2-1 0,7-13-6750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02.719"/>
    </inkml:context>
    <inkml:brush xml:id="br0">
      <inkml:brushProperty name="width" value="0.05" units="cm"/>
      <inkml:brushProperty name="height" value="0.05" units="cm"/>
    </inkml:brush>
  </inkml:definitions>
  <inkml:trace contextRef="#ctx0" brushRef="#br0">0 0 24575,'0'4'0,"0"9"0,0 7 0,0 7 0,0 3 0,0 1 0,0-2 0,0-1 0,0-1 0,0-3 0,4-4 0,1-2 0,0-4-8191</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03.359"/>
    </inkml:context>
    <inkml:brush xml:id="br0">
      <inkml:brushProperty name="width" value="0.05" units="cm"/>
      <inkml:brushProperty name="height" value="0.05" units="cm"/>
    </inkml:brush>
  </inkml:definitions>
  <inkml:trace contextRef="#ctx0" brushRef="#br0">1 50 24575,'378'-17'0,"-312"15"0,-49 3 0,1-1 0,-1-1 0,0-1 0,23-4 0,-40 5-49,1 1 1,0 0-1,-1 0 0,1 0 0,0 0 1,-1-1-1,1 1 0,-1 0 0,1-1 1,0 1-1,-1 0 0,1-1 0,-1 1 1,1-1-1,-1 1 0,1-1 0,-1 1 1,1-1-1,-1 1 0,1-1 0,-1 0 1,0 1-1,0-1 0,1 0 0,-1 1 0,0-1 1,1-1-1,-1-7-6777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05.552"/>
    </inkml:context>
    <inkml:brush xml:id="br0">
      <inkml:brushProperty name="width" value="0.05" units="cm"/>
      <inkml:brushProperty name="height" value="0.05" units="cm"/>
    </inkml:brush>
  </inkml:definitions>
  <inkml:trace contextRef="#ctx0" brushRef="#br0">379 46 24575,'-33'-2'0,"1"-1"0,-61-15 0,64 11 0,0 2 0,-1 0 0,-50 0 0,78 5 0,0 0 0,-1 1 0,1-1 0,0 1 0,-1 0 0,1 0 0,0 0 0,0 0 0,0 0 0,0 0 0,0 0 0,0 1 0,0-1 0,0 1 0,0 0 0,0-1 0,1 1 0,-1 0 0,1 0 0,0 0 0,-1 0 0,1 0 0,0 0 0,0 0 0,0 1 0,1-1 0,-1 0 0,0 0 0,1 1 0,-1-1 0,1 0 0,0 5 0,-2 11 0,2 0 0,0 1 0,3 25 0,0-15 0,-2 12 0,-1-17 0,1-1 0,1 1 0,1-1 0,9 38 0,-9-53 0,0-1 0,0 0 0,0-1 0,0 1 0,1 0 0,1-1 0,-1 0 0,1 0 0,0 0 0,0-1 0,0 0 0,1 1 0,0-2 0,0 1 0,0-1 0,1 0 0,-1 0 0,14 4 0,-7-3 0,0 0 0,0-2 0,0 0 0,0 0 0,1-1 0,0-1 0,-1 0 0,1-1 0,-1 0 0,1-1 0,0-1 0,-1 0 0,0-1 0,17-5 0,-16-1-1365,-4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9:12.141"/>
    </inkml:context>
    <inkml:brush xml:id="br0">
      <inkml:brushProperty name="width" value="0.05" units="cm"/>
      <inkml:brushProperty name="height" value="0.05" units="cm"/>
      <inkml:brushProperty name="color" value="#00A0D7"/>
    </inkml:brush>
  </inkml:definitions>
  <inkml:trace contextRef="#ctx0" brushRef="#br0">446 74 24575,'0'-3'0,"0"1"0,0-1 0,0 1 0,-1 0 0,1-1 0,-1 1 0,0-1 0,1 1 0,-1 0 0,0 0 0,0 0 0,-1-1 0,1 1 0,0 0 0,-1 0 0,1 1 0,-1-1 0,-3-3 0,1 2 0,0 0 0,-1 1 0,1-1 0,-1 1 0,1 0 0,-1 0 0,0 1 0,-9-3 0,-8 1 0,-1 1 0,1 1 0,-32 2 0,36 0 0,-166 2 0,181-3 0,1 0 0,0 0 0,0 1 0,0-1 0,0 1 0,0 0 0,0 0 0,0-1 0,0 1 0,0 0 0,1 0 0,-1 1 0,0-1 0,1 0 0,-1 1 0,0-1 0,1 1 0,0-1 0,-1 1 0,-1 3 0,1-1 0,0 0 0,0 1 0,1-1 0,0 1 0,-1-1 0,1 1 0,1-1 0,-1 1 0,1 5 0,0 11 0,2 0 0,0-1 0,7 28 0,-8-39 0,0-4 0,4 21 0,1 1 0,0-2 0,2 1 0,18 39 0,-22-58 0,-1 0 0,1-1 0,1 0 0,-1 0 0,1 0 0,0-1 0,1 1 0,-1-1 0,1 0 0,0-1 0,0 1 0,0-1 0,1 0 0,0-1 0,0 0 0,0 0 0,0 0 0,0-1 0,0 0 0,0 0 0,10 0 0,10 1-170,0-2-1,0 0 0,0-2 1,0-1-1,-1-2 0,1 0 1,34-11-1,-35 6-6655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44.503"/>
    </inkml:context>
    <inkml:brush xml:id="br0">
      <inkml:brushProperty name="width" value="0.025" units="cm"/>
      <inkml:brushProperty name="height" value="0.025" units="cm"/>
    </inkml:brush>
  </inkml:definitions>
  <inkml:trace contextRef="#ctx0" brushRef="#br0">90 1 24575,'3'0'0,"10"0"0,3 4 0,-2 5 0,-4 5 0,-2 4 0,-8 7 0,-6 3 0,-12 4 0,-1 2 0,-2-3 0,-2-1 0,0-6 0,0-4 0,3-4-8191</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06.962"/>
    </inkml:context>
    <inkml:brush xml:id="br0">
      <inkml:brushProperty name="width" value="0.05" units="cm"/>
      <inkml:brushProperty name="height" value="0.05" units="cm"/>
    </inkml:brush>
  </inkml:definitions>
  <inkml:trace contextRef="#ctx0" brushRef="#br0">0 3 24575,'34'-1'0,"-20"0"0,0 1 0,0 0 0,0 0 0,27 6 0,-38-5 0,0 0 0,0 0 0,0 0 0,0 0 0,0 0 0,-1 1 0,1-1 0,0 1 0,-1 0 0,0 0 0,1 0 0,-1 0 0,0 0 0,0 0 0,0 0 0,0 1 0,0-1 0,-1 1 0,1 0 0,-1-1 0,0 1 0,1 0 0,-1 0 0,-1 0 0,1 0 0,0 0 0,-1 0 0,1 3 0,0 1 0,-1 0 0,0-1 0,0 1 0,-1 0 0,1 0 0,-1 0 0,-1-1 0,1 1 0,-1 0 0,-1-1 0,-3 9 0,-2-1 0,0-1 0,-1 0 0,-18 21 0,25-33-5,1 0 0,0 1 0,0-1 0,0 0 0,0 1 0,0-1 0,0 1 0,0-1 0,0 1 0,1-1 0,-1 1 0,0 0 0,1 0 0,0-1 0,-1 1 0,1 0 0,0 2 0,0-4 13,0 1 0,1 0 1,-1 0-1,1 0 1,-1 0-1,1-1 0,-1 1 1,1 0-1,-1 0 1,1-1-1,0 1 0,-1 0 1,1-1-1,0 1 1,-1-1-1,1 1 0,0-1 1,0 1-1,0-1 1,-1 0-1,1 1 0,2 0 1,6 1-210,0-1-1,0 0 1,0 0 0,19-1-1,-21 0-259,24 0-6365</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07.860"/>
    </inkml:context>
    <inkml:brush xml:id="br0">
      <inkml:brushProperty name="width" value="0.05" units="cm"/>
      <inkml:brushProperty name="height" value="0.05" units="cm"/>
    </inkml:brush>
  </inkml:definitions>
  <inkml:trace contextRef="#ctx0" brushRef="#br0">0 15 24575,'164'2'0,"173"-5"0,-281-5-1365,-34 2-5461</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08.730"/>
    </inkml:context>
    <inkml:brush xml:id="br0">
      <inkml:brushProperty name="width" value="0.05" units="cm"/>
      <inkml:brushProperty name="height" value="0.05" units="cm"/>
    </inkml:brush>
  </inkml:definitions>
  <inkml:trace contextRef="#ctx0" brushRef="#br0">1 0 24575,'603'0'-1365,"-584"0"-5461</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11.844"/>
    </inkml:context>
    <inkml:brush xml:id="br0">
      <inkml:brushProperty name="width" value="0.05" units="cm"/>
      <inkml:brushProperty name="height" value="0.05" units="cm"/>
    </inkml:brush>
  </inkml:definitions>
  <inkml:trace contextRef="#ctx0" brushRef="#br0">1 0 24575,'4'1'0,"1"-1"0,0 1 0,-1 0 0,0 1 0,1-1 0,-1 1 0,0 0 0,0 0 0,1 0 0,-2 0 0,1 1 0,0 0 0,0-1 0,-1 1 0,0 1 0,1-1 0,-1 0 0,-1 1 0,6 7 0,5 10 0,-1-1 0,15 37 0,-17-35 0,40 90 0,38 75 0,-88-186 0,1 0 0,-1 0 0,1 0 0,-1 0 0,1 0 0,-1 0 0,1-1 0,0 1 0,-1 0 0,1 0 0,0-1 0,0 1 0,-1 0 0,1-1 0,0 1 0,0-1 0,0 1 0,0-1 0,0 1 0,0-1 0,0 0 0,0 1 0,0-1 0,0 0 0,0 0 0,2 0 0,-2 0 0,1-1 0,0 1 0,0-1 0,0 0 0,-1 0 0,1 0 0,-1 0 0,1 0 0,-1 0 0,1 0 0,-1 0 0,1-1 0,1-2 0,6-7 0,-1-1 0,-1 1 0,8-17 0,-11 20 0,13-26 0,19-59 0,9-20 0,-31 83-1365,-3 4-5461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12.625"/>
    </inkml:context>
    <inkml:brush xml:id="br0">
      <inkml:brushProperty name="width" value="0.05" units="cm"/>
      <inkml:brushProperty name="height" value="0.05" units="cm"/>
    </inkml:brush>
  </inkml:definitions>
  <inkml:trace contextRef="#ctx0" brushRef="#br0">0 0 24575,'0'4'0,"0"9"0,4 6 0,2 8 0,-1 3 0,3-3 0,0 1 0,-1 0 0,2-1 0,-1 0 0,-1-6-8191</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13.452"/>
    </inkml:context>
    <inkml:brush xml:id="br0">
      <inkml:brushProperty name="width" value="0.05" units="cm"/>
      <inkml:brushProperty name="height" value="0.05" units="cm"/>
    </inkml:brush>
  </inkml:definitions>
  <inkml:trace contextRef="#ctx0" brushRef="#br0">0 27 24575,'188'2'0,"198"-4"0,-379 2-151,1-1-1,-1 1 0,1-2 0,-1 1 1,1-1-1,-1 0 0,0 0 1,12-6-1,-6-1-6674</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14.182"/>
    </inkml:context>
    <inkml:brush xml:id="br0">
      <inkml:brushProperty name="width" value="0.05" units="cm"/>
      <inkml:brushProperty name="height" value="0.05" units="cm"/>
    </inkml:brush>
  </inkml:definitions>
  <inkml:trace contextRef="#ctx0" brushRef="#br0">49 0 24575,'0'4'0,"0"9"0,-4 11 0,-2 8 0,1 3 0,-3 0 0,0 1 0,1-1 0,2 1 0,2-2 0,1 2 0,1-2 0,1 2 0,0-2 0,1 1 0,-1-5-8191</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15.103"/>
    </inkml:context>
    <inkml:brush xml:id="br0">
      <inkml:brushProperty name="width" value="0.05" units="cm"/>
      <inkml:brushProperty name="height" value="0.05" units="cm"/>
    </inkml:brush>
  </inkml:definitions>
  <inkml:trace contextRef="#ctx0" brushRef="#br0">145 1 24575,'-3'18'0,"1"-1"0,-2 1 0,-1 0 0,0-1 0,-1 0 0,0 0 0,-17 29 0,1-1 0,7-9 0,1 0 0,-15 59 0,26-78 0,0 0 0,1 1 0,0-1 0,2 0 0,0 1 0,1-1 0,0 1 0,6 19 0,-5-29 0,1 0 0,0 0 0,1-1 0,0 1 0,0-1 0,1 0 0,-1-1 0,2 1 0,-1-1 0,1 0 0,0 0 0,0 0 0,0-1 0,1 0 0,0 0 0,0-1 0,0 0 0,0 0 0,12 4 0,1 0 0,-1-1 0,1-1 0,0-1 0,0-1 0,0-1 0,37 2 0,9-6-1365,-41 1-5461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16.188"/>
    </inkml:context>
    <inkml:brush xml:id="br0">
      <inkml:brushProperty name="width" value="0.05" units="cm"/>
      <inkml:brushProperty name="height" value="0.05" units="cm"/>
    </inkml:brush>
  </inkml:definitions>
  <inkml:trace contextRef="#ctx0" brushRef="#br0">421 78 24575,'-1'-2'0,"0"1"0,1-1 0,-1 1 0,0-1 0,0 1 0,0-1 0,0 1 0,0 0 0,0-1 0,-1 1 0,1 0 0,0 0 0,-1 0 0,1 0 0,0 0 0,-3-1 0,-31-18 0,27 15 0,1 1 0,0 0 0,-1 0 0,1 1 0,-1 0 0,0 1 0,0-1 0,0 1 0,0 1 0,0-1 0,0 2 0,-1-1 0,1 1 0,-15 1 0,14 1 0,0 1 0,0 0 0,0 0 0,0 0 0,1 1 0,-1 1 0,1-1 0,0 2 0,0-1 0,1 1 0,0 0 0,-7 7 0,14-13 0,-18 17 0,0 0 0,-28 38 0,41-47 0,1-1 0,0 1 0,0-1 0,0 1 0,1 0 0,1 1 0,-1-1 0,1 0 0,1 1 0,-1-1 0,1 1 0,1 9 0,-1-7 0,1 1 0,1-1 0,0 0 0,1 1 0,0-1 0,1 0 0,0 0 0,8 19 0,-8-24 0,1-1 0,-1 1 0,1-1 0,0 0 0,0-1 0,1 1 0,-1-1 0,1 0 0,0 0 0,0 0 0,1-1 0,-1 0 0,1 0 0,-1 0 0,1 0 0,0-1 0,9 2 0,28 7 0,0-3 0,0-1 0,1-2 0,0-2 0,72-5 0,-112 2-136,0-1-1,0 1 1,0-1-1,0 0 1,0 0-1,0-1 1,0 1-1,-1-1 0,6-2 1,4-6-6690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16.716"/>
    </inkml:context>
    <inkml:brush xml:id="br0">
      <inkml:brushProperty name="width" value="0.05" units="cm"/>
      <inkml:brushProperty name="height" value="0.05" units="cm"/>
    </inkml:brush>
  </inkml:definitions>
  <inkml:trace contextRef="#ctx0" brushRef="#br0">0 0 24575,'4'0'0,"6"0"0,0 8 0,-1 7 0,-2 8 0,-2 4 0,1 2 0,1-1 0,-2 0 0,-1-6-8191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45.281"/>
    </inkml:context>
    <inkml:brush xml:id="br0">
      <inkml:brushProperty name="width" value="0.025" units="cm"/>
      <inkml:brushProperty name="height" value="0.025" units="cm"/>
    </inkml:brush>
  </inkml:definitions>
  <inkml:trace contextRef="#ctx0" brushRef="#br0">0 1 24575,'0'8'0,"0"14"0,0 7 0,0 11 0,0 7 0,0 2 0,0-3 0,0-5 0,0-6 0,0-24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17.536"/>
    </inkml:context>
    <inkml:brush xml:id="br0">
      <inkml:brushProperty name="width" value="0.05" units="cm"/>
      <inkml:brushProperty name="height" value="0.05" units="cm"/>
    </inkml:brush>
  </inkml:definitions>
  <inkml:trace contextRef="#ctx0" brushRef="#br0">0 32 24575,'8'0'0,"6"0"0,13 0 0,6 0 0,8 0 0,6 0 0,-1 0 0,3 0 0,1-5 0,-4 0 0,-6 0 0,-6-3 0,-8 0-8191</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18.696"/>
    </inkml:context>
    <inkml:brush xml:id="br0">
      <inkml:brushProperty name="width" value="0.05" units="cm"/>
      <inkml:brushProperty name="height" value="0.05" units="cm"/>
    </inkml:brush>
  </inkml:definitions>
  <inkml:trace contextRef="#ctx0" brushRef="#br0">420 3 24575,'-51'-1'0,"21"0"0,-1 1 0,-36 5 0,57-3 0,1 0 0,-1 0 0,0 1 0,1 0 0,0 1 0,0 0 0,0 0 0,0 1 0,1 0 0,-15 12 0,11-6 0,0 1 0,1 0 0,0 1 0,1 0 0,1 0 0,0 1 0,0 1 0,2-1 0,0 1 0,-10 31 0,14-38 0,1 1 0,0 0 0,0-1 0,1 1 0,0 0 0,1 0 0,0 0 0,0 0 0,1 0 0,0 0 0,0 0 0,1-1 0,0 1 0,1 0 0,0-1 0,0 0 0,1 0 0,0 0 0,0 0 0,1 0 0,10 11 0,-10-12 0,0-1 0,1 1 0,0-1 0,0 0 0,1-1 0,-1 0 0,1 0 0,0 0 0,1-1 0,-1 0 0,1 0 0,0-1 0,0 0 0,0 0 0,0-1 0,1 0 0,-1 0 0,0-1 0,1 0 0,12-1 0,8 0-108,-18 1-18,-1 0 0,1-1 1,0-1-1,-1 0 0,1 0 1,-1-1-1,1 0 0,-1-1 1,17-6-1,-11-2-6700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19.959"/>
    </inkml:context>
    <inkml:brush xml:id="br0">
      <inkml:brushProperty name="width" value="0.05" units="cm"/>
      <inkml:brushProperty name="height" value="0.05" units="cm"/>
    </inkml:brush>
  </inkml:definitions>
  <inkml:trace contextRef="#ctx0" brushRef="#br0">1 26 24575,'6'-4'0,"0"0"0,1 1 0,-1 1 0,1-1 0,0 1 0,0 0 0,0 0 0,0 1 0,0 0 0,0 0 0,0 1 0,0 0 0,1 0 0,-1 0 0,0 1 0,0 0 0,0 1 0,0 0 0,0 0 0,10 5 0,-14-6 0,0 1 0,-1 0 0,0 1 0,1-1 0,-1 0 0,0 1 0,0-1 0,0 1 0,-1-1 0,1 1 0,0 0 0,-1 0 0,0 0 0,0 0 0,0 0 0,0 0 0,0 0 0,-1 0 0,1 0 0,-1 1 0,0-1 0,0 0 0,0 0 0,0 0 0,-1 1 0,1-1 0,-1 0 0,0 0 0,0 0 0,0 0 0,0 0 0,-3 5 0,-5 9 0,0 0 0,-2-1 0,1 0 0,-18 17 0,19-21 0,-3 2 0,7-10 0,1 1 0,0 0 0,0-1 0,0 2 0,-5 9 0,9-14 0,-1 0 0,1-1 0,0 1 0,0 0 0,-1-1 0,1 1 0,0 0 0,0-1 0,0 1 0,0 0 0,0 0 0,0-1 0,0 1 0,1 0 0,-1-1 0,0 1 0,0 0 0,0-1 0,1 1 0,-1 0 0,0-1 0,1 1 0,-1 0 0,2 0 0,-1 0 0,0 0 0,1 0 0,-1 0 0,0 0 0,1-1 0,-1 1 0,1 0 0,-1-1 0,1 0 0,-1 1 0,1-1 0,0 0 0,2 1 0,18 0-46,0 0-1,26-2 1,-21-1-1180,-6 2-5600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5:59:21.218"/>
    </inkml:context>
    <inkml:brush xml:id="br0">
      <inkml:brushProperty name="width" value="0.05" units="cm"/>
      <inkml:brushProperty name="height" value="0.05" units="cm"/>
    </inkml:brush>
  </inkml:definitions>
  <inkml:trace contextRef="#ctx0" brushRef="#br0">0 9 24575,'1'-1'0,"1"0"0,-1 0 0,0 0 0,0 1 0,1-1 0,-1 0 0,0 1 0,1-1 0,-1 1 0,1-1 0,-1 1 0,0 0 0,1 0 0,-1 0 0,1-1 0,-1 1 0,1 1 0,-1-1 0,1 0 0,-1 0 0,1 0 0,-1 1 0,0-1 0,1 1 0,-1-1 0,0 1 0,1 0 0,-1-1 0,0 1 0,1 0 0,-1 0 0,0 0 0,0 0 0,0 0 0,0 0 0,0 0 0,0 0 0,1 2 0,6 7 0,0 0 0,-1 0 0,8 15 0,-13-23 0,12 23 0,0 1 0,-2 0 0,-1 1 0,-1 0 0,-2 0 0,0 1 0,-2 0 0,-1 1 0,-1-1 0,-1 1 0,-2 37 0,-1-65-8,-1 31 72,-7 49 1,6-71-230,0 1 0,-1-2 0,0 1 0,-1 0-1,0-1 1,0 1 0,-1-1 0,-11 15 0,0-3-6661</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44:39.880"/>
    </inkml:context>
    <inkml:brush xml:id="br0">
      <inkml:brushProperty name="width" value="0.025" units="cm"/>
      <inkml:brushProperty name="height" value="0.025" units="cm"/>
    </inkml:brush>
  </inkml:definitions>
  <inkml:trace contextRef="#ctx0" brushRef="#br0">1 570 24575,'21'0'0,"43"2"0,-1-3 0,1-3 0,-1-3 0,79-19 0,-66 6 0,209-54 0,-160 42 0,-81 19 0,0 2 0,1 2 0,76-6 0,-39 8 0,1-4 0,151-40 0,-199 42 0,205-55 0,-207 55 0,62-24 0,-67 22 0,0 1 0,0 1 0,36-6 0,-30 9 0,-2-2 0,33-13 0,-29 9 0,49-10 0,-62 16 37,-1 0-1,34-15 1,2-1-1512,-38 15-5351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44:57.767"/>
    </inkml:context>
    <inkml:brush xml:id="br0">
      <inkml:brushProperty name="width" value="0.025" units="cm"/>
      <inkml:brushProperty name="height" value="0.025" units="cm"/>
      <inkml:brushProperty name="color" value="#E71224"/>
    </inkml:brush>
  </inkml:definitions>
  <inkml:trace contextRef="#ctx0" brushRef="#br0">1 274 24575,'0'-1'0,"1"0"0,0 0 0,-1 0 0,1 0 0,0 0 0,0 0 0,0 0 0,0 0 0,0 0 0,0 1 0,0-1 0,0 0 0,0 1 0,0-1 0,0 0 0,0 1 0,0 0 0,1-1 0,-1 1 0,0 0 0,0-1 0,1 1 0,-1 0 0,2 0 0,38-5 0,-36 5 0,48-5 0,177-21 0,-166 11 0,80-31 0,-101 32 0,119-51 93,32-10-1551,-170 68-5368</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45:02.029"/>
    </inkml:context>
    <inkml:brush xml:id="br0">
      <inkml:brushProperty name="width" value="0.05" units="cm"/>
      <inkml:brushProperty name="height" value="0.05" units="cm"/>
      <inkml:brushProperty name="color" value="#66CC00"/>
    </inkml:brush>
  </inkml:definitions>
  <inkml:trace contextRef="#ctx0" brushRef="#br0">338 890 24575,'-1'-20'0,"0"0"0,-1 0 0,-1 0 0,-1 0 0,-1 0 0,-1 1 0,-14-34 0,6 14 0,-12-59 0,22 75 0,-2 0 0,0 0 0,-1 0 0,-1 1 0,-2 0 0,0 1 0,-1 0 0,-16-24 0,10 22 0,2 0 0,1-1 0,1-1 0,-16-43 0,-14-27 0,17 41-1365,16 29-5461</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45:10.246"/>
    </inkml:context>
    <inkml:brush xml:id="br0">
      <inkml:brushProperty name="width" value="0.025" units="cm"/>
      <inkml:brushProperty name="height" value="0.025" units="cm"/>
    </inkml:brush>
  </inkml:definitions>
  <inkml:trace contextRef="#ctx0" brushRef="#br0">21 1110 24575,'-2'-4'0,"-1"0"0,1 0 0,0 0 0,0 0 0,0 0 0,0-1 0,1 1 0,0-1 0,0 1 0,0-1 0,0 0 0,1 1 0,0-1 0,0 0 0,0 1 0,1-8 0,16-75 0,-17 84 0,9-24 0,18-43 0,-3 12 0,1-3 0,3 2 0,3 1 0,74-106 0,-93 143 0,0 0 0,-2-1 0,0-1 0,-2 0 0,0 0 0,-2-1 0,5-31 0,-6 37 0,0 1 0,1 0 0,1 0 0,13-22 0,6-16 0,-6 8-1365,-10 28-5461</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45:21.052"/>
    </inkml:context>
    <inkml:brush xml:id="br0">
      <inkml:brushProperty name="width" value="0.05" units="cm"/>
      <inkml:brushProperty name="height" value="0.05" units="cm"/>
      <inkml:brushProperty name="color" value="#333333"/>
    </inkml:brush>
  </inkml:definitions>
  <inkml:trace contextRef="#ctx0" brushRef="#br0">0 1788 24575,'12'-1'0,"1"0"0,-1-1 0,0-1 0,0 0 0,-1 0 0,1-1 0,-1-1 0,1 0 0,-1-1 0,-1 0 0,1 0 0,-1-1 0,0-1 0,-1 1 0,0-2 0,11-11 0,-7 9 0,0 0 0,1 1 0,1 0 0,0 1 0,29-13 0,-29 16 0,-1-1 0,0 0 0,0-2 0,-1 1 0,0-2 0,-1 1 0,16-17 0,9-12 0,2 2 0,1 2 0,71-47 0,-64 51 0,1 2 0,70-30 0,-75 37 0,-2-2 0,50-38 0,-51 33 0,1 2 0,47-22 0,65-38 0,-105 56 0,68-31 0,82-38 0,8 1 0,-74 16 0,186-78 0,-234 113 0,64-18 0,-123 54 0,-1-1 0,0-1 0,-1-2 0,26-20 0,22-13 0,-65 45 0,20-12 0,-1-1 0,-1-1 0,34-31 0,-57 47 0,0 1 0,-1-1 0,1 1 0,-1 0 0,1-1 0,-1 1 0,0-1 0,1 0 0,-1 1 0,1-1 0,-1 1 0,0-1 0,1 1 0,-1-1 0,0 0 0,0 1 0,0-1 0,1 0 0,-1 1 0,0-1 0,0 0 0,0 1 0,0-1 0,0 0 0,0 1 0,0-1 0,0 0 0,0 1 0,-1-1 0,1 0 0,0 0 0,-21-9 0,-38 6 0,54 4 0,-60-1 0,-95-13 0,106 11 0,42 3 0,-1-1 0,1 0 0,-20-4 0,22 0-1365</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45:22.528"/>
    </inkml:context>
    <inkml:brush xml:id="br0">
      <inkml:brushProperty name="width" value="0.05" units="cm"/>
      <inkml:brushProperty name="height" value="0.05" units="cm"/>
      <inkml:brushProperty name="color" value="#333333"/>
    </inkml:brush>
  </inkml:definitions>
  <inkml:trace contextRef="#ctx0" brushRef="#br0">109 1 24575,'-4'4'0,"-1"5"0,0 5 0,1 4 0,-3-1 0,-4 4 0,0 3 0,-3 5 0,2 2 0,3-1 0,3-2 0,-2-5 0,1-2 0,1-6-8191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45.936"/>
    </inkml:context>
    <inkml:brush xml:id="br0">
      <inkml:brushProperty name="width" value="0.025" units="cm"/>
      <inkml:brushProperty name="height" value="0.025" units="cm"/>
    </inkml:brush>
  </inkml:definitions>
  <inkml:trace contextRef="#ctx0" brushRef="#br0">1 11 24575,'4'-4'0,"5"-1"0,5 4 0,5 2 0,-2 5 0,0 6 0,-2 4 0,-4-1-8191</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45:31.583"/>
    </inkml:context>
    <inkml:brush xml:id="br0">
      <inkml:brushProperty name="width" value="0.05" units="cm"/>
      <inkml:brushProperty name="height" value="0.05" units="cm"/>
      <inkml:brushProperty name="color" value="#333333"/>
    </inkml:brush>
  </inkml:definitions>
  <inkml:trace contextRef="#ctx0" brushRef="#br0">261 15 24575,'-125'-8'0,"72"3"0,50 4 0,0 1 0,0-1 0,-1 1 0,1 0 0,0 0 0,0 1 0,0-1 0,0 0 0,-1 1 0,1 0 0,0 0 0,0 0 0,0 0 0,0 1 0,1-1 0,-1 1 0,0-1 0,1 1 0,-1 0 0,1 0 0,-3 3 0,3-2 0,0 0 0,0 0 0,1 1 0,-1-1 0,1 0 0,0 1 0,0-1 0,0 1 0,0 0 0,0-1 0,1 1 0,0 0 0,0 0 0,0-1 0,1 6 0,0 3 0,1-1 0,1 0 0,0 0 0,1 0 0,0 0 0,0-1 0,1 1 0,1-1 0,-1 0 0,14 16 0,-14-20 0,13 15 0,0-2 0,1 0 0,41 32 0,-54-47 0,1 0 0,-1 0 0,1-1 0,0 0 0,0 0 0,0 0 0,0-1 0,0 0 0,1-1 0,-1 1 0,1-1 0,-1-1 0,1 1 0,-1-1 0,1-1 0,-1 0 0,1 0 0,12-3 0,-15 3-57,0 0 0,-1 0 1,1-1-1,-1 1 0,1-1 0,-1 0 0,0-1 0,1 1 0,-1-1 0,0 1 0,-1-1 1,1 0-1,-1-1 0,1 1 0,-1-1 0,0 1 0,0-1 0,0 0 0,-1 0 1,1 0-1,-1-1 0,0 1 0,2-8 0,3-10-6769</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45:35.111"/>
    </inkml:context>
    <inkml:brush xml:id="br0">
      <inkml:brushProperty name="width" value="0.05" units="cm"/>
      <inkml:brushProperty name="height" value="0.05" units="cm"/>
      <inkml:brushProperty name="color" value="#333333"/>
    </inkml:brush>
  </inkml:definitions>
  <inkml:trace contextRef="#ctx0" brushRef="#br0">1 72 24575,'1'0'0,"-1"1"0,1-1 0,0 0 0,0 0 0,-1 1 0,1-1 0,0 0 0,-1 1 0,1-1 0,0 0 0,-1 1 0,1-1 0,-1 1 0,1-1 0,-1 1 0,1-1 0,-1 1 0,1 0 0,-1-1 0,1 1 0,-1 0 0,0-1 0,1 1 0,-1 0 0,0-1 0,0 1 0,1 1 0,4 26 0,-3-15 0,7 16 0,2-1 0,1 0 0,1 0 0,2-1 0,22 32 0,18 33 0,-55-91 0,0 0 0,0 1 0,1-1 0,-1 0 0,1 0 0,-1 0 0,1 0 0,-1-1 0,1 1 0,0 0 0,0 0 0,-1 0 0,1 0 0,0-1 0,0 1 0,0 0 0,0-1 0,0 1 0,-1 0 0,1-1 0,0 0 0,1 1 0,-1-1 0,0 1 0,0-1 0,0 0 0,0 0 0,0 0 0,2 1 0,-2-2 0,1 0 0,-1 0 0,1 0 0,-1 0 0,1-1 0,-1 1 0,1 0 0,-1-1 0,0 1 0,0-1 0,0 1 0,0-1 0,0 1 0,0-1 0,1-2 0,4-12 0,0 0 0,7-29 0,24-141 0,-34 178-81,2-12-176,0 1 0,2 0 0,0 1 1,17-31-1,-10 30-6569</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45:47.714"/>
    </inkml:context>
    <inkml:brush xml:id="br0">
      <inkml:brushProperty name="width" value="0.05" units="cm"/>
      <inkml:brushProperty name="height" value="0.05" units="cm"/>
      <inkml:brushProperty name="color" value="#333333"/>
    </inkml:brush>
  </inkml:definitions>
  <inkml:trace contextRef="#ctx0" brushRef="#br0">59 37 24575,'0'-1'0,"0"-1"0,-1 0 0,1 0 0,-1 1 0,1-1 0,-1 1 0,0-1 0,1 0 0,-1 1 0,0-1 0,0 1 0,0 0 0,0-1 0,0 1 0,0 0 0,-1-1 0,1 1 0,0 0 0,-1 0 0,1 0 0,-1 0 0,1 1 0,-1-1 0,1 0 0,-1 0 0,-2 0 0,4 1 0,-1 0 0,0-1 0,0 1 0,0 0 0,0 0 0,0 0 0,1 0 0,-1 0 0,0 0 0,0 0 0,0 0 0,0 0 0,0 0 0,0 0 0,1 0 0,-1 1 0,0-1 0,0 0 0,0 1 0,1-1 0,-1 0 0,0 1 0,0-1 0,1 1 0,-1 0 0,0-1 0,1 1 0,-1-1 0,0 1 0,1 0 0,-1 0 0,1-1 0,-1 1 0,1 0 0,0 0 0,-1-1 0,1 1 0,0 0 0,0 0 0,-1 0 0,1 0 0,0 0 0,0-1 0,0 1 0,0 0 0,0 0 0,0 0 0,0 0 0,1 1 0,0 5 0,1 1 0,0-1 0,1 0 0,0 0 0,0 0 0,1 0 0,-1 0 0,1-1 0,1 1 0,-1-1 0,11 9 0,-13-12 0,1 0 0,0 0 0,0-1 0,0 1 0,1-1 0,-1 0 0,0 0 0,1 0 0,0 0 0,-1-1 0,5 2 0,-6-3 0,0 0 0,-1 0 0,1 0 0,0 0 0,0 0 0,0 0 0,0 0 0,-1 0 0,1-1 0,0 1 0,0-1 0,-1 1 0,1-1 0,0 0 0,0 1 0,-1-1 0,1 0 0,-1 0 0,1 0 0,-1-1 0,0 1 0,1 0 0,-1 0 0,2-3 0,-2 3 3,0 0 0,0 0-1,0 0 1,0 0 0,0 0-1,-1-1 1,1 1 0,0 0-1,-1-1 1,1 1-1,0 0 1,-1-1 0,0 1-1,1-1 1,-1 1 0,0-1-1,0 1 1,0-1 0,0 1-1,0-1 1,0 1 0,0-1-1,0 1 1,-1 0 0,1-1-1,0 1 1,-1-1 0,1 1-1,-1 0 1,0-1 0,1 1-1,-1 0 1,0-1 0,0 1-1,0 0 1,0 0 0,0 0-1,-2-1 1,-3-4-175,-1 1 0,-1 1 1,1-1-1,-1 1 0,-10-4 0,12 5-266,-18-8-6388</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45:56.384"/>
    </inkml:context>
    <inkml:brush xml:id="br0">
      <inkml:brushProperty name="width" value="0.05" units="cm"/>
      <inkml:brushProperty name="height" value="0.05" units="cm"/>
      <inkml:brushProperty name="color" value="#333333"/>
    </inkml:brush>
  </inkml:definitions>
  <inkml:trace contextRef="#ctx0" brushRef="#br0">67 0 24575,'0'76'0,"2"-18"0,-3-1 0,-14 100 0,12-145 0,1 0 0,0 0 0,1 0 0,0 0 0,2 21 0,0-31 0,-1 1 0,1-1 0,-1 0 0,1 0 0,0 1 0,0-1 0,0 0 0,0 0 0,0 0 0,0 0 0,1 0 0,-1 0 0,0 0 0,1 0 0,0-1 0,-1 1 0,1 0 0,0-1 0,0 0 0,0 1 0,0-1 0,0 0 0,0 0 0,1 0 0,-1 0 0,0-1 0,0 1 0,1 0 0,-1-1 0,0 0 0,1 1 0,-1-1 0,1 0 0,-1 0 0,4-1 0,2 0 0,0 0 0,0 0 0,0-1 0,-1 0 0,1 0 0,-1-1 0,1 0 0,-1-1 0,0 1 0,0-1 0,6-5 0,9-8 0,37-35 0,-26 21 0,-20 18 0,0 0 0,15-23 0,-18 23 0,0 1 0,0 0 0,24-21 0,-11 18 0,-18 12 0,-1 1 0,1-1 0,-1 0 0,0 0 0,0-1 0,0 1 0,-1-1 0,1 0 0,-1 0 0,0 0 0,3-5 0,-5 8 0,-1 1 0,0-1 0,0 0 0,0 0 0,0 1 0,0-1 0,0 0 0,0 0 0,0 0 0,0 1 0,-1-1 0,1 0 0,0 0 0,0 1 0,-1-1 0,1 0 0,0 0 0,-1 1 0,1-1 0,-1 0 0,1 1 0,-1-1 0,1 1 0,-1-1 0,1 1 0,-1-1 0,0 1 0,1-1 0,-1 1 0,0-1 0,1 1 0,-1 0 0,0-1 0,0 1 0,1 0 0,-1 0 0,0 0 0,0-1 0,0 1 0,1 0 0,-1 0 0,0 0 0,-1 1 0,-41-5 0,40 4 0,-50 0 0,4 2 0,0-3 0,1-3 0,-1-1 0,-53-13 0,17-1 0,77 12-1365</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46:05.387"/>
    </inkml:context>
    <inkml:brush xml:id="br0">
      <inkml:brushProperty name="width" value="0.05" units="cm"/>
      <inkml:brushProperty name="height" value="0.05" units="cm"/>
      <inkml:brushProperty name="color" value="#333333"/>
    </inkml:brush>
  </inkml:definitions>
  <inkml:trace contextRef="#ctx0" brushRef="#br0">0 0 24575,'0'0'-8191</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0:35.953"/>
    </inkml:context>
    <inkml:brush xml:id="br0">
      <inkml:brushProperty name="width" value="0.05" units="cm"/>
      <inkml:brushProperty name="height" value="0.05" units="cm"/>
    </inkml:brush>
  </inkml:definitions>
  <inkml:trace contextRef="#ctx0" brushRef="#br0">0 140 24575,'9'14'0,"0"-1"0,-1 1 0,0 1 0,-1-1 0,-1 1 0,0 1 0,4 19 0,-4-16 0,28 108 0,-22-77 0,3-1 0,24 59 0,-31-90 0,-6-11 0,1 0 0,0 0 0,0-1 0,1 1 0,0-1 0,0 0 0,0 0 0,10 10 0,-13-15 0,0-1 0,0 1 0,0-1 0,0 1 0,0-1 0,-1 0 0,1 1 0,0-1 0,0 0 0,0 0 0,0 0 0,0 0 0,0 0 0,0 0 0,0 0 0,0 0 0,0 0 0,0 0 0,0 0 0,0-1 0,0 1 0,0 0 0,0-1 0,0 1 0,0-1 0,0 1 0,0-1 0,0 1 0,-1-1 0,1 1 0,0-1 0,0 0 0,-1 0 0,1 1 0,-1-1 0,1 0 0,0-1 0,21-36 0,-22 37 0,64-186 0,-52 141 0,2 1 0,3 1 0,1 0 0,24-41 0,60-104-1365,-89 162-5461</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0:39.598"/>
    </inkml:context>
    <inkml:brush xml:id="br0">
      <inkml:brushProperty name="width" value="0.05" units="cm"/>
      <inkml:brushProperty name="height" value="0.05" units="cm"/>
    </inkml:brush>
  </inkml:definitions>
  <inkml:trace contextRef="#ctx0" brushRef="#br0">1 0 24575,'0'0'-8191</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0:50.734"/>
    </inkml:context>
    <inkml:brush xml:id="br0">
      <inkml:brushProperty name="width" value="0.05" units="cm"/>
      <inkml:brushProperty name="height" value="0.05" units="cm"/>
    </inkml:brush>
  </inkml:definitions>
  <inkml:trace contextRef="#ctx0" brushRef="#br0">490 75 24575,'0'-2'0,"-1"0"0,0 0 0,0 1 0,0-1 0,0 0 0,0 0 0,-1 1 0,1-1 0,0 0 0,-1 1 0,1-1 0,-1 1 0,0 0 0,1-1 0,-1 1 0,0 0 0,-3-1 0,-35-18 0,20 14 0,-1 0 0,-1 1 0,1 2 0,0 0 0,-1 1 0,0 1 0,1 1 0,-1 1 0,0 1 0,-22 5 0,36-5 0,0 0 0,1 1 0,-1-1 0,1 2 0,0-1 0,0 1 0,0 0 0,0 0 0,1 1 0,-1 0 0,1 0 0,0 0 0,1 1 0,-1 0 0,1 0 0,0 1 0,1-1 0,0 1 0,-7 14 0,4-5 0,1 0 0,1 1 0,1 0 0,0 0 0,1 0 0,1 0 0,1 0 0,0 21 0,1-3 0,0-15 0,0 0 0,1 0 0,0-1 0,2 1 0,6 23 0,-7-37 0,0-1 0,0 1 0,1-1 0,-1 0 0,1 0 0,1 0 0,-1 0 0,1-1 0,-1 1 0,1-1 0,1 0 0,-1 0 0,0-1 0,1 1 0,0-1 0,0 0 0,0 0 0,0 0 0,0-1 0,1 0 0,-1 0 0,10 2 0,5 0 0,1-2 0,-1 0 0,1-1 0,0-1 0,-1-1 0,25-4 0,-41 4 5,-1 0 0,1 0 0,0-1-1,-1 0 1,1 0 0,-1 0 0,0 0-1,0 0 1,0 0 0,0-1 0,0 0-1,0 0 1,-1 1 0,1-1 0,-1-1-1,0 1 1,0 0 0,3-7 0,21-24-1461,-8 19-5370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0:51.467"/>
    </inkml:context>
    <inkml:brush xml:id="br0">
      <inkml:brushProperty name="width" value="0.05" units="cm"/>
      <inkml:brushProperty name="height" value="0.05" units="cm"/>
    </inkml:brush>
  </inkml:definitions>
  <inkml:trace contextRef="#ctx0" brushRef="#br0">1 0 24575,'0'8'0,"0"6"0,0 9 0,0 5 0,0 4 0,0 2 0,0-2 0,0-1 0,0-3 0,0-2 0,0-2 0,0 0 0,0-2 0,0-3-8191</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0:54.430"/>
    </inkml:context>
    <inkml:brush xml:id="br0">
      <inkml:brushProperty name="width" value="0.05" units="cm"/>
      <inkml:brushProperty name="height" value="0.05" units="cm"/>
    </inkml:brush>
  </inkml:definitions>
  <inkml:trace contextRef="#ctx0" brushRef="#br0">1 0 24575,'4'0'0,"1"0"0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46.579"/>
    </inkml:context>
    <inkml:brush xml:id="br0">
      <inkml:brushProperty name="width" value="0.025" units="cm"/>
      <inkml:brushProperty name="height" value="0.025" units="cm"/>
    </inkml:brush>
  </inkml:definitions>
  <inkml:trace contextRef="#ctx0" brushRef="#br0">1 23 24575,'4'0'0,"5"0"0,5 0 0,5 0 0,2-4 0,5-1 0,7 0 0,1 1 0,-1 1 0,-6 2-8191</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0:55.510"/>
    </inkml:context>
    <inkml:brush xml:id="br0">
      <inkml:brushProperty name="width" value="0.05" units="cm"/>
      <inkml:brushProperty name="height" value="0.05" units="cm"/>
    </inkml:brush>
  </inkml:definitions>
  <inkml:trace contextRef="#ctx0" brushRef="#br0">472 6 24575,'-106'-3'0,"45"1"0,0 2 0,-66 9 0,122-9 0,0 1 0,-1 0 0,1 1 0,0-1 0,0 1 0,1 0 0,-1 1 0,0-1 0,1 1 0,-1-1 0,1 2 0,0-1 0,0 0 0,0 1 0,-6 7 0,5-5 0,1 0 0,0 1 0,1 0 0,0 0 0,0 0 0,0 0 0,1 1 0,0-1 0,-2 14 0,1 8 0,2-1 0,1 1 0,2 0 0,8 50 0,-8-68 0,0 0 0,1 0 0,0-1 0,1 0 0,0 1 0,0-1 0,1 0 0,0-1 0,1 1 0,13 16 0,-14-21 0,0 1 0,1-1 0,-1-1 0,1 1 0,0-1 0,1 0 0,-1 0 0,1-1 0,-1 0 0,1 0 0,0-1 0,0 1 0,1-1 0,-1-1 0,0 0 0,0 0 0,10 0 0,57-2-1365,-49 0-5461</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0:56.753"/>
    </inkml:context>
    <inkml:brush xml:id="br0">
      <inkml:brushProperty name="width" value="0.05" units="cm"/>
      <inkml:brushProperty name="height" value="0.05" units="cm"/>
    </inkml:brush>
  </inkml:definitions>
  <inkml:trace contextRef="#ctx0" brushRef="#br0">1 48 24575,'3'-4'0,"0"0"0,1 1 0,-1-1 0,1 1 0,0 0 0,0 0 0,0 0 0,0 1 0,1-1 0,-1 1 0,1 0 0,0 0 0,-1 1 0,1-1 0,0 1 0,0 0 0,0 0 0,5 0 0,-6 1 0,0-1 0,0 0 0,1 1 0,-1 0 0,0 0 0,0 0 0,0 0 0,1 1 0,-1-1 0,0 1 0,0 0 0,0 0 0,0 1 0,0-1 0,0 1 0,-1 0 0,1 0 0,0 0 0,-1 1 0,1-1 0,3 5 0,-5-4 0,0 0 0,-1-1 0,1 1 0,-1 0 0,0 0 0,0 1 0,0-1 0,0 0 0,-1 0 0,1 0 0,-1 1 0,1-1 0,-1 0 0,-1 0 0,1 1 0,0-1 0,-1 0 0,1 0 0,-1 1 0,0-1 0,0 0 0,0 0 0,-1 0 0,1 0 0,-1 0 0,1-1 0,-1 1 0,0 0 0,0-1 0,0 1 0,-4 2 0,-6 7 0,-1-1 0,0-1 0,0 0 0,-24 13 0,33-20 0,4-3 1,0 0 0,1 0-1,-1 0 1,0 0 0,1 0-1,-1 0 1,0 0 0,1 1 0,-1-1-1,0 0 1,0 0 0,1 0-1,-1 1 1,0-1 0,0 0-1,1 0 1,-1 1 0,0-1 0,0 0-1,0 1 1,1-1 0,-1 0-1,0 0 1,0 1 0,0-1-1,0 0 1,0 1 0,0-1 0,0 0-1,0 1 1,1-1 0,-1 0-1,0 1 1,-1-1 0,1 1-1,0-1 1,0 0 0,0 1 0,0-1-1,0 0 1,0 1 0,0-1-1,0 0 1,-1 0 0,1 1-1,0-1 1,0 0 0,0 1 0,-1-1-1,1 0 1,0 0 0,0 1-1,-1-1 1,1 0 0,0 0 0,-1 0-1,1 0 1,0 1 0,0-1-1,-1 0 1,0 0 0,43 4-228,-27-3-955,7 3-5644</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0:57.578"/>
    </inkml:context>
    <inkml:brush xml:id="br0">
      <inkml:brushProperty name="width" value="0.05" units="cm"/>
      <inkml:brushProperty name="height" value="0.05" units="cm"/>
    </inkml:brush>
  </inkml:definitions>
  <inkml:trace contextRef="#ctx0" brushRef="#br0">1 28 24575,'4'0'0,"5"0"0,5 0 0,4 0 0,3 0 0,2 0 0,0 0 0,2 0 0,7 0 0,10 0 0,14 0 0,17 0 0,11 0 0,12 0 0,1-4 0,-12-1 0,-25-4 0,-22 0-8191</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0:58.574"/>
    </inkml:context>
    <inkml:brush xml:id="br0">
      <inkml:brushProperty name="width" value="0.05" units="cm"/>
      <inkml:brushProperty name="height" value="0.05" units="cm"/>
    </inkml:brush>
  </inkml:definitions>
  <inkml:trace contextRef="#ctx0" brushRef="#br0">69 1 24575,'0'4'0,"0"5"0,0 13 0,0 6 0,-3 11 0,-3 6 0,1 4 0,1 1 0,2-4 0,0-2 0,1-5 0,-7-1 0,-3-2 0,1-5 0,2-2 0,3-3 0,1-6-8191</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1:03.642"/>
    </inkml:context>
    <inkml:brush xml:id="br0">
      <inkml:brushProperty name="width" value="0.05" units="cm"/>
      <inkml:brushProperty name="height" value="0.05" units="cm"/>
    </inkml:brush>
  </inkml:definitions>
  <inkml:trace contextRef="#ctx0" brushRef="#br0">418 26 24575,'-3'-2'0,"0"-1"0,0 1 0,-1 0 0,1 1 0,-1-1 0,1 1 0,-1-1 0,0 1 0,1 0 0,-1 1 0,-7-2 0,-49-1 0,41 2 0,15 1 0,-18-2 0,1 2 0,-1 0 0,1 1 0,-1 1 0,-24 6 0,40-7 0,1 1 0,-1 0 0,0 0 0,1 1 0,0 0 0,0 0 0,0 0 0,0 0 0,0 1 0,0 0 0,1 0 0,0 0 0,0 1 0,0-1 0,0 1 0,1 0 0,0 0 0,0 0 0,0 0 0,1 1 0,-1-1 0,1 1 0,-2 9 0,-7 40 0,3 1 0,2-1 0,1 93 0,5-143 0,0-1 0,0 1 0,0 0 0,1 0 0,0-1 0,-1 1 0,2 0 0,-1-1 0,0 1 0,1-1 0,0 0 0,0 1 0,0-1 0,1 0 0,-1 0 0,7 6 0,-5-6 0,0-1 0,1 0 0,0-1 0,-1 1 0,1-1 0,0 0 0,0 0 0,0 0 0,0-1 0,1 0 0,-1 0 0,0 0 0,0 0 0,1-1 0,4 0 0,11 0-105,12 1 224,47-4 0,-72 3-244,0-2 1,1 1-1,-1-1 0,-1 0 0,1 0 0,0-1 0,0 0 0,-1-1 1,0 0-1,0 0 0,8-6 0,0-3-6701</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1:05.830"/>
    </inkml:context>
    <inkml:brush xml:id="br0">
      <inkml:brushProperty name="width" value="0.05" units="cm"/>
      <inkml:brushProperty name="height" value="0.05" units="cm"/>
    </inkml:brush>
  </inkml:definitions>
  <inkml:trace contextRef="#ctx0" brushRef="#br0">1 2 24575,'82'-2'0,"91"4"0,-172-2 0,1 0 0,-1 0 0,1 0 0,-1 0 0,1 0 0,-1 0 0,1 0 0,-1 1 0,1-1 0,-1 1 0,1-1 0,-1 1 0,1-1 0,-1 1 0,0 0 0,1 0 0,-1-1 0,0 1 0,0 0 0,0 0 0,1 0 0,-1 1 0,0-1 0,0 0 0,-1 0 0,1 0 0,0 1 0,0-1 0,-1 0 0,1 1 0,0-1 0,-1 1 0,1-1 0,-1 1 0,0-1 0,0 1 0,1-1 0,-1 1 0,0 2 0,-1-1 0,0 0 0,0 0 0,0 0 0,-1 0 0,1 0 0,-1 0 0,1 0 0,-1 0 0,0 0 0,0-1 0,-1 1 0,1-1 0,0 1 0,-1-1 0,1 0 0,-1 0 0,-4 2 0,-22 12 0,-61 22 0,6-3 0,87-31 0,15-2 0,18 0 0,-18-2 0,-1 1 0,0 0 0,1 1 0,26 7 0,-40-9 0,-1 1 0,0 1 0,0-1 0,0 0 0,0 1 0,0 0 0,0-1 0,0 1 0,-1 0 0,1 1 0,-1-1 0,1 0 0,3 5 0,-5-4 0,0-1 0,0 0 0,0 1 0,-1-1 0,1 0 0,0 1 0,-1-1 0,0 1 0,0-1 0,1 1 0,-1-1 0,-1 1 0,1-1 0,0 1 0,-1-1 0,1 0 0,-1 1 0,0-1 0,0 0 0,1 1 0,-3 2 0,-1 2 8,-1 0-1,1-1 1,-1 1-1,0-1 1,0 0-1,-1 0 1,0-1-1,0 0 1,0 0-1,-1 0 1,1-1-1,-1 0 1,0 0-1,-1-1 1,-13 5-1,5-2-219,-1-1 0,0-1 0,0-1-1,0 0 1,0-1 0,-22 0 0,19-3-6614</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1:06.684"/>
    </inkml:context>
    <inkml:brush xml:id="br0">
      <inkml:brushProperty name="width" value="0.05" units="cm"/>
      <inkml:brushProperty name="height" value="0.05" units="cm"/>
    </inkml:brush>
  </inkml:definitions>
  <inkml:trace contextRef="#ctx0" brushRef="#br0">1 0 24575,'0'0'-8191</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1:10.169"/>
    </inkml:context>
    <inkml:brush xml:id="br0">
      <inkml:brushProperty name="width" value="0.05" units="cm"/>
      <inkml:brushProperty name="height" value="0.05" units="cm"/>
    </inkml:brush>
  </inkml:definitions>
  <inkml:trace contextRef="#ctx0" brushRef="#br0">1 79 24575,'4'1'0,"0"0"0,0 0 0,-1 0 0,1 0 0,0 1 0,-1-1 0,1 1 0,-1 0 0,1 0 0,-1 0 0,0 1 0,0-1 0,0 1 0,0 0 0,0 0 0,-1 0 0,1 0 0,-1 0 0,4 7 0,5 9 0,0 0 0,9 25 0,-18-39 0,19 51 0,20 87 0,-23-76 0,-9-14 0,-9-44 0,1-1 0,0 0 0,0 1 0,1-1 0,0 0 0,1 0 0,6 14 0,-9-22 0,1 0 0,0 0 0,-1 0 0,1 0 0,0-1 0,-1 1 0,1 0 0,0 0 0,-1-1 0,1 1 0,0 0 0,-1-1 0,1 1 0,-1 0 0,1-1 0,-1 1 0,1-1 0,-1 1 0,1-1 0,-1 1 0,1-1 0,-1 1 0,0-1 0,1 1 0,-1-1 0,0 0 0,0 1 0,1-1 0,-1 0 0,0 1 0,0-2 0,13-23 0,2-16 0,16-78 0,-22 80 0,1 0 0,24-58 0,42-89 0,-67 159-1365,-3 1-5461</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1:12.727"/>
    </inkml:context>
    <inkml:brush xml:id="br0">
      <inkml:brushProperty name="width" value="0.05" units="cm"/>
      <inkml:brushProperty name="height" value="0.05" units="cm"/>
    </inkml:brush>
  </inkml:definitions>
  <inkml:trace contextRef="#ctx0" brushRef="#br0">0 4 24575,'36'-2'0,"-25"1"0,0 1 0,0-1 0,0 2 0,0 0 0,0 0 0,19 5 0,-28-6 0,-1 1 0,1 0 0,-1-1 0,1 1 0,-1 0 0,1 0 0,-1 0 0,0 0 0,1 1 0,-1-1 0,0 0 0,0 0 0,0 1 0,0-1 0,0 1 0,0-1 0,0 1 0,0-1 0,-1 1 0,1 0 0,0 2 0,0 0 0,-1 0 0,1 0 0,-1 1 0,0-1 0,-1 0 0,1 0 0,-1 1 0,-1 6 0,-3 3 0,0 1 0,0-1 0,-16 26 0,2-10 0,-34 40 0,46-62 0,7-7 0,-1-1 0,0 1 0,1 0 0,-1-1 0,1 1 0,-1 0 0,1-1 0,-1 1 0,1 0 0,0 0 0,-1 0 0,1-1 0,0 1 0,-1 0 0,1 0 0,0 0 0,0 0 0,0-1 0,0 1 0,0 0 0,0 0 0,0 0 0,0 0 0,0 0 0,0 0 0,1-1 0,-1 3 0,1-2 0,0 0 0,0 0 0,1 0 0,-1-1 0,0 1 0,0 0 0,0 0 0,1-1 0,-1 1 0,0-1 0,1 1 0,-1-1 0,1 0 0,-1 1 0,2-1 0,64 1 0,-58-2 0,41-1-1365,-29 1-5461</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1:14.283"/>
    </inkml:context>
    <inkml:brush xml:id="br0">
      <inkml:brushProperty name="width" value="0.05" units="cm"/>
      <inkml:brushProperty name="height" value="0.05" units="cm"/>
    </inkml:brush>
  </inkml:definitions>
  <inkml:trace contextRef="#ctx0" brushRef="#br0">0 0 24575,'0'4'0,"0"5"0,0 5 0,0 4 0,0 3 0,0 2 0,0 1 0,0-4-8191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47.198"/>
    </inkml:context>
    <inkml:brush xml:id="br0">
      <inkml:brushProperty name="width" value="0.025" units="cm"/>
      <inkml:brushProperty name="height" value="0.025" units="cm"/>
    </inkml:brush>
  </inkml:definitions>
  <inkml:trace contextRef="#ctx0" brushRef="#br0">0 1 24575,'0'4'0,"0"5"0,0 5 0,0 4 0,0 3 0,0 2 0,0 1 0,0 0 0,0 4 0,0 1 0,0-4-8191</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3:47.509"/>
    </inkml:context>
    <inkml:brush xml:id="br0">
      <inkml:brushProperty name="width" value="0.05" units="cm"/>
      <inkml:brushProperty name="height" value="0.05" units="cm"/>
    </inkml:brush>
  </inkml:definitions>
  <inkml:trace contextRef="#ctx0" brushRef="#br0">1 1 24575,'0'0'-8191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3:56.944"/>
    </inkml:context>
    <inkml:brush xml:id="br0">
      <inkml:brushProperty name="width" value="0.05" units="cm"/>
      <inkml:brushProperty name="height" value="0.05" units="cm"/>
    </inkml:brush>
  </inkml:definitions>
  <inkml:trace contextRef="#ctx0" brushRef="#br0">25 1 24575,'2'146'0,"-5"160"0,-9-258 0,9-43 0,1 0 0,1 1 0,-1-1 0,1 0 0,0 1 0,0-1 0,1 9 0,0-11 0,1-1 0,-1 0 0,1 1 0,0-1 0,0 0 0,0 0 0,0 1 0,0-1 0,0 0 0,1 0 0,-1 0 0,1 0 0,-1-1 0,1 1 0,0 0 0,0-1 0,-1 1 0,1-1 0,1 1 0,-1-1 0,4 2 0,290 129 0,-72-36 0,-161-66 0,-1 3 0,-1 3 0,65 50 0,-73-43-1365,-35-27-5461</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3:57.674"/>
    </inkml:context>
    <inkml:brush xml:id="br0">
      <inkml:brushProperty name="width" value="0.05" units="cm"/>
      <inkml:brushProperty name="height" value="0.05" units="cm"/>
    </inkml:brush>
  </inkml:definitions>
  <inkml:trace contextRef="#ctx0" brushRef="#br0">426 1 24575,'-8'4'0,"-6"5"0,-1 5 0,-6 8 0,-3 8 0,-5 7 0,-6 4 0,-1 1 0,2-1 0,3 2 0,-6 1 0,4-3 0,4-9 0,7-5 0,-2-4 0,5-2 0,4-4-8191</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3:58.295"/>
    </inkml:context>
    <inkml:brush xml:id="br0">
      <inkml:brushProperty name="width" value="0.05" units="cm"/>
      <inkml:brushProperty name="height" value="0.05" units="cm"/>
    </inkml:brush>
  </inkml:definitions>
  <inkml:trace contextRef="#ctx0" brushRef="#br0">1 143 24575,'8'-1'0,"0"0"0,0-1 0,0 1 0,0-2 0,0 1 0,0-1 0,9-5 0,35-11 0,-18 14 0,-1 2 0,60 0 0,-62 4 0,1-2 0,-1-1 0,55-11 0,9-14-22,-54 14-426,0 1 1,83-11-1,-101 22-6378</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4:00.057"/>
    </inkml:context>
    <inkml:brush xml:id="br0">
      <inkml:brushProperty name="width" value="0.05" units="cm"/>
      <inkml:brushProperty name="height" value="0.05" units="cm"/>
    </inkml:brush>
  </inkml:definitions>
  <inkml:trace contextRef="#ctx0" brushRef="#br0">50 77 24575,'0'24'0,"1"16"0,-1 0 0,-3 0 0,-13 68 0,13-95 0,-4 11 0,0 0 0,2 1 0,1-1 0,2 1 0,0-1 0,1 1 0,3 27 0,-1-50 0,0 1 0,0 0 0,0-1 0,0 1 0,1-1 0,-1 1 0,1-1 0,0 1 0,-1-1 0,1 0 0,0 0 0,0 0 0,1 0 0,-1 0 0,0-1 0,1 1 0,-1-1 0,1 1 0,-1-1 0,1 0 0,0 0 0,-1 0 0,1 0 0,0 0 0,0-1 0,0 1 0,5-1 0,11 2 0,1-1 0,-1-1 0,22-3 0,-19 2 0,-10 0 0,1 0 0,0 0 0,-1-1 0,1-1 0,12-4 0,-22 6 0,0 0 0,0 0 0,0-1 0,0 1 0,0-1 0,0 0 0,0 0 0,-1 0 0,1 0 0,-1 0 0,0 0 0,1-1 0,-1 1 0,0-1 0,0 0 0,-1 1 0,1-1 0,0 0 0,-1 0 0,0 0 0,0 0 0,0-1 0,0 1 0,1-5 0,8-101 0,10-54 0,-16 138 0,2 1 0,1 0 0,1 1 0,19-40 0,-21 52 0,-2 4 0,0 0 0,0 0 0,-1 0 0,0-1 0,-1 1 0,2-10 0,-4 16 0,1 0 0,-1 0 0,0 0 0,0 0 0,-1 0 0,1 0 0,0-1 0,0 1 0,0 0 0,-1 0 0,1 0 0,0 0 0,-1 0 0,1 0 0,-1 0 0,0 0 0,1 0 0,-1 0 0,-1-1 0,1 1 0,-1 0 0,0 0 0,0 0 0,1 0 0,-1 0 0,0 0 0,0 0 0,0 1 0,0-1 0,0 1 0,0 0 0,0-1 0,0 1 0,-4 0 0,-10 2 0,0 0-1,0 0 1,0 2 0,0 0-1,1 0 1,-1 2-1,1 0 1,1 1-1,-18 10 1,-34 14-1361,46-23-5465</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4:00.540"/>
    </inkml:context>
    <inkml:brush xml:id="br0">
      <inkml:brushProperty name="width" value="0.05" units="cm"/>
      <inkml:brushProperty name="height" value="0.05" units="cm"/>
    </inkml:brush>
  </inkml:definitions>
  <inkml:trace contextRef="#ctx0" brushRef="#br0">1 0 24575,'0'0'-8191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04:00.940"/>
    </inkml:context>
    <inkml:brush xml:id="br0">
      <inkml:brushProperty name="width" value="0.05" units="cm"/>
      <inkml:brushProperty name="height" value="0.05" units="cm"/>
    </inkml:brush>
  </inkml:definitions>
  <inkml:trace contextRef="#ctx0" brushRef="#br0">1 1 24575,'0'0'-8191</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1:07.914"/>
    </inkml:context>
    <inkml:brush xml:id="br0">
      <inkml:brushProperty name="width" value="0.05" units="cm"/>
      <inkml:brushProperty name="height" value="0.05" units="cm"/>
    </inkml:brush>
  </inkml:definitions>
  <inkml:trace contextRef="#ctx0" brushRef="#br0">0 3197 24575,'21'-39'0,"2"1"0,2 1 0,1 1 0,60-64 0,142-112 0,-192 181 0,376-351 0,30-26 0,289-259 0,-26-22 0,-545 525 0,165-150 0,-254 254-1365,-48 40-5461</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1:26.283"/>
    </inkml:context>
    <inkml:brush xml:id="br0">
      <inkml:brushProperty name="width" value="0.05" units="cm"/>
      <inkml:brushProperty name="height" value="0.05" units="cm"/>
      <inkml:brushProperty name="color" value="#E71224"/>
    </inkml:brush>
  </inkml:definitions>
  <inkml:trace contextRef="#ctx0" brushRef="#br0">0 148 24575,'40'-1'0,"1"-1"0,-1-2 0,-1-2 0,1-2 0,-1-1 0,67-25 0,-76 22 0,1 2 0,0 2 0,1 0 0,0 2 0,0 2 0,62-2 0,-80 6-170,1 0-1,0-1 0,-1-1 1,1-1-1,-1 0 0,0-1 1,15-6-1,-19 4-6655</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1:27.267"/>
    </inkml:context>
    <inkml:brush xml:id="br0">
      <inkml:brushProperty name="width" value="0.05" units="cm"/>
      <inkml:brushProperty name="height" value="0.05" units="cm"/>
      <inkml:brushProperty name="color" value="#E71224"/>
    </inkml:brush>
  </inkml:definitions>
  <inkml:trace contextRef="#ctx0" brushRef="#br0">1 0 24575,'0'786'-1365,"0"-766"-5461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48.068"/>
    </inkml:context>
    <inkml:brush xml:id="br0">
      <inkml:brushProperty name="width" value="0.025" units="cm"/>
      <inkml:brushProperty name="height" value="0.025" units="cm"/>
    </inkml:brush>
  </inkml:definitions>
  <inkml:trace contextRef="#ctx0" brushRef="#br0">74 1 24575,'0'4'0,"0"5"0,0 5 0,0 4 0,0 3 0,-4 2 0,-1 1 0,0 0 0,-3 4 0,0 1 0,-3 0 0,1-2 0,-2-5 0,1-6-8191</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1:35.111"/>
    </inkml:context>
    <inkml:brush xml:id="br0">
      <inkml:brushProperty name="width" value="0.05" units="cm"/>
      <inkml:brushProperty name="height" value="0.05" units="cm"/>
      <inkml:brushProperty name="color" value="#004F8B"/>
    </inkml:brush>
  </inkml:definitions>
  <inkml:trace contextRef="#ctx0" brushRef="#br0">138 44 24575,'0'-2'0,"1"1"0,-1-1 0,-1 0 0,1 1 0,0-1 0,0 0 0,-1 1 0,1-1 0,0 0 0,-1 1 0,0-1 0,1 1 0,-1-1 0,0 1 0,0-1 0,0 1 0,0-1 0,0 1 0,0 0 0,0 0 0,-1 0 0,1-1 0,0 1 0,-1 0 0,1 1 0,-1-1 0,1 0 0,-1 0 0,1 0 0,-1 1 0,1-1 0,-1 1 0,0 0 0,1-1 0,-1 1 0,0 0 0,1 0 0,-1 0 0,0 0 0,-2 0 0,0 1 0,0-1 0,-1 1 0,1 0 0,0 0 0,-1 0 0,1 1 0,0-1 0,0 1 0,0 0 0,0 1 0,0-1 0,1 0 0,-1 1 0,-4 5 0,5-4 0,0-1 0,0 1 0,0 0 0,1 0 0,0 1 0,0-1 0,0 0 0,0 1 0,1-1 0,-1 1 0,1-1 0,0 1 0,1 0 0,-1 0 0,1-1 0,0 1 0,0 0 0,1 0 0,-1-1 0,1 1 0,2 7 0,0-3 0,0 0 0,1-1 0,0 1 0,0-1 0,1 0 0,0-1 0,0 1 0,1-1 0,0 0 0,9 9 0,-13-14 0,1 1 0,-1-1 0,1 0 0,0 0 0,0 0 0,-1 0 0,1 0 0,0 0 0,1-1 0,-1 0 0,0 1 0,0-1 0,1 0 0,-1-1 0,0 1 0,1-1 0,-1 1 0,1-1 0,-1 0 0,0 0 0,1 0 0,-1-1 0,1 1 0,-1-1 0,0 0 0,1 0 0,-1 0 0,0-1 0,0 1 0,0-1 0,0 1 0,0-1 0,4-4 0,0 1 0,0-2 0,-1 1 0,0-1 0,0 0 0,0-1 0,-1 1 0,-1-1 0,1 0 0,-1 0 0,0 0 0,3-13 0,-4 13 0,-1 0 0,0 0 0,0 0 0,-1 0 0,0-1 0,-1-14 0,0 20 0,0 1 0,0 0 0,-1-1 0,0 1 0,1 0 0,-1 0 0,0-1 0,0 1 0,0 0 0,0 0 0,-1 0 0,1 0 0,-1 1 0,1-1 0,-1 0 0,1 0 0,-1 1 0,0-1 0,0 1 0,0 0 0,0-1 0,0 1 0,0 0 0,0 0 0,0 0 0,0 0 0,-1 1 0,-1-1 0,-17-5-1365,1 0-5461</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1:52.435"/>
    </inkml:context>
    <inkml:brush xml:id="br0">
      <inkml:brushProperty name="width" value="0.05" units="cm"/>
      <inkml:brushProperty name="height" value="0.05" units="cm"/>
    </inkml:brush>
  </inkml:definitions>
  <inkml:trace contextRef="#ctx0" brushRef="#br0">818 140 24575,'-14'-12'0,"0"1"0,0 0 0,-1 1 0,-1 1 0,1 0 0,-2 1 0,1 0 0,-1 2 0,0 0 0,-22-4 0,-19-3 0,-102-7 0,76 14 0,-160 7 0,241-1 0,0 1 0,0-1 0,0 1 0,0 0 0,0 0 0,0 0 0,0 0 0,0 0 0,0 0 0,0 1 0,1-1 0,-1 1 0,1 0 0,-1 0 0,1 0 0,0 0 0,-1 1 0,1-1 0,-2 4 0,1-1 0,0 0 0,1 1 0,-1 0 0,1-1 0,0 1 0,0 0 0,1 0 0,0 0 0,-1 8 0,2 10 0,0 0 0,1 0 0,1 0 0,6 24 0,-5-32 0,1 0 0,1 0 0,0-1 0,1 1 0,1-1 0,0 0 0,1-1 0,0 0 0,1 0 0,1-1 0,0 0 0,1 0 0,0-1 0,14 10 0,-16-17 0,0-1 0,1 0 0,-1-1 0,1 0 0,0-1 0,0 0 0,0 0 0,0-1 0,0 0 0,0-1 0,10-1 0,40 5 0,-52-3 0,18 4 0,0-1 0,1-1 0,-1-2 0,53-4 0,-73 2-62,0-1 1,0-1-1,0 1 0,-1-1 0,1 0 0,-1-1 1,1 1-1,-1-1 0,0 0 0,-1 0 1,1-1-1,-1 1 0,5-6 0,-4 5-438,9-11-6326</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1:53.184"/>
    </inkml:context>
    <inkml:brush xml:id="br0">
      <inkml:brushProperty name="width" value="0.05" units="cm"/>
      <inkml:brushProperty name="height" value="0.05" units="cm"/>
    </inkml:brush>
  </inkml:definitions>
  <inkml:trace contextRef="#ctx0" brushRef="#br0">0 0 24575,'0'4'0,"0"6"0,0 8 0,0 5 0,0 7 0,0 2 0,0 4 0,0-1 0,4-18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1:13.471"/>
    </inkml:context>
    <inkml:brush xml:id="br0">
      <inkml:brushProperty name="width" value="0.05" units="cm"/>
      <inkml:brushProperty name="height" value="0.05" units="cm"/>
    </inkml:brush>
  </inkml:definitions>
  <inkml:trace contextRef="#ctx0" brushRef="#br0">0 3926 24575,'10'-213'0,"48"-276"0,-9 107 0,98-673 0,-119 878 0,6-77 0,24-131 0,-25 189-455,-9-2 0,-3-356 0,-21 531-6371</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1:14.759"/>
    </inkml:context>
    <inkml:brush xml:id="br0">
      <inkml:brushProperty name="width" value="0.05" units="cm"/>
      <inkml:brushProperty name="height" value="0.05" units="cm"/>
    </inkml:brush>
  </inkml:definitions>
  <inkml:trace contextRef="#ctx0" brushRef="#br0">4869 2518 24575,'-1'-3'0,"0"-1"0,-1 1 0,1 0 0,-1-1 0,0 1 0,0 0 0,0 0 0,0 0 0,-1 0 0,1 1 0,-1-1 0,1 0 0,-1 1 0,0 0 0,0 0 0,0 0 0,-5-3 0,-2-2 0,-158-111 0,-297-155 0,-375-123 0,525 254 0,-438-235 0,490 230 0,-315-185 0,509 290 0,-318-188 0,256 161 0,-145-56 0,190 91 0,-270-100 0,324 122-37,17 5-406,-1 2 1,-26-6-1,20 8-6383</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2:00.088"/>
    </inkml:context>
    <inkml:brush xml:id="br0">
      <inkml:brushProperty name="width" value="0.05" units="cm"/>
      <inkml:brushProperty name="height" value="0.05" units="cm"/>
    </inkml:brush>
  </inkml:definitions>
  <inkml:trace contextRef="#ctx0" brushRef="#br0">377 23 24575,'-1'-1'0,"1"0"0,-1 0 0,1 0 0,-1 0 0,1 0 0,-1 1 0,1-1 0,-1 0 0,0 0 0,0 0 0,1 0 0,-1 1 0,0-1 0,0 0 0,0 1 0,0-1 0,0 0 0,0 1 0,0 0 0,0-1 0,0 1 0,0-1 0,0 1 0,0 0 0,0 0 0,0 0 0,-2-1 0,-35-3 0,34 4 0,-3 0 0,0 0 0,0 0 0,0 1 0,1 0 0,-1 0 0,0 1 0,1 0 0,-1 0 0,1 0 0,0 1 0,0 0 0,-10 6 0,6-2 0,0 1 0,0 0 0,1 1 0,0 0 0,0 0 0,-9 14 0,0 4 0,1 1 0,1 1 0,1 0 0,-14 46 0,18-42 0,2 0 0,1 1 0,2 1 0,-3 54 0,7-19 0,9 88 0,-6-154 0,0 0 0,1 0 0,-1 0 0,1 0 0,0-1 0,0 1 0,0 0 0,0-1 0,1 1 0,0-1 0,-1 0 0,1 0 0,0 0 0,0 0 0,1-1 0,-1 1 0,1-1 0,-1 0 0,1 0 0,0 0 0,0 0 0,-1 0 0,1-1 0,1 0 0,5 1 0,10 4 0,1-2 0,1 0 0,33 1 0,-34-3-151,1 0-1,-1-2 0,1 0 0,-1-2 1,1 0-1,-1-1 0,0-2 1,22-6-1,-21 1-6674</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2:01.585"/>
    </inkml:context>
    <inkml:brush xml:id="br0">
      <inkml:brushProperty name="width" value="0.05" units="cm"/>
      <inkml:brushProperty name="height" value="0.05" units="cm"/>
    </inkml:brush>
  </inkml:definitions>
  <inkml:trace contextRef="#ctx0" brushRef="#br0">0 42 24575,'21'-8'0,"0"1"0,0 1 0,1 0 0,32-2 0,-41 6 0,-5 0 0,0 1 0,1 0 0,-1 1 0,0 0 0,1 0 0,-1 1 0,0 0 0,1 0 0,8 4 0,-14-4 0,-1 0 0,0 0 0,0 0 0,1 0 0,-1 1 0,0-1 0,0 1 0,0-1 0,0 1 0,0 0 0,-1 0 0,1 0 0,0 0 0,-1 0 0,0 0 0,1 0 0,-1 1 0,0-1 0,0 0 0,0 1 0,0-1 0,-1 1 0,1-1 0,-1 1 0,1-1 0,-1 1 0,0-1 0,0 1 0,0 0 0,-1-1 0,1 1 0,0-1 0,-2 5 0,-2 5 0,0 0 0,-1-1 0,0 0 0,0 0 0,-1 0 0,-1-1 0,0 0 0,0 0 0,-1 0 0,0-1 0,-19 15 0,12-9 0,1 1 0,-19 25 0,33-40 2,-1-1-1,1 1 1,-1-1-1,1 1 1,0 0 0,-1-1-1,1 1 1,0 0-1,0-1 1,0 1-1,-1 0 1,1-1 0,0 1-1,0 0 1,0-1-1,0 1 1,0 0-1,0 0 1,0-1-1,0 1 1,0 0 0,1-1-1,-1 1 1,0 0-1,0-1 1,1 1-1,-1 0 1,0-1 0,1 1-1,-1 0 1,1-1-1,-1 1 1,1-1-1,-1 1 1,1-1-1,-1 1 1,1-1 0,-1 1-1,1-1 1,-1 0-1,1 1 1,0-1-1,-1 0 1,1 0-1,0 1 1,-1-1 0,1 0-1,0 0 1,0 0-1,-1 0 1,1 0-1,0 0 1,-1 0 0,1 0-1,0 0 1,0 0-1,51 0-752,-45 0 48,15-1-6123</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2:04.129"/>
    </inkml:context>
    <inkml:brush xml:id="br0">
      <inkml:brushProperty name="width" value="0.05" units="cm"/>
      <inkml:brushProperty name="height" value="0.05" units="cm"/>
    </inkml:brush>
  </inkml:definitions>
  <inkml:trace contextRef="#ctx0" brushRef="#br0">353 1 24575,'-36'0'0,"6"-1"0,1 2 0,-37 5 0,55-4 0,1 0 0,-1 1 0,1 1 0,0-1 0,0 2 0,0-1 0,1 1 0,0 1 0,-16 11 0,18-10 0,0 1 0,0-1 0,0 1 0,1 0 0,1 1 0,-1-1 0,1 1 0,1 0 0,0 0 0,0 1 0,1-1 0,0 1 0,0 0 0,1 0 0,1 0 0,-1 0 0,2 0 0,0 13 0,0-5 0,1 0 0,1 0 0,0-1 0,1 1 0,2-1 0,-1 0 0,2 0 0,0 0 0,15 27 0,-14-33 0,1 0 0,1-1 0,0 0 0,0 0 0,1-1 0,0 0 0,1 0 0,-1-1 0,2-1 0,-1 0 0,19 8 0,-13-7 0,0-1 0,0-1 0,1-1 0,-1 0 0,1-1 0,0-1 0,1-1 0,18 0 0,-32-2 0,0 1 0,1-2 0,-1 1 0,0-1 0,1 1 0,-1-1 0,0-1 0,0 1 0,0-1 0,0 0 0,0 0 0,0 0 0,0-1 0,-1 0 0,1 0 0,-1 0 0,0 0 0,0-1 0,0 0 0,0 0 0,0 0 0,-1 0 0,0 0 0,0-1 0,0 1 0,-1-1 0,1 0 0,-1 0 0,0 0 0,0 0 0,-1 0 0,0 0 0,2-11 0,-1 0-118,6-39 367,-7 53-317,-1 1 0,0-1 0,1 0 0,-1 0 0,1 0 0,0 1 0,-1-1 0,1 0 0,0 1 0,0-1 0,0 0 0,0 1 0,0-1 0,1 1 0,-1 0 0,0-1 0,1 1 0,-1 0 0,1 0 0,-1 0 0,4-2 0,4 3-6758</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2:06.400"/>
    </inkml:context>
    <inkml:brush xml:id="br0">
      <inkml:brushProperty name="width" value="0.05" units="cm"/>
      <inkml:brushProperty name="height" value="0.05" units="cm"/>
    </inkml:brush>
  </inkml:definitions>
  <inkml:trace contextRef="#ctx0" brushRef="#br0">44 96 24575,'13'-13'0,"0"1"0,1 0 0,28-18 0,-35 26 0,1 0 0,-1 0 0,1 1 0,-1 0 0,1 1 0,0 0 0,0 0 0,0 0 0,0 1 0,16 0 0,-22 1 0,-1 0 0,0-1 0,1 1 0,-1 0 0,0 0 0,1 1 0,-1-1 0,0 0 0,1 0 0,-1 1 0,0-1 0,0 0 0,1 1 0,-1 0 0,0-1 0,0 1 0,0 0 0,1-1 0,-1 1 0,0 0 0,0 0 0,1 1 0,-2-1 0,0 0 0,0 0 0,0 0 0,0 1 0,0-1 0,0 0 0,0 0 0,0 0 0,-1 0 0,1 0 0,0 0 0,0 0 0,-1 0 0,1 0 0,-1-1 0,1 1 0,-1 0 0,0 0 0,1 0 0,-1 0 0,-1 1 0,-3 3 0,-1 1 0,0-1 0,0 0 0,0 0 0,-1 0 0,-8 3 0,-9 4 0,11-7 0,1 1 0,-1 0 0,1 1 0,0 0 0,0 1 0,-12 12 0,23-20 0,1 1 0,0-1 0,-1 1 0,1-1 0,0 1 0,0-1 0,0 1 0,0 0 0,-1-1 0,1 1 0,0-1 0,0 1 0,0 0 0,0-1 0,0 1 0,0-1 0,1 1 0,-1-1 0,0 1 0,0 0 0,0-1 0,0 1 0,1-1 0,-1 1 0,0-1 0,1 1 0,-1-1 0,0 1 0,1-1 0,-1 0 0,0 1 0,1-1 0,-1 1 0,1-1 0,-1 0 0,1 1 0,-1-1 0,1 0 0,-1 0 0,1 1 0,-1-1 0,1 0 0,0 0 0,37 18 0,-18-9 0,-18-8 0,-1 0 0,1 0 0,0 0 0,-1 0 0,1 0 0,0 0 0,-1 0 0,0 0 0,1 1 0,-1-1 0,0 0 0,1 1 0,-1-1 0,0 1 0,0-1 0,0 1 0,-1 0 0,1 0 0,0-1 0,0 1 0,-1 0 0,1 0 0,-1 0 0,0 2 0,0-3 0,-1 1 0,0 0 0,0 0 0,0-1 0,0 1 0,0 0 0,0-1 0,0 0 0,-1 1 0,1-1 0,0 0 0,-1 1 0,1-1 0,-1 0 0,0 0 0,1 0 0,-1 0 0,-3 1 0,-9 3 0,1 0 0,-1-1 0,1-1 0,-1 0 0,-18 1 0,10-2-1365,1-2-5461</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2:11.215"/>
    </inkml:context>
    <inkml:brush xml:id="br0">
      <inkml:brushProperty name="width" value="0.05" units="cm"/>
      <inkml:brushProperty name="height" value="0.05" units="cm"/>
    </inkml:brush>
  </inkml:definitions>
  <inkml:trace contextRef="#ctx0" brushRef="#br0">0 0 24575,'0'675'0,"3"-639"120,3-27-321,3-22-1083,0-12-5542</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48.953"/>
    </inkml:context>
    <inkml:brush xml:id="br0">
      <inkml:brushProperty name="width" value="0.025" units="cm"/>
      <inkml:brushProperty name="height" value="0.025" units="cm"/>
    </inkml:brush>
  </inkml:definitions>
  <inkml:trace contextRef="#ctx0" brushRef="#br0">1 57 24575,'4'0'0,"5"0"0,9 0 0,6 0 0,5 0 0,7-3 0,1-3 0,-2-2 0,-3-2 0,-3 3 0,-3 1 0,-1 2 0,-1 2 0,-2-3 0,-3-1-8191</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2:13.250"/>
    </inkml:context>
    <inkml:brush xml:id="br0">
      <inkml:brushProperty name="width" value="0.05" units="cm"/>
      <inkml:brushProperty name="height" value="0.05" units="cm"/>
    </inkml:brush>
  </inkml:definitions>
  <inkml:trace contextRef="#ctx0" brushRef="#br0">15 1 24575,'23'0'0,"-11"0"0,1 0 0,-1 0 0,0 1 0,12 3 0,-19-3 0,0 1 0,-1-1 0,1 1 0,-1 0 0,0 1 0,0-1 0,0 1 0,0 0 0,0 0 0,0 0 0,-1 0 0,1 0 0,4 8 0,-2-3 0,0 0 0,0 0 0,-1 1 0,0-1 0,-1 1 0,0 1 0,-1-1 0,0 0 0,0 1 0,-1 0 0,0 0 0,1 17 0,-3-21 0,0 0 0,-1 0 0,0 0 0,0 0 0,0 0 0,0 0 0,-1 0 0,0 0 0,-1 0 0,1-1 0,-1 1 0,0-1 0,-1 1 0,1-1 0,-1 0 0,0-1 0,0 1 0,0-1 0,-1 1 0,0-1 0,-6 4 0,-11 7-273,-1-1 0,0-1 0,0-1 0,-27 10 0,30-16-6553</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2:24.450"/>
    </inkml:context>
    <inkml:brush xml:id="br0">
      <inkml:brushProperty name="width" value="0.05" units="cm"/>
      <inkml:brushProperty name="height" value="0.05" units="cm"/>
      <inkml:brushProperty name="color" value="#00A0D7"/>
    </inkml:brush>
  </inkml:definitions>
  <inkml:trace contextRef="#ctx0" brushRef="#br0">0 178 24575,'1'-7'0,"0"1"0,0 0 0,1 0 0,0 0 0,0 0 0,0 0 0,1 0 0,0 0 0,0 1 0,4-6 0,42-51 0,-45 58 0,0-1 0,1 1 0,0 0 0,0 0 0,0 1 0,0 0 0,0-1 0,1 2 0,0-1 0,-1 1 0,10-3 0,-13 4 0,0 1 0,0 0 0,0 0 0,0 0 0,1 0 0,-1 0 0,0 0 0,0 1 0,0-1 0,0 1 0,0-1 0,0 1 0,0 0 0,0 0 0,0 0 0,0 0 0,0 0 0,-1 0 0,1 0 0,0 1 0,-1-1 0,1 1 0,-1-1 0,0 1 0,1 0 0,-1-1 0,0 1 0,0 0 0,0 0 0,0 0 0,0 0 0,0 0 0,-1 0 0,1 0 0,-1 0 0,1 2 0,3 10 0,-1 0 0,-1 0 0,0-1 0,-1 2 0,0-1 0,-1 0 0,-3 22 0,3-32 0,-1 1 0,1-1 0,-1 0 0,0 0 0,0 0 0,-1 0 0,1 0 0,-1 0 0,0 0 0,0 0 0,0-1 0,0 1 0,-1-1 0,1 1 0,-1-1 0,0 0 0,0 0 0,0 0 0,-1 0 0,1-1 0,0 1 0,-1-1 0,0 0 0,0 0 0,1-1 0,-1 1 0,0-1 0,-7 2 0,-42 1 120,50-4-203,1 0 1,-1 0-1,0-1 1,1 1-1,-1-1 1,1 0-1,-1 1 1,0-1-1,1 0 1,-1-1-1,1 1 1,0 0-1,-1-1 1,1 1-1,0-1 1,0 0-1,-2-1 1,-6-13-6744</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2:27.219"/>
    </inkml:context>
    <inkml:brush xml:id="br0">
      <inkml:brushProperty name="width" value="0.05" units="cm"/>
      <inkml:brushProperty name="height" value="0.05" units="cm"/>
      <inkml:brushProperty name="color" value="#00A0D7"/>
    </inkml:brush>
  </inkml:definitions>
  <inkml:trace contextRef="#ctx0" brushRef="#br0">142 170 24575,'-3'2'0,"0"1"0,0-1 0,0 0 0,-1 0 0,1 0 0,-1 0 0,1 0 0,-1-1 0,0 0 0,0 0 0,0 0 0,1 0 0,-1 0 0,0-1 0,0 0 0,0 0 0,0 0 0,0 0 0,0-1 0,0 1 0,-5-2 0,6 1 0,0 0 0,0 0 0,1 0 0,-1 0 0,0 0 0,0 0 0,1-1 0,-1 1 0,1-1 0,0 0 0,-1 0 0,1 0 0,0 0 0,0 0 0,0 0 0,0 0 0,1-1 0,-1 1 0,0-1 0,1 1 0,0-1 0,0 0 0,0 0 0,0 1 0,0-1 0,0 0 0,1 0 0,-1-4 0,1 2 0,0 0 0,1-1 0,0 1 0,0-1 0,0 1 0,1 0 0,-1 0 0,1 0 0,0 0 0,1 0 0,-1 0 0,1 1 0,0-1 0,0 1 0,1-1 0,-1 1 0,1 0 0,0 1 0,0-1 0,0 1 0,1-1 0,-1 1 0,1 1 0,0-1 0,5-2 0,-5 3 0,-1 0 0,1 0 0,-1 1 0,1 0 0,0 0 0,0 0 0,0 0 0,-1 1 0,1-1 0,0 1 0,0 1 0,0-1 0,0 1 0,0 0 0,-1 0 0,1 0 0,0 0 0,-1 1 0,1 0 0,-1 0 0,1 0 0,-1 1 0,0-1 0,0 1 0,0 0 0,0 0 0,-1 0 0,4 5 0,-3-4 8,-1 1 0,0 0 0,0 0 0,-1 0 0,0 0 0,0 1 0,0-1 0,0 1 0,-1-1 0,0 1 0,0 0 0,0-1 0,-1 1 0,0 8 0,0-11-58,0 0 1,0 0-1,0 0 1,-1-1-1,1 1 1,-1 0-1,0 0 1,0 0-1,0-1 1,0 1-1,0-1 1,0 1-1,-1-1 1,1 1-1,-1-1 1,0 0-1,0 1 1,0-1-1,0 0 1,0 0-1,0-1 1,-1 1-1,1 0 1,0-1-1,-1 1 1,1-1-1,-1 0 1,0 0-1,-3 1 1,-12 1-6777</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12.763"/>
    </inkml:context>
    <inkml:brush xml:id="br0">
      <inkml:brushProperty name="width" value="0.05" units="cm"/>
      <inkml:brushProperty name="height" value="0.05" units="cm"/>
      <inkml:brushProperty name="color" value="#33CCFF"/>
    </inkml:brush>
  </inkml:definitions>
  <inkml:trace contextRef="#ctx0" brushRef="#br0">1571 717 24575,'-31'-1'0,"0"-1"0,0-1 0,0-2 0,-49-14 0,14-3 0,-62-30 0,71 27 0,-568-275 0,204 65 0,411 230-341,1-1 0,-1 0-1,-15-14 1,9 4-6485</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13.826"/>
    </inkml:context>
    <inkml:brush xml:id="br0">
      <inkml:brushProperty name="width" value="0.05" units="cm"/>
      <inkml:brushProperty name="height" value="0.05" units="cm"/>
      <inkml:brushProperty name="color" value="#33CCFF"/>
    </inkml:brush>
  </inkml:definitions>
  <inkml:trace contextRef="#ctx0" brushRef="#br0">527 25 24575,'0'-1'0,"-1"0"0,1 0 0,-1 0 0,1 0 0,-1 1 0,1-1 0,-1 0 0,1 0 0,-1 1 0,0-1 0,1 0 0,-1 1 0,0-1 0,0 0 0,1 1 0,-1-1 0,0 1 0,0-1 0,0 1 0,0 0 0,0-1 0,0 1 0,0 0 0,0 0 0,1-1 0,-3 1 0,-31-4 0,29 3 0,-258-3 0,150 6 0,107-2 0,-1-1 0,1 2 0,0-1 0,0 1 0,0 0 0,-1 0 0,1 0 0,0 1 0,1 0 0,-8 3 0,12-4 0,0 0 0,0 0 0,-1 0 0,1 0 0,0 0 0,0 0 0,0 1 0,0-1 0,0 0 0,1 0 0,-1 1 0,0-1 0,1 1 0,-1-1 0,0 1 0,1-1 0,-1 3 0,1-1 0,0 1 0,0 0 0,0-1 0,0 1 0,1 0 0,-1-1 0,1 1 0,0-1 0,0 1 0,2 3 0,35 82 0,66 112 0,-33-67 0,-56-107-1365,0-5-5461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14.756"/>
    </inkml:context>
    <inkml:brush xml:id="br0">
      <inkml:brushProperty name="width" value="0.05" units="cm"/>
      <inkml:brushProperty name="height" value="0.05" units="cm"/>
      <inkml:brushProperty name="color" value="#33CCFF"/>
    </inkml:brush>
  </inkml:definitions>
  <inkml:trace contextRef="#ctx0" brushRef="#br0">1 74 24575,'5'7'0,"-1"1"0,0 0 0,0 0 0,0 0 0,-1 1 0,4 14 0,0 1 0,8 23 0,12 77 0,-21-91 0,0 0 0,2-1 0,1 0 0,2 0 0,27 54 0,-36-82 0,-1-1 0,1 0 0,0 0 0,0 0 0,0-1 0,1 1 0,-1 0 0,1-1 0,0 0 0,-1 1 0,1-1 0,0 0 0,0-1 0,0 1 0,1 0 0,-1-1 0,4 2 0,-4-3 0,-1 0 0,1 0 0,0 0 0,-1-1 0,1 1 0,0 0 0,-1-1 0,1 0 0,0 0 0,-1 1 0,1-2 0,-1 1 0,0 0 0,1 0 0,-1-1 0,0 1 0,0-1 0,0 0 0,0 0 0,0 0 0,0 0 0,0 0 0,1-2 0,11-17 0,-1 0 0,-1-1 0,0-1 0,-2 1 0,12-40 0,-12 33 0,91-319-1365,-88 293-5461</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16.694"/>
    </inkml:context>
    <inkml:brush xml:id="br0">
      <inkml:brushProperty name="width" value="0.05" units="cm"/>
      <inkml:brushProperty name="height" value="0.05" units="cm"/>
      <inkml:brushProperty name="color" value="#33CCFF"/>
    </inkml:brush>
  </inkml:definitions>
  <inkml:trace contextRef="#ctx0" brushRef="#br0">1 3 24575,'26'-1'0,"-12"0"0,1 0 0,0 2 0,-1-1 0,24 5 0,-36-4 0,0-1 0,0 1 0,0-1 0,0 1 0,0-1 0,0 1 0,0 0 0,-1 0 0,1 0 0,0 0 0,0 0 0,-1 0 0,1 1 0,-1-1 0,1 1 0,-1-1 0,0 1 0,1-1 0,-1 1 0,0 0 0,0-1 0,0 1 0,0 0 0,-1 0 0,1 0 0,0 0 0,-1 0 0,1 0 0,-1 0 0,0 0 0,0 0 0,1 0 0,-1 0 0,-1 0 0,1 0 0,0 0 0,0 0 0,-1 0 0,-1 3 0,2-2 0,-2 0 0,1 0 0,0 0 0,-1 0 0,1 0 0,-1 0 0,0-1 0,0 1 0,0-1 0,0 1 0,0-1 0,0 0 0,-1 0 0,-3 3 0,-44 22 0,43-24 0,0-1 0,0 2 0,0-1 0,1 1 0,0 0 0,0 1 0,0-1 0,-6 7 0,12-11 0,0 1 0,-1-1 0,1 0 0,0 1 0,0-1 0,0 1 0,0-1 0,0 0 0,0 1 0,0-1 0,0 0 0,0 1 0,0-1 0,0 0 0,0 1 0,0-1 0,0 0 0,1 1 0,-1-1 0,0 0 0,0 1 0,0-1 0,0 0 0,1 1 0,-1-1 0,0 0 0,0 0 0,1 1 0,-1-1 0,0 0 0,0 0 0,1 1 0,-1-1 0,0 0 0,1 0 0,-1 0 0,0 0 0,1 1 0,-1-1 0,0 0 0,1 0 0,-1 0 0,0 0 0,1 0 0,-1 0 0,1 0 0,-1 0 0,0 0 0,1 0 0,-1 0 0,0 0 0,1-1 0,28 4 0,-24-3 0,3 2 0,0-1 0,0 1 0,-1 0 0,1 1 0,0 0 0,-1 0 0,0 1 0,0 0 0,0 0 0,8 6 0,-13-8 0,0-1 0,-1 0 0,1 1 0,0-1 0,0 1 0,-1-1 0,1 1 0,-1 0 0,0-1 0,1 1 0,-1 0 0,0 0 0,0 0 0,0 0 0,0 0 0,0 0 0,-1 0 0,1 1 0,-1-1 0,1 0 0,-1 0 0,0 0 0,0 1 0,0-1 0,0 0 0,0 0 0,0 1 0,-1-1 0,1 0 0,-1 0 0,0 0 0,1 0 0,-1 1 0,0-1 0,0 0 0,0 0 0,-1-1 0,1 1 0,0 0 0,-3 2 0,-2 2-85,-1 0 0,1 0-1,-1 0 1,-1-1 0,1-1-1,-1 1 1,1-1 0,-1 0-1,0-1 1,-1 0 0,1 0-1,0-1 1,-1 0 0,0 0-1,-12 0 1,-1-1-6741</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18.478"/>
    </inkml:context>
    <inkml:brush xml:id="br0">
      <inkml:brushProperty name="width" value="0.05" units="cm"/>
      <inkml:brushProperty name="height" value="0.05" units="cm"/>
      <inkml:brushProperty name="color" value="#33CCFF"/>
    </inkml:brush>
  </inkml:definitions>
  <inkml:trace contextRef="#ctx0" brushRef="#br0">91 1735 24575,'-2'-2'0,"0"-1"0,1 1 0,-1-1 0,1 1 0,-1-1 0,1 0 0,0 0 0,0 0 0,1 1 0,-1-1 0,1 0 0,-1 0 0,1-5 0,1-43 0,0 39 0,8-77 0,23-101 0,-15 104 0,8-118 0,-22-338 0,-6 265 0,2 253 0,-1-1 0,0 1 0,-7-28 0,7 42 0,-1 1 0,0-1 0,0 1 0,0 0 0,-2 0 0,1 0 0,-1 0 0,0 1 0,0 0 0,-10-11 0,14 18 0,1 1 0,0-1 0,-1 1 0,1 0 0,0-1 0,-1 1 0,1 0 0,-1-1 0,1 1 0,-1 0 0,1-1 0,-1 1 0,1 0 0,-1 0 0,1-1 0,-1 1 0,1 0 0,-1 0 0,1 0 0,-1 0 0,1 0 0,-1 0 0,1 0 0,-1 0 0,0 0 0,1 0 0,-1 0 0,1 0 0,-1 0 0,1 0 0,-1 1 0,-8 15 0,5 28 0,4-43 0,0 36 0,1-23 0,-1 0 0,0 0 0,-1 0 0,0-1 0,-1 1 0,-1 0 0,0-1 0,-1 1 0,0-1 0,-7 14 0,-20 39-1365,26-47-5461</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19.061"/>
    </inkml:context>
    <inkml:brush xml:id="br0">
      <inkml:brushProperty name="width" value="0.05" units="cm"/>
      <inkml:brushProperty name="height" value="0.05" units="cm"/>
      <inkml:brushProperty name="color" value="#33CCFF"/>
    </inkml:brush>
  </inkml:definitions>
  <inkml:trace contextRef="#ctx0" brushRef="#br0">1 1 24575,'4'0'0,"5"0"0,5 0 0,0 4 0,2 5 0,2 9 0,2 1 0,-3 5 0,0 4 0,1-5 0,-2-1 0,-1-1 0,-2-4-8191</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20.111"/>
    </inkml:context>
    <inkml:brush xml:id="br0">
      <inkml:brushProperty name="width" value="0.05" units="cm"/>
      <inkml:brushProperty name="height" value="0.05" units="cm"/>
      <inkml:brushProperty name="color" value="#33CCFF"/>
    </inkml:brush>
  </inkml:definitions>
  <inkml:trace contextRef="#ctx0" brushRef="#br0">29 118 24575,'-1'1'0,"0"-1"0,0 0 0,0 1 0,1-1 0,-1 1 0,0-1 0,1 1 0,-1-1 0,0 1 0,1-1 0,-1 1 0,1 0 0,-1-1 0,1 1 0,-1 0 0,1-1 0,-1 1 0,1 0 0,0 0 0,-1 0 0,1-1 0,0 1 0,0 0 0,0 0 0,-1 1 0,-3 26 0,4-24 0,-8 82 0,5 1 0,9 109 0,-5-191 0,-1 0 0,1 0 0,0 0 0,0 0 0,1-1 0,-1 1 0,1 0 0,0-1 0,1 1 0,-1-1 0,1 0 0,4 6 0,-6-9 0,0 0 0,0 0 0,0 0 0,-1-1 0,1 1 0,0 0 0,0-1 0,0 1 0,0-1 0,0 1 0,0-1 0,0 0 0,1 1 0,-1-1 0,0 0 0,0 0 0,0 0 0,0 0 0,0 0 0,0 0 0,1 0 0,0 0 0,0-1 0,1 0 0,-1 0 0,0-1 0,0 1 0,0 0 0,0-1 0,0 1 0,-1-1 0,1 0 0,0 1 0,-1-1 0,1 0 0,-1 0 0,3-4 0,6-12 0,0-1 0,-1 0 0,-1-1 0,-1 1 0,7-31 0,14-107 0,-22 107 0,26-98 0,-16 103-1365,-2 6-5461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1:58:59.853"/>
    </inkml:context>
    <inkml:brush xml:id="br0">
      <inkml:brushProperty name="width" value="0.025" units="cm"/>
      <inkml:brushProperty name="height" value="0.025" units="cm"/>
    </inkml:brush>
  </inkml:definitions>
  <inkml:trace contextRef="#ctx0" brushRef="#br0">0 1 24575,'0'0'-8191</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21.234"/>
    </inkml:context>
    <inkml:brush xml:id="br0">
      <inkml:brushProperty name="width" value="0.05" units="cm"/>
      <inkml:brushProperty name="height" value="0.05" units="cm"/>
      <inkml:brushProperty name="color" value="#33CCFF"/>
    </inkml:brush>
  </inkml:definitions>
  <inkml:trace contextRef="#ctx0" brushRef="#br0">1 45 24575,'0'-1'0,"1"-1"0,0 0 0,0 1 0,0 0 0,0-1 0,0 1 0,0 0 0,0-1 0,0 1 0,1 0 0,-1 0 0,0 0 0,1 0 0,-1 0 0,1 0 0,-1 0 0,1 1 0,-1-1 0,1 0 0,2 0 0,34-11 0,-29 9 0,0 1 0,1 1 0,-1-1 0,0 2 0,1-1 0,11 2 0,-20-1 0,1 0 0,-1 0 0,0 1 0,1-1 0,-1 0 0,0 1 0,1-1 0,-1 1 0,0-1 0,1 1 0,-1 0 0,0 0 0,0-1 0,0 1 0,0 0 0,0 0 0,0 0 0,0 0 0,1 2 0,-1-1 0,-1 0 0,1 0 0,-1-1 0,0 1 0,1 0 0,-1 0 0,0 0 0,0-1 0,-1 1 0,1 0 0,0 0 0,-1 0 0,1 0 0,-1-1 0,1 1 0,-1 0 0,0-1 0,0 1 0,-1 2 0,-3 5 0,-1-1 0,0 0 0,-1 0 0,1 0 0,-10 7 0,8-8 0,1 1 0,0-1 0,1 1 0,-10 14 0,16-21 0,0-1 0,-1 1 0,1 0 0,0-1 0,0 1 0,-1 0 0,1-1 0,0 1 0,0 0 0,0-1 0,0 1 0,0 0 0,0-1 0,0 1 0,0 0 0,0 0 0,0-1 0,0 1 0,1 0 0,-1-1 0,0 1 0,0 0 0,1-1 0,-1 1 0,1-1 0,-1 1 0,0 0 0,1-1 0,-1 1 0,1-1 0,-1 1 0,1-1 0,-1 1 0,1-1 0,0 0 0,-1 1 0,1-1 0,-1 0 0,1 1 0,0-1 0,-1 0 0,1 0 0,0 1 0,-1-1 0,1 0 0,0 0 0,0 0 0,-1 0 0,1 0 0,1 0 0,42 2 0,-38-2 0,10-1-98,-13 0 31,0 1 0,0-1 1,0 1-1,0 0 0,0 0 1,0 0-1,-1 0 0,1 0 1,0 1-1,0-1 0,0 1 1,0 0-1,-1 0 0,1 0 1,0 0-1,-1 0 0,1 1 1,3 2-1,2 10-6759</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22.673"/>
    </inkml:context>
    <inkml:brush xml:id="br0">
      <inkml:brushProperty name="width" value="0.05" units="cm"/>
      <inkml:brushProperty name="height" value="0.05" units="cm"/>
      <inkml:brushProperty name="color" value="#33CCFF"/>
    </inkml:brush>
  </inkml:definitions>
  <inkml:trace contextRef="#ctx0" brushRef="#br0">1 1329 24575,'5'-1'0,"0"0"0,0 0 0,-1 0 0,1 0 0,0-1 0,0 0 0,-1 0 0,1 0 0,-1 0 0,1-1 0,-1 0 0,7-6 0,49-48 0,-39 36 0,274-233 0,19 27 0,-100 75 0,-97 58 0,-4-5 0,-5-4 0,121-150 0,-211 231-1365,-6 6-5461</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23.925"/>
    </inkml:context>
    <inkml:brush xml:id="br0">
      <inkml:brushProperty name="width" value="0.05" units="cm"/>
      <inkml:brushProperty name="height" value="0.05" units="cm"/>
      <inkml:brushProperty name="color" value="#33CCFF"/>
    </inkml:brush>
  </inkml:definitions>
  <inkml:trace contextRef="#ctx0" brushRef="#br0">1 119 24575,'19'1'0,"0"-1"0,0-1 0,0 0 0,-1-2 0,1 0 0,0-1 0,-1 0 0,0-2 0,0 0 0,18-10 0,-2-2 0,-16 7 0,0 2 0,1 0 0,0 1 0,39-12 0,-57 20 0,0 0 0,0 0 0,0 0 0,0 0 0,0 0 0,0 0 0,0 0 0,0 0 0,0 0 0,0 0 0,0 0 0,0 1 0,0-1 0,0 0 0,0 1 0,0-1 0,0 1 0,0-1 0,-1 1 0,1-1 0,0 1 0,0 0 0,0-1 0,-1 1 0,1 0 0,0 0 0,-1 0 0,1-1 0,0 3 0,1 0 0,-1 0 0,0 0 0,0 1 0,-1-1 0,1 1 0,-1-1 0,1 1 0,-1-1 0,0 5 0,-1 7 0,-1-1 0,0 1 0,-6 18 0,-3 4 0,-1 0 0,-2 0 0,-21 38 0,20-54-1365,0-4-5461</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25.109"/>
    </inkml:context>
    <inkml:brush xml:id="br0">
      <inkml:brushProperty name="width" value="0.05" units="cm"/>
      <inkml:brushProperty name="height" value="0.05" units="cm"/>
      <inkml:brushProperty name="color" value="#33CCFF"/>
    </inkml:brush>
  </inkml:definitions>
  <inkml:trace contextRef="#ctx0" brushRef="#br0">0 171 24575,'4'6'0,"0"1"0,-1-1 0,0 1 0,0 0 0,-1 0 0,1 0 0,-2 0 0,1 1 0,-1-1 0,0 0 0,0 14 0,4 18 0,-3-32 0,-2 0 0,1 0 0,1 0 0,0 0 0,-1 0 0,2 0 0,-1-1 0,1 1 0,0-1 0,1 0 0,-1 0 0,1 0 0,1 0 0,5 6 0,-9-11 0,1 0 0,-1-1 0,0 0 0,0 1 0,1-1 0,-1 0 0,0 0 0,1 1 0,-1-1 0,0 0 0,1 0 0,-1-1 0,0 1 0,1 0 0,-1 0 0,0-1 0,1 1 0,-1-1 0,0 1 0,0-1 0,1 1 0,-1-1 0,0 0 0,0 1 0,0-1 0,0 0 0,0 0 0,0 0 0,0 0 0,0 0 0,0 0 0,-1 0 0,2-2 0,25-39 0,-14 15 27,-2-1 0,-1 0-1,-2-1 1,8-43 0,-8 37-527,0 0 1,17-42-1,-13 52-6326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4:25.766"/>
    </inkml:context>
    <inkml:brush xml:id="br0">
      <inkml:brushProperty name="width" value="0.05" units="cm"/>
      <inkml:brushProperty name="height" value="0.05" units="cm"/>
      <inkml:brushProperty name="color" value="#33CCFF"/>
    </inkml:brush>
  </inkml:definitions>
  <inkml:trace contextRef="#ctx0" brushRef="#br0">0 0 24575,'0'4'0,"0"5"0,0 5 0,0 4 0,0 3 0,0 2 0,0 5 0,0 1 0,0 0 0,0-1 0,0-2 0,0-4-8191</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07.266"/>
    </inkml:context>
    <inkml:brush xml:id="br0">
      <inkml:brushProperty name="width" value="0.05" units="cm"/>
      <inkml:brushProperty name="height" value="0.05" units="cm"/>
    </inkml:brush>
  </inkml:definitions>
  <inkml:trace contextRef="#ctx0" brushRef="#br0">1 287 24575,'0'824'0,"3"-771"0,-3-53 0,0 0 0,0 0 0,0 0 0,0 1 0,0-1 0,0 0 0,0 0 0,0 0 0,0 2 0,0-2 0,0 0 0,1 0 0,-1 0 0,0 0 0,0 1 0,0-1 0,0 0 0,0 0 0,0 0 0,0 0 0,0 1 0,0-1 0,1 0 0,-1 0 0,0 0 0,0 0 0,0 0 0,0 0 0,0 0 0,1 1 0,-1-1 0,0 0 0,0 0 0,0 0 0,0 0 0,2 0 0,-2 0 0,0 0 0,0 0 0,0 0 0,1 0 0,-1 0 0,0 0 0,0 0 0,0 0 0,1 0 0,-1 0 0,0 0 0,14-25 0,61-166 0,-8-3 0,43-206 0,-29 81-1365,-67 278-5461</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09.451"/>
    </inkml:context>
    <inkml:brush xml:id="br0">
      <inkml:brushProperty name="width" value="0.05" units="cm"/>
      <inkml:brushProperty name="height" value="0.05" units="cm"/>
    </inkml:brush>
  </inkml:definitions>
  <inkml:trace contextRef="#ctx0" brushRef="#br0">172 1 24575,'27'0'0,"-1"0"0,1 3 0,-1-1 0,0 2 0,0 2 0,27 9 0,-48-14 0,0 0 0,0 2 0,0-1 0,-1 0 0,1 0 0,-1 1 0,1 1 0,-1-2 0,0 2 0,0-1 0,0 1 0,0-1 0,-1 1 0,1 0 0,-1 0 0,-1 1 0,1-1 0,0 1 0,-1 0 0,1-1 0,-2 1 0,2 1 0,-2-1 0,0 0 0,0 0 0,-1 0 0,2 0 0,-2 0 0,0 1 0,0-1 0,0 0 0,0 0 0,-2 0 0,1 0 0,0 1 0,0-1 0,-3 6 0,1-4 0,2-2 0,-2 0 0,1 0 0,-2 0 0,1 1 0,-1-1 0,2-1 0,-2 1 0,0-1 0,-1-1 0,1 3 0,0-2 0,-1-2 0,0 2 0,-9 5 0,-6 0 0,1 0 0,-2-1 0,-21 5 0,25-8 0,-1 0 0,1 1 0,-24 14 0,40-19 0,1-1 0,-2 0 0,2 0 0,-1 1 0,0-1 0,1 0 0,-1 2 0,1-2 0,-2 1 0,2-1 0,-1 0 0,1 1 0,-1-1 0,1 1 0,0 1 0,-2-2 0,2 1 0,0-1 0,-1 1 0,1-1 0,0 2 0,0-1 0,-1-1 0,1 1 0,0 0 0,0-1 0,0 2 0,0-1 0,0-1 0,0 1 0,0 1 0,0-2 0,0 1 0,0 0 0,1 1 0,22 22 0,-19-21 0,-1-1 0,1 1 0,-2-1 0,1 1 0,-1-1 0,1 2 0,0-1 0,-1 1 0,3 4 0,-3-2 0,0 0 0,-1 1 0,-1-1 0,2 1 0,-2-1 0,1 1 0,-2-1 0,1 1 0,0-1 0,-2 0 0,1 1 0,0-1 0,0 1 0,-2-2 0,0 1 0,1 1 0,-1-2 0,1 1 0,-2 0 0,0-1 0,0 0 0,0 0 0,-7 8 0,4-5 0,-1-2 0,1 1 0,-2-1 0,1 0 0,-1 0 0,0-1 0,0 0 0,0-1 0,-1 0 0,1-1 0,-2 1 0,1-1 0,1-2 0,-13 3 0,-9-3-1365,4 1-5461</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10.021"/>
    </inkml:context>
    <inkml:brush xml:id="br0">
      <inkml:brushProperty name="width" value="0.05" units="cm"/>
      <inkml:brushProperty name="height" value="0.05" units="cm"/>
    </inkml:brush>
  </inkml:definitions>
  <inkml:trace contextRef="#ctx0" brushRef="#br0">0 1 24575,'0'0'-8191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11.611"/>
    </inkml:context>
    <inkml:brush xml:id="br0">
      <inkml:brushProperty name="width" value="0.05" units="cm"/>
      <inkml:brushProperty name="height" value="0.05" units="cm"/>
    </inkml:brush>
  </inkml:definitions>
  <inkml:trace contextRef="#ctx0" brushRef="#br0">578 1 24575,'-59'0'0,"0"3"0,-106 17 0,147-16 0,-1 0 0,0 1 0,1 2 0,0-1 0,0 2 0,2-1 0,-1 2 0,0 2 0,2-1 0,-1 0 0,1 3 0,-25 23 0,33-27 0,2 2 0,-1-2 0,0 1 0,3 2 0,-1-2 0,0 0 0,0 2 0,1-2 0,1 2 0,1-1 0,-1 1 0,1 0 0,1-1 0,1 19 0,2 10 0,2 1 0,17 67 0,-21-100 0,2 0 0,-1-2 0,1 2 0,0 0 0,0-1 0,0 0 0,2-1 0,-1 2 0,0-2 0,1 1 0,0-2 0,0 2 0,2-2 0,-2 1 0,9 4 0,3 1 0,0-2 0,1-1 0,0-1 0,33 10 0,-21-7 0,16 6 60,68 12 0,-96-25-246,-1-1 1,1 0-1,0-1 0,0-1 1,0-1-1,-2-1 1,26-4-1,-16-2-6640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13.332"/>
    </inkml:context>
    <inkml:brush xml:id="br0">
      <inkml:brushProperty name="width" value="0.05" units="cm"/>
      <inkml:brushProperty name="height" value="0.05" units="cm"/>
    </inkml:brush>
  </inkml:definitions>
  <inkml:trace contextRef="#ctx0" brushRef="#br0">1 0 24575,'13'0'0,"-2"1"0,2-1 0,0 3 0,-1-2 0,1 2 0,-2 1 0,2-2 0,-1 3 0,15 7 0,-23-11 0,-2 2 0,2-1 0,-1 0 0,1 0 0,-2 2 0,1-1 0,1-1 0,-2 1 0,1 1 0,-2-2 0,2 2 0,-1 0 0,0-1 0,-1 0 0,1 1 0,0 0 0,-1 0 0,0 0 0,-1 0 0,2 0 0,-2 0 0,1-1 0,-1 1 0,0 0 0,0 0 0,0 1 0,-1-1 0,1 0 0,-2 0 0,1 0 0,0-1 0,-1 1 0,-1 5 0,0-3 0,-1 0 0,0-1 0,0 2 0,1-2 0,-1 0 0,-1 0 0,-1 0 0,1-1 0,0 1 0,0-1 0,0 0 0,-2 0 0,2 0 0,-1-2 0,-1 1 0,1-1 0,-12 5 0,16-7 0,2 0 0,-1 0 0,1 0 0,-1 0 0,1 1 0,0-1 0,-1 0 0,1 0 0,-2 0 0,2 0 0,0 1 0,-1-1 0,1 0 0,-1 0 0,1 2 0,0-2 0,-2 0 0,2 0 0,0 1 0,0-1 0,-1 1 0,1-1 0,0 0 0,0 2 0,-1-2 0,1 0 0,0 1 0,0-1 0,0 1 0,0-1 0,0 1 0,0-1 0,0 0 0,0 2 0,0-1 0,18 13 0,54 12 0,-42-16 0,-26-7 0,-1-2 0,1 2 0,0 1 0,0-2 0,0 1 0,0 1 0,0-2 0,-2 2 0,2 0 0,-1 0 0,-1 0 0,1 0 0,-1 1 0,1-1 0,-2-1 0,2 3 0,-2-3 0,0 3 0,1-1 0,-1-1 0,0 1 0,-1 8 0,2-9 0,-2-2 0,0 2 0,-2 0 0,2-2 0,0 2 0,-1-1 0,1 1 0,-1-2 0,-1 2 0,1-1 0,0-1 0,0 2 0,-1-1 0,0-1 0,0 1 0,0 0 0,1-1 0,-2 1 0,0-1 0,1 1 0,-1-1 0,1 0 0,-1 0 0,1 0 0,-1-1 0,0 1 0,-1 0 0,2-1 0,-1 0 0,-1 1 0,2-2 0,-2 1 0,-2 0 0,-28 3-1365,2-3-5461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32.184"/>
    </inkml:context>
    <inkml:brush xml:id="br0">
      <inkml:brushProperty name="width" value="0.025" units="cm"/>
      <inkml:brushProperty name="height" value="0.025" units="cm"/>
    </inkml:brush>
  </inkml:definitions>
  <inkml:trace contextRef="#ctx0" brushRef="#br0">1 0 24575,'1099'0'-1365,"-1110"0"-5461</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13.773"/>
    </inkml:context>
    <inkml:brush xml:id="br0">
      <inkml:brushProperty name="width" value="0.05" units="cm"/>
      <inkml:brushProperty name="height" value="0.05" units="cm"/>
    </inkml:brush>
  </inkml:definitions>
  <inkml:trace contextRef="#ctx0" brushRef="#br0">31 24 24575,'0'-5'0,"-6"-1"0,-5-1 0,-2 2-8191</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15.043"/>
    </inkml:context>
    <inkml:brush xml:id="br0">
      <inkml:brushProperty name="width" value="0.05" units="cm"/>
      <inkml:brushProperty name="height" value="0.05" units="cm"/>
    </inkml:brush>
  </inkml:definitions>
  <inkml:trace contextRef="#ctx0" brushRef="#br0">309 32 24575,'-5'-4'0,"0"0"0,0 2 0,-1-2 0,0 1 0,1 1 0,-2-1 0,2 2 0,-1-2 0,-1 2 0,1 0 0,-1-1 0,2 2 0,-10-1 0,3 1 0,1 0 0,-1 0 0,0 1 0,1 1 0,1-1 0,-20 7 0,22-6 0,2 1 0,-1 1 0,1-1 0,-2 1 0,3 0 0,-2 1 0,1 1 0,1-1 0,-2 0 0,2 0 0,1 1 0,-1 0 0,0 0 0,1 0 0,0 1 0,0-1 0,2 2 0,-2-1 0,1 0 0,1 0 0,1 0 0,-2 1 0,0 8 0,0 17 0,0 2 0,3-1 0,0 0 0,5 36 0,0 19 0,-5-69 0,0-3 0,0 0 0,2 0 0,-1-1 0,8 32 0,-8-43 0,2 0 0,-1 2 0,1-2 0,0 0 0,0 0 0,0 1 0,1-1 0,0-1 0,0 1 0,-1-1 0,3 1 0,-3-1 0,3 0 0,-1-1 0,0 0 0,0 1 0,8 2 0,11 5-114,4-2 1,-3-2-1,2 1 0,0-1 0,2-4 1,-2 1-1,0-1 0,1-2 0,1-1 1,-2-1-1,47-9 0,-39 3-6712</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16.071"/>
    </inkml:context>
    <inkml:brush xml:id="br0">
      <inkml:brushProperty name="width" value="0.05" units="cm"/>
      <inkml:brushProperty name="height" value="0.05" units="cm"/>
    </inkml:brush>
  </inkml:definitions>
  <inkml:trace contextRef="#ctx0" brushRef="#br0">1 32 24575,'0'-1'0,"0"-1"0,1 1 0,-1 0 0,2-1 0,-2 1 0,1 0 0,0 1 0,-1-1 0,1-1 0,1 1 0,-1 0 0,-1 1 0,1-2 0,1 1 0,-1 1 0,0-1 0,0 0 0,1 1 0,-1-2 0,0 2 0,1 0 0,-1-1 0,0 1 0,0 0 0,1 0 0,0 0 0,1 0 0,46-6 0,-43 6 0,1 0 0,3-2 0,2 1 0,-1 1 0,1 0 0,0 1 0,-1 1 0,15 1 0,-22-1 0,-2-1 0,2 0 0,-1 2 0,1-2 0,-2 2 0,1-2 0,-1 2 0,1-1 0,0-1 0,-1 2 0,1 0 0,-2-1 0,2 2 0,-1-1 0,-1-1 0,1 1 0,0 1 0,0-2 0,-1 2 0,0-1 0,-1 1 0,1-1 0,1 0 0,-2 1 0,1 4 0,0 1 0,-1 0 0,2 0 0,-2 0 0,0-2 0,0 2 0,-2 0 0,1 1 0,-2-1 0,2 0 0,-1 0 0,-1-2 0,-1 2 0,0-1 0,0 0 0,-5 9 0,-5 2 0,-1 2 0,-2-3 0,-35 33 0,7-7 0,45-44 0,-1 0 0,0 1 0,1-1 0,-2 2 0,1-1 0,1-1 0,-1 1 0,1 0 0,-1-1 0,1 2 0,-2-1 0,2-1 0,-1 1 0,1 1 0,0-1 0,-1 0 0,1-1 0,0 1 0,0 1 0,0-1 0,0 0 0,0 1 0,0-2 0,0 1 0,0 0 0,0 0 0,0 1 0,0-1 0,1 2 0,0-2 0,1 0 0,-1 0 0,0 1 0,0-2 0,2 1 0,-2 0 0,1 1 0,0-2 0,-1 1 0,2-1 0,-2 1 0,1-1 0,0 0 0,-1 1 0,5-1 0,86 2 0,-77-4 0,27 2-1365,-3-1-5461</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16.709"/>
    </inkml:context>
    <inkml:brush xml:id="br0">
      <inkml:brushProperty name="width" value="0.05" units="cm"/>
      <inkml:brushProperty name="height" value="0.05" units="cm"/>
    </inkml:brush>
  </inkml:definitions>
  <inkml:trace contextRef="#ctx0" brushRef="#br0">1 0 24575,'0'0'-8191</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17.857"/>
    </inkml:context>
    <inkml:brush xml:id="br0">
      <inkml:brushProperty name="width" value="0.05" units="cm"/>
      <inkml:brushProperty name="height" value="0.05" units="cm"/>
    </inkml:brush>
  </inkml:definitions>
  <inkml:trace contextRef="#ctx0" brushRef="#br0">632 67 24575,'0'0'0,"1"-2"0,-1 2 0,1-1 0,-1 1 0,1-1 0,-1 1 0,0-1 0,2 1 0,-2-2 0,0 2 0,1-1 0,-1 1 0,0-1 0,0-1 0,1 2 0,-1-1 0,0 1 0,0-1 0,0 0 0,0 1 0,0-2 0,0 1 0,0 1 0,0-1 0,0 1 0,0-2 0,0 1 0,0 1 0,-1-1 0,1 0 0,0 1 0,-1-3 0,-25-15 0,-38 2 0,7 13 0,0 0 0,-71 7 0,112-3 0,-1 2 0,2-1 0,-1 1 0,-1 1 0,2 1 0,-1 0 0,2 2 0,-1-1 0,1 2 0,-1-1 0,1 2 0,-21 17 0,26-17 0,2 0 0,-1 2 0,0-1 0,2 0 0,-1 1 0,2-1 0,0 1 0,0 1 0,0 0 0,2-1 0,-1 1 0,2-1 0,-4 22 0,3 14 0,0 1 0,6 58 0,-1-46 0,-1-48 5,-1 1 0,3 0 0,-2-2 0,2 1 0,1 1 0,0-2 0,-1 1 0,1 0 0,2-2 0,0 2 0,0-2 0,1 0 0,-1 0 0,2 1 0,0-2 0,1 0 0,-1 0 0,1 0 0,1-1 0,-1-1 0,1 0 0,0-1 0,23 12 0,-6-6-170,1-1 0,1-2 0,-1 0 0,2-1 0,-1-3 0,1 1 0,-1-3 0,54 0 0,-59-4-6661</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18.589"/>
    </inkml:context>
    <inkml:brush xml:id="br0">
      <inkml:brushProperty name="width" value="0.05" units="cm"/>
      <inkml:brushProperty name="height" value="0.05" units="cm"/>
    </inkml:brush>
  </inkml:definitions>
  <inkml:trace contextRef="#ctx0" brushRef="#br0">0 0 24575,'0'5'0,"0"12"0,0 14 0,0 5 0,0 3 0,0-1 0,0-2 0,0-1 0,0-3 0,0 1 0,0-9-8191</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22.788"/>
    </inkml:context>
    <inkml:brush xml:id="br0">
      <inkml:brushProperty name="width" value="0.05" units="cm"/>
      <inkml:brushProperty name="height" value="0.05" units="cm"/>
    </inkml:brush>
  </inkml:definitions>
  <inkml:trace contextRef="#ctx0" brushRef="#br0">1 242 24575,'0'-1'0,"0"0"0,0-1 0,1 2 0,-1-1 0,0 0 0,2 0 0,-2 1 0,0-2 0,1 1 0,-1 1 0,1-1 0,-1 1 0,1-2 0,-1 1 0,2 1 0,-1-1 0,-1 1 0,1-1 0,1 1 0,-2 0 0,1-2 0,0 2 0,0 0 0,-1-1 0,2 1 0,-1 0 0,2 0 0,35-6 0,-25 4 0,683-83 0,-408 44 0,187-33 0,-440 65 105,-35 6-324,-18 1-1032,-13 1-5575</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24.439"/>
    </inkml:context>
    <inkml:brush xml:id="br0">
      <inkml:brushProperty name="width" value="0.05" units="cm"/>
      <inkml:brushProperty name="height" value="0.05" units="cm"/>
    </inkml:brush>
  </inkml:definitions>
  <inkml:trace contextRef="#ctx0" brushRef="#br0">0 148 24575,'5'-2'0,"0"-2"0,-1 1 0,1-1 0,0 2 0,1-1 0,-1 1 0,1 0 0,-1 0 0,1 0 0,0 1 0,-1 0 0,12 0 0,80-1 0,-66 4 0,92-2 0,134-18 0,-166 10 0,123 7 0,27-3 0,-225 1 19,-1 0 0,1 0 0,-2-3 1,1 3-1,0-4 0,23-12 0,-20 10-394,0 1 0,2 0 1,21-5-1,-13 7-6451</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26.813"/>
    </inkml:context>
    <inkml:brush xml:id="br0">
      <inkml:brushProperty name="width" value="0.05" units="cm"/>
      <inkml:brushProperty name="height" value="0.05" units="cm"/>
    </inkml:brush>
  </inkml:definitions>
  <inkml:trace contextRef="#ctx0" brushRef="#br0">1 1 24575,'1'0'0,"1"1"0,-1-1 0,0 2 0,0-2 0,-1 1 0,2-1 0,-1 1 0,0 0 0,1-1 0,-2 2 0,1-1 0,0 0 0,-1-1 0,1 2 0,1-1 0,-2 0 0,0 0 0,1 1 0,-1-1 0,1 0 0,-1 1 0,0-1 0,0 0 0,2 0 0,-2 1 0,0 2 0,5 43 0,-4-40 0,3 51 0,35 347 0,-8-210 0,-11-75 0,-4 0 0,-1 124 0,-15-186-455,4 0 0,11 63 0,-11-97-6371</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28.443"/>
    </inkml:context>
    <inkml:brush xml:id="br0">
      <inkml:brushProperty name="width" value="0.05" units="cm"/>
      <inkml:brushProperty name="height" value="0.05" units="cm"/>
    </inkml:brush>
  </inkml:definitions>
  <inkml:trace contextRef="#ctx0" brushRef="#br0">1 29 24575,'117'-14'0,"-91"9"0,2 1 0,-1 0 0,1 3 0,53 2 0,-75 1 0,1-1 0,-1 0 0,1 0 0,-1 1 0,0 0 0,0 1 0,0-1 0,0 2 0,0-1 0,-1 1 0,1 0 0,-1 0 0,1-1 0,-3 3 0,3-3 0,-1 3 0,-1-1 0,-1 0 0,1 0 0,0 0 0,-1 2 0,1-2 0,-2 1 0,1-1 0,2 11 0,0 3 0,-1 1 0,0-1 0,-2 0 0,1 1 0,-3-1 0,1 0 0,-2 1 0,0 0 0,-2-1 0,1 1 0,-4-2 0,3 1 0,-4 1 0,1-2 0,-2 0 0,0 0 0,-1-2 0,0 2 0,-1-2 0,-2 1 0,-14 15 0,11-17-105,-2 0 0,0-1 0,1-1 0,-2-2 0,-2 1 0,2-2 0,-2 0 0,0-1 0,0-1 0,-1 0 0,0-2 0,-31 6 0,21-7-6721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33.409"/>
    </inkml:context>
    <inkml:brush xml:id="br0">
      <inkml:brushProperty name="width" value="0.025" units="cm"/>
      <inkml:brushProperty name="height" value="0.025" units="cm"/>
    </inkml:brush>
  </inkml:definitions>
  <inkml:trace contextRef="#ctx0" brushRef="#br0">0 24 24575,'522'-17'0,"-231"11"-236,-219 6-893,-44 1-5697</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39.218"/>
    </inkml:context>
    <inkml:brush xml:id="br0">
      <inkml:brushProperty name="width" value="0.05" units="cm"/>
      <inkml:brushProperty name="height" value="0.05" units="cm"/>
    </inkml:brush>
  </inkml:definitions>
  <inkml:trace contextRef="#ctx0" brushRef="#br0">36 1 24575,'0'5'0,"0"7"0,0 6 0,0 5 0,0 4 0,-5 7 0,-2 3 0,-4 0 0,-1-4-8191</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41.112"/>
    </inkml:context>
    <inkml:brush xml:id="br0">
      <inkml:brushProperty name="width" value="0.05" units="cm"/>
      <inkml:brushProperty name="height" value="0.05" units="cm"/>
    </inkml:brush>
  </inkml:definitions>
  <inkml:trace contextRef="#ctx0" brushRef="#br0">0 0 24575,'0'831'-1365,"0"-860"-5461</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42.319"/>
    </inkml:context>
    <inkml:brush xml:id="br0">
      <inkml:brushProperty name="width" value="0.05" units="cm"/>
      <inkml:brushProperty name="height" value="0.05" units="cm"/>
    </inkml:brush>
  </inkml:definitions>
  <inkml:trace contextRef="#ctx0" brushRef="#br0">0 1 24575,'17'-1'0,"0"2"0,0 0 0,0 1 0,-1 0 0,1 2 0,-1 0 0,0 1 0,0 0 0,0 1 0,-1 1 0,0 1 0,0 0 0,-1 1 0,0 0 0,0 1 0,-1 1 0,19 20 0,-29-29 0,0 1 0,-1 0 0,1 1 0,-1-1 0,0 0 0,0 1 0,0-1 0,-1 1 0,1-1 0,-1 1 0,0 0 0,0 0 0,0 0 0,0 0 0,-1 0 0,1 0 0,-1 0 0,0 0 0,-1 6 0,0-4 0,-1-1 0,0 1 0,0-1 0,-1 0 0,0 1 0,1-1 0,-2-1 0,1 1 0,0 0 0,-1-1 0,0 1 0,-5 3 0,-8 6 0,0 0 0,-2-2 0,1 0 0,-1-1 0,-41 17 0,-39 17-1365,73-32-5461</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42.950"/>
    </inkml:context>
    <inkml:brush xml:id="br0">
      <inkml:brushProperty name="width" value="0.05" units="cm"/>
      <inkml:brushProperty name="height" value="0.05" units="cm"/>
    </inkml:brush>
  </inkml:definitions>
  <inkml:trace contextRef="#ctx0" brushRef="#br0">1 1 24575,'0'4'0,"0"5"0,0 5 0,0 0-8191</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8:44.597"/>
    </inkml:context>
    <inkml:brush xml:id="br0">
      <inkml:brushProperty name="width" value="0.05" units="cm"/>
      <inkml:brushProperty name="height" value="0.05" units="cm"/>
    </inkml:brush>
  </inkml:definitions>
  <inkml:trace contextRef="#ctx0" brushRef="#br0">47 1 24575,'0'4'0,"-3"9"0,-3 6 0,1 4 0,1 2 0,-2 5 0,-5 0 0,0-4-8191</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12.086"/>
    </inkml:context>
    <inkml:brush xml:id="br0">
      <inkml:brushProperty name="width" value="0.05" units="cm"/>
      <inkml:brushProperty name="height" value="0.05" units="cm"/>
      <inkml:brushProperty name="color" value="#E71224"/>
    </inkml:brush>
  </inkml:definitions>
  <inkml:trace contextRef="#ctx0" brushRef="#br0">0 717 24575,'9'-1'0,"0"0"0,-1-1 0,1 0 0,0 0 0,-1-1 0,0 0 0,0-1 0,0 0 0,0 0 0,0-1 0,-1 0 0,0 0 0,0 0 0,0-1 0,9-11 0,11-13 0,-2 0 0,24-37 0,-46 63 0,92-148 0,-35 53 0,-21 41-455,2 1 0,75-78 0,-101 119-6371</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13.342"/>
    </inkml:context>
    <inkml:brush xml:id="br0">
      <inkml:brushProperty name="width" value="0.05" units="cm"/>
      <inkml:brushProperty name="height" value="0.05" units="cm"/>
      <inkml:brushProperty name="color" value="#E71224"/>
    </inkml:brush>
  </inkml:definitions>
  <inkml:trace contextRef="#ctx0" brushRef="#br0">1 60 24575,'35'-2'0,"-1"-2"0,0-1 0,1-1 0,-2-2 0,60-22 0,-66 25 0,-27 5 0,1 0 0,-1 0 0,1 1 0,-1-1 0,0 0 0,1 0 0,-1 0 0,1 0 0,-1 1 0,0-1 0,1 0 0,-1 0 0,1 1 0,-1-1 0,0 0 0,1 1 0,-1-1 0,0 0 0,0 1 0,1-1 0,-1 0 0,0 1 0,0-1 0,1 1 0,-1-1 0,0 1 0,0-1 0,0 0 0,0 1 0,0 4 0,0-1 0,-1 1 0,0-1 0,0 0 0,0 1 0,-1-1 0,1 0 0,-4 7 0,-16 33 0,15-33 0,0 1 0,1 0 0,0 0 0,1 1 0,0-1 0,1 1 0,-3 25 0,6 0-1365,0-28-5461</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15.333"/>
    </inkml:context>
    <inkml:brush xml:id="br0">
      <inkml:brushProperty name="width" value="0.05" units="cm"/>
      <inkml:brushProperty name="height" value="0.05" units="cm"/>
      <inkml:brushProperty name="color" value="#E71224"/>
    </inkml:brush>
  </inkml:definitions>
  <inkml:trace contextRef="#ctx0" brushRef="#br0">0 1257 24575,'3'-49'0,"2"1"0,2-1 0,2 1 0,19-59 0,0 0 0,4-95 0,-13 68 0,-11 62 0,-3 0 0,-7-112 0,-1 53 0,6 89 0,-2 30 0,-10 38 0,0 0 0,-25 45 0,9-22 0,-10 26-1365,28-55-5461</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16.102"/>
    </inkml:context>
    <inkml:brush xml:id="br0">
      <inkml:brushProperty name="width" value="0.05" units="cm"/>
      <inkml:brushProperty name="height" value="0.05" units="cm"/>
      <inkml:brushProperty name="color" value="#E71224"/>
    </inkml:brush>
  </inkml:definitions>
  <inkml:trace contextRef="#ctx0" brushRef="#br0">1 11 24575,'4'-4'0,"5"-1"0,2 4 0,2 2 0,-1 5 0,1 9 0,3 2 0,-2 3 0,-3 1 0,1 1 0,-2 1 0,-3-20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17.512"/>
    </inkml:context>
    <inkml:brush xml:id="br0">
      <inkml:brushProperty name="width" value="0.05" units="cm"/>
      <inkml:brushProperty name="height" value="0.05" units="cm"/>
      <inkml:brushProperty name="color" value="#E71224"/>
    </inkml:brush>
  </inkml:definitions>
  <inkml:trace contextRef="#ctx0" brushRef="#br0">1018 446 24575,'-16'-1'0,"-1"0"0,0-1 0,0-1 0,1-1 0,0 0 0,-1-1 0,-22-10 0,-8-8 0,-47-32 0,56 32 0,-1 1 0,-52-21 0,64 32 0,-45-28 0,47 24 0,-48-20 0,-66-24 70,-50-17-1505,160 66-5391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50:01.328"/>
    </inkml:context>
    <inkml:brush xml:id="br0">
      <inkml:brushProperty name="width" value="0.05" units="cm"/>
      <inkml:brushProperty name="height" value="0.05" units="cm"/>
    </inkml:brush>
  </inkml:definitions>
  <inkml:trace contextRef="#ctx0" brushRef="#br0">141 79 24575,'-3'3'0,"1"0"0,-1 0 0,0 1 0,1-1 0,0 1 0,0-1 0,0 1 0,0 0 0,1 0 0,0 0 0,-1 0 0,0 6 0,-1 1 0,-22 46 0,17-40 0,0 0 0,2 0 0,0 0 0,-6 27 0,-8 39 0,13-64 0,2 1 0,1-1 0,0 1 0,-1 26 0,5-40 0,-1 4 0,1-1 0,0 1 0,1-1 0,0 0 0,0 1 0,4 10 0,-4-18 0,0 0 0,0 0 0,0 0 0,0 0 0,0 0 0,0 0 0,0-1 0,1 1 0,-1-1 0,1 1 0,-1-1 0,1 1 0,0-1 0,0 0 0,-1 0 0,1 0 0,0 0 0,0 0 0,0 0 0,0 0 0,0-1 0,0 1 0,0-1 0,1 1 0,-1-1 0,0 0 0,0 0 0,0 0 0,0 0 0,0 0 0,1-1 0,-1 1 0,2-1 0,12-3 0,-1 0 0,0-1 0,-1 0 0,1-2 0,-1 1 0,15-11 0,-12 7 0,1 1 0,0 1 0,23-8 0,-34 15 0,0-1 0,0 0 0,-1-1 0,1 1 0,-1-1 0,0-1 0,0 1 0,0-1 0,8-6 0,-13 8 0,0 0 0,1 0 0,-1 0 0,0 0 0,0 0 0,0 0 0,0 0 0,-1 0 0,1 0 0,0 0 0,-1-1 0,0 1 0,1 0 0,-1-1 0,0 1 0,0 0 0,0 0 0,0-1 0,-1 1 0,1 0 0,-1 0 0,1-1 0,-1 1 0,0 0 0,0 0 0,0 0 0,0 0 0,0 0 0,-1 0 0,1 0 0,0 0 0,-3-2 0,-4-7 0,1 0 0,1-1 0,0 0 0,0 0 0,1-1 0,-3-13 0,-3-6 0,-21-43 0,20 50 0,1-1 0,1 0 0,-7-28 0,-2-25-1365,16 58-5461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35.018"/>
    </inkml:context>
    <inkml:brush xml:id="br0">
      <inkml:brushProperty name="width" value="0.025" units="cm"/>
      <inkml:brushProperty name="height" value="0.025" units="cm"/>
    </inkml:brush>
  </inkml:definitions>
  <inkml:trace contextRef="#ctx0" brushRef="#br0">0 44 24575,'352'-26'0,"-190"9"0,-154 17 0,0-1 0,1 1 0,-1 0 0,0 1 0,9 2 0,-16-3 0,0 0 0,0 0 0,0 0 0,-1 0 0,1 1 0,0-1 0,0 0 0,0 1 0,0-1 0,0 1 0,-1-1 0,1 1 0,0-1 0,0 1 0,-1-1 0,1 1 0,0 0 0,-1-1 0,1 1 0,-1 0 0,1 0 0,-1-1 0,1 1 0,-1 0 0,0 0 0,1 0 0,-1 0 0,0 0 0,1-1 0,-1 1 0,0 0 0,0 0 0,0 0 0,0 0 0,0 0 0,0 0 0,0 0 0,0 0 0,0 0 0,-1-1 0,1 1 0,0 0 0,-1 0 0,1 0 0,0 0 0,-1 0 0,1-1 0,-1 1 0,1 0 0,-1 0 0,0-1 0,1 1 0,-1 0 0,0-1 0,-1 2 0,-57 86 0,-12 17 0,57-85 0,1 0 0,1 1 0,0 0 0,2 1 0,1 0 0,0 1 0,-8 38 0,10-42 0,0 1 0,-18 28 0,18-36 0,1 0 0,0 0 0,1 0 0,0 1 0,1 0 0,0 0 0,1 0 0,-2 18 0,5-29 0,0-1 0,0 1 0,1-1 0,-1 0 0,1 1 0,0-1 0,-1 1 0,1-1 0,0 0 0,0 0 0,0 1 0,0-1 0,0 0 0,0 0 0,0 0 0,0 0 0,0 0 0,0 0 0,1 0 0,-1-1 0,0 1 0,1 0 0,-1-1 0,0 1 0,1-1 0,-1 1 0,1-1 0,-1 0 0,1 1 0,-1-1 0,1 0 0,1 0 0,60 1 0,-50-1 0,488-5-1365,-483 5-5461</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18.711"/>
    </inkml:context>
    <inkml:brush xml:id="br0">
      <inkml:brushProperty name="width" value="0.05" units="cm"/>
      <inkml:brushProperty name="height" value="0.05" units="cm"/>
      <inkml:brushProperty name="color" value="#E71224"/>
    </inkml:brush>
  </inkml:definitions>
  <inkml:trace contextRef="#ctx0" brushRef="#br0">396 1 24575,'-21'0'0,"0"2"0,1 0 0,-1 1 0,1 1 0,0 1 0,0 1 0,-36 16 0,41-17 0,1-1 0,-31 5 0,34-7 0,1-1 0,0 1 0,-1 1 0,1 0 0,0 0 0,0 1 0,-17 10 0,25-13 0,0 1 0,0-1 0,1 1 0,-1 0 0,1-1 0,-1 1 0,1 0 0,-1 0 0,1 0 0,0 0 0,0 0 0,0 1 0,0-1 0,0 0 0,1 0 0,-1 1 0,1-1 0,-1 0 0,1 1 0,0-1 0,0 0 0,0 1 0,0-1 0,0 1 0,1-1 0,-1 0 0,1 1 0,1 2 0,2 8 0,2-1 0,-1 0 0,1 0 0,10 12 0,3 9 0,44 88-1365,-54-107-5461</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28.118"/>
    </inkml:context>
    <inkml:brush xml:id="br0">
      <inkml:brushProperty name="width" value="0.05" units="cm"/>
      <inkml:brushProperty name="height" value="0.05" units="cm"/>
      <inkml:brushProperty name="color" value="#66CC00"/>
    </inkml:brush>
  </inkml:definitions>
  <inkml:trace contextRef="#ctx0" brushRef="#br0">397 448 24575,'-3'-4'0,"-10"-9"0,-7-7 0,-7-7 0,-3-7 0,-9-5 0,3-1 0,4-1 0,2 3 0,4 3 0,1 5 0,6 2 0,-3 3 0,0 2 0,-6-4 0,3 3-8191</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28.828"/>
    </inkml:context>
    <inkml:brush xml:id="br0">
      <inkml:brushProperty name="width" value="0.05" units="cm"/>
      <inkml:brushProperty name="height" value="0.05" units="cm"/>
      <inkml:brushProperty name="color" value="#66CC00"/>
    </inkml:brush>
  </inkml:definitions>
  <inkml:trace contextRef="#ctx0" brushRef="#br0">25 1 24575,'-4'0'0,"-1"4"0,0 5 0,1 13 0,1 7 0,1 2 0,1 0 0,1-2 0,0 3 0,0-1 0,4-9 0,2-13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29.459"/>
    </inkml:context>
    <inkml:brush xml:id="br0">
      <inkml:brushProperty name="width" value="0.05" units="cm"/>
      <inkml:brushProperty name="height" value="0.05" units="cm"/>
      <inkml:brushProperty name="color" value="#66CC00"/>
    </inkml:brush>
  </inkml:definitions>
  <inkml:trace contextRef="#ctx0" brushRef="#br0">1 0 24575,'4'0'0,"5"0"0,5 0 0,4 0 0,2 0 0,7 0 0,2 4 0,-4 1-8191</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32.635"/>
    </inkml:context>
    <inkml:brush xml:id="br0">
      <inkml:brushProperty name="width" value="0.05" units="cm"/>
      <inkml:brushProperty name="height" value="0.05" units="cm"/>
      <inkml:brushProperty name="color" value="#66CC00"/>
    </inkml:brush>
  </inkml:definitions>
  <inkml:trace contextRef="#ctx0" brushRef="#br0">1137 191 24575,'-206'2'0,"-229"-4"0,387-2 0,1-2 0,0-3 0,0-1 0,1-2 0,0-2 0,1-2 0,-52-28 0,80 38-116,10 4 165,0-1 0,0 0 1,1 0-1,-13-8 0,18 11-80,0-1 1,1 1-1,-1-1 1,0 0-1,1 1 1,-1-1-1,1 0 1,-1 1-1,1-1 1,-1 0-1,1 0 1,-1 1-1,1-1 1,0 0-1,0 0 1,-1 0-1,1 1 1,0-1-1,0 0 1,0 0-1,0 0 1,0 0-1,0 0 1,0 0-1,0 1 1,0-1-1,0 0 1,1 0-1,-1 0 1,0 0-1,0 1 1,1-1-1,-1 0 1,1 0-1,-1 1 1,1-1-1,-1 0 1,1 0-1,-1 1 1,1-1-1,0 1 1,-1-1-1,1 1 1,0-1-1,-1 1 0,1-1 1,0 1-1,0-1 1,16-11-6796</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33.691"/>
    </inkml:context>
    <inkml:brush xml:id="br0">
      <inkml:brushProperty name="width" value="0.05" units="cm"/>
      <inkml:brushProperty name="height" value="0.05" units="cm"/>
      <inkml:brushProperty name="color" value="#66CC00"/>
    </inkml:brush>
  </inkml:definitions>
  <inkml:trace contextRef="#ctx0" brushRef="#br0">310 16 24575,'0'-1'0,"-1"1"0,1-1 0,0 0 0,-1 0 0,1 0 0,0 1 0,-1-1 0,1 0 0,-1 0 0,1 1 0,-1-1 0,0 1 0,1-1 0,-1 0 0,0 1 0,1-1 0,-1 1 0,0-1 0,1 1 0,-1 0 0,0-1 0,0 1 0,0 0 0,1 0 0,-1-1 0,0 1 0,0 0 0,0 0 0,0 0 0,0 0 0,1 0 0,-1 0 0,0 0 0,0 0 0,0 0 0,-1 1 0,-36 5 0,35-6 0,-9 3 0,-11 0 0,1 2 0,-1 1 0,1 0 0,0 2 0,0 1 0,1 0 0,-24 16 0,43-24 0,-1 0 0,1 1 0,0 0 0,0-1 0,0 1 0,0 0 0,1 0 0,-1 0 0,0 0 0,1 1 0,0-1 0,-1 0 0,1 1 0,0-1 0,0 0 0,0 1 0,0 0 0,1-1 0,-1 1 0,1-1 0,-1 1 0,1 0 0,0-1 0,0 1 0,0 0 0,1-1 0,-1 1 0,1 0 0,-1-1 0,1 1 0,0-1 0,0 1 0,0-1 0,0 1 0,0-1 0,1 0 0,-1 1 0,1-1 0,-1 0 0,3 2 0,9 10 0,-1 0 0,2-1 0,0 0 0,25 16 0,-28-20 0,8 5-273,1 0 0,0 0 0,1-2 0,45 19 0,-47-25-6553</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36.244"/>
    </inkml:context>
    <inkml:brush xml:id="br0">
      <inkml:brushProperty name="width" value="0.05" units="cm"/>
      <inkml:brushProperty name="height" value="0.05" units="cm"/>
      <inkml:brushProperty name="color" value="#66CC00"/>
    </inkml:brush>
  </inkml:definitions>
  <inkml:trace contextRef="#ctx0" brushRef="#br0">1 1126 24575,'62'-51'0,"-45"39"0,-1-1 0,22-21 0,50-70 0,126-196 0,-158 206 0,-5-2 0,-4-2 0,42-125 0,-69 181 0,3-9 0,-23 50 0,0 1 0,0 0 0,0 0 0,0 0 0,0-1 0,0 1 0,0 0 0,0 0 0,0-1 0,0 1 0,0 0 0,0 0 0,0 0 0,0-1 0,0 1 0,0 0 0,0 0 0,0 0 0,0-1 0,0 1 0,0 0 0,0 0 0,-1 0 0,1-1 0,0 1 0,0 0 0,0 0 0,0 0 0,0 0 0,-1-1 0,1 1 0,0 0 0,0 0 0,0 0 0,-1 0 0,1 0 0,0 0 0,0 0 0,0 0 0,-1-1 0,1 1 0,0 0 0,-13 3 0,-12 8 0,-22 17 0,2 1 0,2 2 0,-54 49 0,82-63-1365,8-3-5461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19:36.941"/>
    </inkml:context>
    <inkml:brush xml:id="br0">
      <inkml:brushProperty name="width" value="0.05" units="cm"/>
      <inkml:brushProperty name="height" value="0.05" units="cm"/>
      <inkml:brushProperty name="color" value="#66CC00"/>
    </inkml:brush>
  </inkml:definitions>
  <inkml:trace contextRef="#ctx0" brushRef="#br0">0 21 24575,'2'-2'0,"-1"1"0,1-1 0,-1 1 0,1-1 0,0 1 0,0-1 0,-1 1 0,1 0 0,0 0 0,0 0 0,0 0 0,0 0 0,0 0 0,0 1 0,1-1 0,-1 1 0,0-1 0,0 1 0,0 0 0,1 0 0,-1 0 0,0 0 0,0 0 0,0 1 0,1-1 0,-1 1 0,0-1 0,0 1 0,0 0 0,0-1 0,0 1 0,0 1 0,0-1 0,0 0 0,2 2 0,0 1 0,1 0 0,-1 1 0,0-1 0,-1 1 0,1 0 0,-1 0 0,0 0 0,0 1 0,0-1 0,-1 1 0,3 8 0,12 62 17,11 96 0,-12-63-1416,-13-86-5427</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13.612"/>
    </inkml:context>
    <inkml:brush xml:id="br0">
      <inkml:brushProperty name="width" value="0.05" units="cm"/>
      <inkml:brushProperty name="height" value="0.05" units="cm"/>
    </inkml:brush>
  </inkml:definitions>
  <inkml:trace contextRef="#ctx0" brushRef="#br0">3972 141 24575,'-38'-14'0,"18"6"0,-38-8 0,-1 3 0,0 3 0,-64-4 0,23 3 0,-110-16 0,-253 0 0,397 27 0,-207 7 0,203-1 0,-132 28 0,125-11 0,1 4 0,1 3 0,-140 80 0,66-19 0,-233 188 0,327-236 0,-56 45 0,3 5 0,5 5 0,4 4 0,5 4 0,-129 188 0,166-210 0,5 2 0,3 3 0,-59 147 0,3 94 0,90-267 0,3 1 0,2 0 0,-1 89 0,-11 111 0,0-20 0,21 404 0,5-588 0,2 0 0,3-1 0,3 0 0,2-1 0,3 0 0,2-2 0,2 0 0,3-1 0,52 86 0,-9-24 0,-39-65 0,2-1 0,2-1 0,53 62 0,44 19 0,213 169 0,-226-190 0,2 3 0,-111-108 0,26 24 0,2-2 0,1-1 0,1-2 0,0-1 0,44 17 0,168 76 0,62 24 0,-146-97 0,-42-12 0,-8 5 0,83 22 0,-161-50 0,0-1 0,1-2 0,57 0 0,183-4 0,198-5 0,-223-21 0,-46 3 0,-133 15 0,-1-4 0,124-34 0,135-66 0,-261 82 0,-1-4 0,-2-2 0,76-53 0,-116 69 0,99-68 0,-110 73 0,0-1 0,-1-1 0,-1 0 0,26-36 0,196-277 0,6-10 0,-188 252 0,64-138 0,23-106 0,-123 276 0,-2-1 0,-3-1 0,-2-1 0,-3 1 0,-2-2 0,-2 1 0,-5-69 0,12-57 0,-1 4 0,-9 75 0,0 49 0,-2 1 0,-3-1 0,-14-82 0,-7 56 0,17 62 0,1-1 0,0 0 0,2 0 0,-4-38 0,4 24 0,-1 0 0,-1 0 0,-3 1 0,0 0 0,-2 1 0,-17-36 0,-3-11 0,4-17 0,22 74 0,-1-1 0,-1 2 0,-1-1 0,-20-40 0,-14-17 0,-33-89 0,-15-29 0,-33-3 0,72 122 0,-21-24 0,-5 4 0,-151-152 0,200 221 0,-26-27 0,-2 2 0,-2 3 0,-118-81 0,-197-101 0,352 222 0,0 2 0,-1 0 0,0 2 0,-28-8 0,-34-13 0,41 11-273,0 2 0,-1 2 0,0 2 0,-92-13 0,115 23-6553</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14.243"/>
    </inkml:context>
    <inkml:brush xml:id="br0">
      <inkml:brushProperty name="width" value="0.05" units="cm"/>
      <inkml:brushProperty name="height" value="0.05" units="cm"/>
    </inkml:brush>
  </inkml:definitions>
  <inkml:trace contextRef="#ctx0" brushRef="#br0">1 1 24575,'0'0'-8191</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36.171"/>
    </inkml:context>
    <inkml:brush xml:id="br0">
      <inkml:brushProperty name="width" value="0.025" units="cm"/>
      <inkml:brushProperty name="height" value="0.025" units="cm"/>
    </inkml:brush>
  </inkml:definitions>
  <inkml:trace contextRef="#ctx0" brushRef="#br0">294 1 24575,'0'2'0,"-1"0"0,0 0 0,0 0 0,0 0 0,0 0 0,0 0 0,0 0 0,-1-1 0,1 1 0,-1 0 0,1-1 0,-1 1 0,1-1 0,-1 1 0,0-1 0,0 0 0,-2 2 0,-35 18 0,-106 27 0,90-32 0,52-15 0,-21 9 0,23-5 0,13 2 0,61 15 0,-38-13 0,1 2 0,-2 2 0,1 1 0,35 21 0,-54-25-341,1-1 0,0 0-1,32 11 1,-21-12-6485</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18.204"/>
    </inkml:context>
    <inkml:brush xml:id="br0">
      <inkml:brushProperty name="width" value="0.05" units="cm"/>
      <inkml:brushProperty name="height" value="0.05" units="cm"/>
    </inkml:brush>
  </inkml:definitions>
  <inkml:trace contextRef="#ctx0" brushRef="#br0">1 3032 24575,'8'-20'0,"0"-1"0,-2 0 0,7-37 0,3-10 0,64-219 0,35-115 0,-60 257 0,4-11 0,282-780 0,-168 519 0,-158 377 0,-2-1 0,-2-1 0,10-71 0,1-3 0,15-8-1365,-29 99-5461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19.576"/>
    </inkml:context>
    <inkml:brush xml:id="br0">
      <inkml:brushProperty name="width" value="0.05" units="cm"/>
      <inkml:brushProperty name="height" value="0.05" units="cm"/>
    </inkml:brush>
  </inkml:definitions>
  <inkml:trace contextRef="#ctx0" brushRef="#br0">0 195 24575,'5'1'0,"0"0"0,-1 0 0,0 1 0,1-1 0,-1 1 0,0 0 0,0 1 0,7 4 0,10 5 0,-4-4 0,0 0 0,-1 1 0,1 1 0,-2 1 0,21 18 0,-29-23 0,0 1 0,0 1 0,-1-1 0,0 1 0,-1 0 0,0 0 0,0 1 0,-1-1 0,0 1 0,0 0 0,-1 0 0,3 13 0,7 70 0,-5 0 0,-5 143 0,-3-162 0,5-378 0,0 240 0,3 0 0,27-110 0,-27 154-85,0 0 0,1 1-1,2 0 1,0 1 0,1 0-1,1 0 1,0 1 0,2 1-1,0 0 1,0 1 0,2 1-1,0 0 1,1 2 0,0 0-1,30-16 1,-29 19-6741</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22.326"/>
    </inkml:context>
    <inkml:brush xml:id="br0">
      <inkml:brushProperty name="width" value="0.05" units="cm"/>
      <inkml:brushProperty name="height" value="0.05" units="cm"/>
    </inkml:brush>
  </inkml:definitions>
  <inkml:trace contextRef="#ctx0" brushRef="#br0">1 1 24575,'0'0'-8191</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26.873"/>
    </inkml:context>
    <inkml:brush xml:id="br0">
      <inkml:brushProperty name="width" value="0.05" units="cm"/>
      <inkml:brushProperty name="height" value="0.05" units="cm"/>
    </inkml:brush>
  </inkml:definitions>
  <inkml:trace contextRef="#ctx0" brushRef="#br0">1 0 24575,'944'0'0,"-884"3"0,88 15 0,18 2 0,33-13 0,121 9 0,111-8 0,-243-11 0,199 3-1365,-367 0-5461</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29.629"/>
    </inkml:context>
    <inkml:brush xml:id="br0">
      <inkml:brushProperty name="width" value="0.05" units="cm"/>
      <inkml:brushProperty name="height" value="0.05" units="cm"/>
    </inkml:brush>
  </inkml:definitions>
  <inkml:trace contextRef="#ctx0" brushRef="#br0">50 1915 24575,'-2'-1'0,"1"0"0,-1-1 0,1 1 0,0-1 0,-1 1 0,1-1 0,0 1 0,0-1 0,0 0 0,0 0 0,1 1 0,-1-1 0,0 0 0,1 0 0,-1 0 0,1 0 0,0 0 0,-1 0 0,1 0 0,0-3 0,-1-2 0,-12-71 0,-4-136 0,18-84 0,1 117 0,-4 19 0,5-174 0,0 305 0,1 1 0,12-39 0,-9 43 0,-2 0 0,0-1 0,1-43 0,-7-229-1365,1 277-5461</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31.221"/>
    </inkml:context>
    <inkml:brush xml:id="br0">
      <inkml:brushProperty name="width" value="0.05" units="cm"/>
      <inkml:brushProperty name="height" value="0.05" units="cm"/>
    </inkml:brush>
  </inkml:definitions>
  <inkml:trace contextRef="#ctx0" brushRef="#br0">1 27 24575,'36'-2'0,"50"-8"0,-49 5 0,45-2 0,-52 6 0,-20 0 0,1 1 0,-1 0 0,1 0 0,-1 1 0,1 0 0,10 4 0,-19-5 0,1 1 0,-1 1 0,0-1 0,1 0 0,-1 0 0,0 1 0,0 0 0,1-1 0,-1 1 0,0 0 0,-1 0 0,1 0 0,0 0 0,-1 0 0,1 0 0,-1 1 0,0-1 0,1 0 0,-1 1 0,0-1 0,-1 1 0,1 0 0,0-1 0,-1 1 0,1-1 0,-1 1 0,0 0 0,0 3 0,-5 206-1365,5-192-5461</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33.030"/>
    </inkml:context>
    <inkml:brush xml:id="br0">
      <inkml:brushProperty name="width" value="0.05" units="cm"/>
      <inkml:brushProperty name="height" value="0.05" units="cm"/>
    </inkml:brush>
  </inkml:definitions>
  <inkml:trace contextRef="#ctx0" brushRef="#br0">511 108 24575,'-25'2'0,"-1"0"0,1 2 0,0 1 0,0 0 0,0 2 0,1 1 0,0 1 0,1 1 0,0 1 0,0 1 0,1 2 0,1 0 0,0 0 0,1 2 0,1 1 0,0 0 0,1 2 0,1 0 0,1 0 0,-21 35 0,32-47 0,1 1 0,0 0 0,0 1 0,1-1 0,0 1 0,1-1 0,-1 1 0,2 0 0,-1 0 0,1 0 0,1 0 0,0 0 0,0 0 0,1 0 0,0 0 0,0 0 0,1 0 0,0-1 0,5 14 0,-1-10 0,0 0 0,0-1 0,1 0 0,1 0 0,0-1 0,0 0 0,1 0 0,0-1 0,0 0 0,1-1 0,1 0 0,21 13 0,-31-20 0,12 7 0,-1 0 0,1 0 0,0-1 0,1-1 0,0 0 0,0-1 0,0-1 0,0 0 0,1 0 0,-1-2 0,23 2 0,-20-3 0,0-2 0,0 0 0,0 0 0,16-5 0,-27 5 0,-1-1 0,1 0 0,-1 0 0,0-1 0,0 1 0,0-1 0,0 0 0,-1 0 0,1-1 0,-1 0 0,1 1 0,-1-1 0,-1-1 0,1 1 0,5-9 0,15-26 0,-3-2 0,-1 0 0,-2-2 0,24-83 0,-38 112 0,-1-1 0,0 0 0,-1 0 0,0 0 0,-2-29 0,-1 37 0,0 0 0,0 0 0,0 0 0,-1 0 0,-1 0 0,1 0 0,-1 0 0,0 1 0,0-1 0,-1 1 0,0 0 0,0 0 0,-10-11 0,-160-163-1365,155 157-5461</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39.201"/>
    </inkml:context>
    <inkml:brush xml:id="br0">
      <inkml:brushProperty name="width" value="0.05" units="cm"/>
      <inkml:brushProperty name="height" value="0.05" units="cm"/>
    </inkml:brush>
  </inkml:definitions>
  <inkml:trace contextRef="#ctx0" brushRef="#br0">1 0 24575,'0'0'-8191</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39.690"/>
    </inkml:context>
    <inkml:brush xml:id="br0">
      <inkml:brushProperty name="width" value="0.05" units="cm"/>
      <inkml:brushProperty name="height" value="0.05" units="cm"/>
    </inkml:brush>
  </inkml:definitions>
  <inkml:trace contextRef="#ctx0" brushRef="#br0">1 1 24575,'0'0'-8191</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40.259"/>
    </inkml:context>
    <inkml:brush xml:id="br0">
      <inkml:brushProperty name="width" value="0.05" units="cm"/>
      <inkml:brushProperty name="height" value="0.05" units="cm"/>
    </inkml:brush>
  </inkml:definitions>
  <inkml:trace contextRef="#ctx0" brushRef="#br0">1 1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36.797"/>
    </inkml:context>
    <inkml:brush xml:id="br0">
      <inkml:brushProperty name="width" value="0.025" units="cm"/>
      <inkml:brushProperty name="height" value="0.025" units="cm"/>
    </inkml:brush>
  </inkml:definitions>
  <inkml:trace contextRef="#ctx0" brushRef="#br0">243 0 24575,'-4'0'0,"-1"4"0,-4 5 0,-4 2 0,-4 6 0,-3 4 0,-2 7 0,-1-2 0,-1-1 0,0-1 0,5-1 0,0 0 0,-3 0 0,1-5-8191</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40.811"/>
    </inkml:context>
    <inkml:brush xml:id="br0">
      <inkml:brushProperty name="width" value="0.05" units="cm"/>
      <inkml:brushProperty name="height" value="0.05" units="cm"/>
    </inkml:brush>
  </inkml:definitions>
  <inkml:trace contextRef="#ctx0" brushRef="#br0">1 1 24575,'0'0'-8191</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41.301"/>
    </inkml:context>
    <inkml:brush xml:id="br0">
      <inkml:brushProperty name="width" value="0.05" units="cm"/>
      <inkml:brushProperty name="height" value="0.05" units="cm"/>
    </inkml:brush>
  </inkml:definitions>
  <inkml:trace contextRef="#ctx0" brushRef="#br0">1 1 24575,'4'0'0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41.724"/>
    </inkml:context>
    <inkml:brush xml:id="br0">
      <inkml:brushProperty name="width" value="0.05" units="cm"/>
      <inkml:brushProperty name="height" value="0.05" units="cm"/>
    </inkml:brush>
  </inkml:definitions>
  <inkml:trace contextRef="#ctx0" brushRef="#br0">1 0 24575,'7'0'0,"4"0"-8191</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42.117"/>
    </inkml:context>
    <inkml:brush xml:id="br0">
      <inkml:brushProperty name="width" value="0.05" units="cm"/>
      <inkml:brushProperty name="height" value="0.05" units="cm"/>
    </inkml:brush>
  </inkml:definitions>
  <inkml:trace contextRef="#ctx0" brushRef="#br0">0 0 24575,'4'0'0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42.450"/>
    </inkml:context>
    <inkml:brush xml:id="br0">
      <inkml:brushProperty name="width" value="0.05" units="cm"/>
      <inkml:brushProperty name="height" value="0.05" units="cm"/>
    </inkml:brush>
  </inkml:definitions>
  <inkml:trace contextRef="#ctx0" brushRef="#br0">0 1 24575,'4'0'0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42.809"/>
    </inkml:context>
    <inkml:brush xml:id="br0">
      <inkml:brushProperty name="width" value="0.05" units="cm"/>
      <inkml:brushProperty name="height" value="0.05" units="cm"/>
    </inkml:brush>
  </inkml:definitions>
  <inkml:trace contextRef="#ctx0" brushRef="#br0">1 0 24575,'0'0'-8191</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43.168"/>
    </inkml:context>
    <inkml:brush xml:id="br0">
      <inkml:brushProperty name="width" value="0.05" units="cm"/>
      <inkml:brushProperty name="height" value="0.05" units="cm"/>
    </inkml:brush>
  </inkml:definitions>
  <inkml:trace contextRef="#ctx0" brushRef="#br0">1 0 24575,'0'0'-8191</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43.508"/>
    </inkml:context>
    <inkml:brush xml:id="br0">
      <inkml:brushProperty name="width" value="0.05" units="cm"/>
      <inkml:brushProperty name="height" value="0.05" units="cm"/>
    </inkml:brush>
  </inkml:definitions>
  <inkml:trace contextRef="#ctx0" brushRef="#br0">0 1 24575,'0'0'-8191</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43.887"/>
    </inkml:context>
    <inkml:brush xml:id="br0">
      <inkml:brushProperty name="width" value="0.05" units="cm"/>
      <inkml:brushProperty name="height" value="0.05" units="cm"/>
    </inkml:brush>
  </inkml:definitions>
  <inkml:trace contextRef="#ctx0" brushRef="#br0">1 0 24575</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4:47.234"/>
    </inkml:context>
    <inkml:brush xml:id="br0">
      <inkml:brushProperty name="width" value="0.05" units="cm"/>
      <inkml:brushProperty name="height" value="0.05" units="cm"/>
    </inkml:brush>
  </inkml:definitions>
  <inkml:trace contextRef="#ctx0" brushRef="#br0">59 5 24575,'-2'1'0,"0"0"0,1 1 0,-1-1 0,1 0 0,-1 0 0,1 1 0,0-1 0,0 1 0,-1-1 0,1 1 0,0 0 0,0-1 0,1 1 0,-1 0 0,0 0 0,0-1 0,1 1 0,-1 0 0,1 0 0,0 0 0,-1 3 0,-2 7 0,-3 5 0,0-4 0,2-1 0,-1 1 0,2 0 0,0 1 0,-2 18 0,5-29 0,0 0 0,0 0 0,0 0 0,0-1 0,1 1 0,-1 0 0,1 0 0,0 0 0,-1-1 0,1 1 0,1 0 0,-1-1 0,0 1 0,1-1 0,-1 0 0,1 1 0,0-1 0,0 0 0,0 0 0,0 0 0,0 0 0,0 0 0,0 0 0,1-1 0,-1 1 0,1-1 0,-1 0 0,1 0 0,0 1 0,-1-2 0,6 2 0,4 2 0,1 0 0,0-1 0,0-1 0,0 0 0,0-1 0,0 0 0,1-1 0,12-1 0,-22 0 0,0 0 0,0 0 0,0 0 0,0-1 0,0 1 0,0-1 0,-1 0 0,1 0 0,0 0 0,-1 0 0,0-1 0,0 0 0,1 1 0,-2-1 0,1 0 0,0-1 0,0 1 0,-1 0 0,0-1 0,0 1 0,0-1 0,0 0 0,0 0 0,-1 1 0,0-1 0,0 0 0,0-1 0,0 1 0,0-5 0,0 2 0,0 1 0,0-1 0,-1 0 0,0 0 0,0 0 0,0 0 0,-1 1 0,0-1 0,-1 0 0,1 1 0,-1-1 0,-1 1 0,1-1 0,-7-11 0,6 14 0,-1 0 0,1 0 0,-1 0 0,0 0 0,0 1 0,0-1 0,0 1 0,-1 0 0,1 1 0,-1-1 0,0 1 0,0-1 0,0 2 0,0-1 0,0 0 0,0 1 0,0 0 0,0 0 0,-10 0 0,4 0-136,1 1-1,0 0 1,0 0-1,0 1 1,0 0-1,0 1 1,0 0-1,1 0 0,-11 5 1,-3 4-6690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37.682"/>
    </inkml:context>
    <inkml:brush xml:id="br0">
      <inkml:brushProperty name="width" value="0.025" units="cm"/>
      <inkml:brushProperty name="height" value="0.025" units="cm"/>
    </inkml:brush>
  </inkml:definitions>
  <inkml:trace contextRef="#ctx0" brushRef="#br0">1 0 24575,'6'0'0,"0"0"0,0 1 0,0-1 0,0 1 0,0 0 0,0 1 0,-1-1 0,1 1 0,0 0 0,-1 1 0,1-1 0,-1 1 0,0 0 0,0 1 0,0-1 0,0 1 0,-1 0 0,1 0 0,-1 0 0,0 1 0,0 0 0,-1-1 0,1 1 0,3 8 0,0 3 0,-1-1 0,-1 1 0,0 0 0,-1 0 0,-1 0 0,0 1 0,0 27 0,6 60 0,2 50 0,-9-35 0,-5 171 0,3-288 3,0-1 1,0 0-1,0 0 0,0 0 0,0 0 0,0 0 1,0 0-1,0 0 0,0 0 0,-1 1 1,1-1-1,0 0 0,-1 0 0,1 0 0,-1 0 1,1 0-1,-1 0 0,1 0 0,-1-1 0,0 1 1,0 0-1,1 0 0,-1 0 0,0-1 0,0 1 1,0 0-1,0-1 0,0 1 0,0-1 0,0 1 1,0-1-1,0 1 0,-1-1 0,0 0-80,0 0-1,0-1 1,0 0-1,1 1 0,-1-1 1,0 0-1,0 0 1,1 0-1,-1 0 0,0 0 1,1-1-1,-1 1 1,1 0-1,0-1 0,-1 1 1,1-1-1,0 1 1,-1-3-1,-15-23-6748</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5:01.325"/>
    </inkml:context>
    <inkml:brush xml:id="br0">
      <inkml:brushProperty name="width" value="0.025" units="cm"/>
      <inkml:brushProperty name="height" value="0.025" units="cm"/>
      <inkml:brushProperty name="color" value="#66CC00"/>
    </inkml:brush>
  </inkml:definitions>
  <inkml:trace contextRef="#ctx0" brushRef="#br0">0 3248 24575,'56'-3'0,"0"-2"0,-1-3 0,91-25 0,-64 13 0,4 4 0,91-4 0,-90 12 0,95-21 0,175-23 0,-253 42 0,-1-4 0,133-37 0,-65 3 0,186-29 0,-262 60 0,93-11 0,485-66 0,-515 67 0,696-105 0,-526 92 0,-153 21 0,273-64 0,-198 17 0,451-143 0,-296 93 0,-259 80 0,219-72 0,-266 80 0,0-3 0,3 5 0,189-23 0,-252 43 0,0-1 0,62-19 0,37-8 0,421-56 0,-251 39 0,112-14 0,-395 62 0,261-34 0,-210 24 0,126-39 0,-174 42 0,10-2 0,65-15 0,18-1 0,-68 15 0,58-7 0,650-84 0,-697 95 0,-39 7 0,0-2 0,0-1 0,0 0 0,35-14 0,-26 7 0,1 1 0,48-8 0,-43 10 0,59-19 0,-71 18 0,1 2 0,0 1 0,0 1 0,50-3 0,-57 6 0,-1-2 0,1 0 0,37-14 0,-35 10 0,0 1 0,40-6 0,114-7 0,80-11 0,-216 24 0,222-29 0,-174 27 0,119-29 0,25-4 0,-59 12 0,-113 17 0,1 4 0,69-4 0,-56 8 0,114-23 0,-118 16 0,135-9 0,-173 21 0,0-1 0,0-2 0,0-1 0,-1-1 0,0-3 0,38-13 0,-13 3 0,98-19 0,1 1 0,-104 22 0,-14 4 0,0-1 0,46-22 0,-73 30 0,1-1 0,0 2 0,0 0 0,1 0 0,-1 1 0,27 0 0,-22 2 0,0-2 0,0 0 0,21-6 0,385-105 0,-401 106 0,0-1 0,36-18 0,33-11 0,38 4 0,173-21 0,-254 47 0,234-45-1365,-257 46-5461</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5:04.860"/>
    </inkml:context>
    <inkml:brush xml:id="br0">
      <inkml:brushProperty name="width" value="0.025" units="cm"/>
      <inkml:brushProperty name="height" value="0.025" units="cm"/>
      <inkml:brushProperty name="color" value="#66CC00"/>
    </inkml:brush>
  </inkml:definitions>
  <inkml:trace contextRef="#ctx0" brushRef="#br0">1 491 24575,'0'-44'0,"1"-1"0,2 1 0,2 0 0,15-66 0,-15 92 0,1-2 0,-1 0 0,2 0 0,17-34 0,-21 49 0,0 0 0,0 1 0,0-1 0,1 1 0,-1 0 0,1 0 0,0 0 0,0 0 0,1 1 0,-1-1 0,1 1 0,-1 0 0,1 1 0,0-1 0,0 1 0,0 0 0,1 0 0,-1 1 0,7-2 0,-1 1 0,-1 1 0,0 0 0,1 1 0,-1 0 0,1 0 0,-1 1 0,1 1 0,-1 0 0,0 0 0,0 1 0,15 6 0,-18-6 0,-1 1 0,1 0 0,-1 0 0,0 0 0,-1 0 0,1 1 0,-1 0 0,0 1 0,0-1 0,0 1 0,-1 0 0,0 0 0,0 0 0,-1 0 0,0 1 0,0 0 0,3 9 0,0 3 0,-1 0 0,-1 0 0,0 0 0,-2 1 0,0 0 0,-1-1 0,-1 1 0,-5 36 0,5-50 0,-2 1 0,1-1 0,-1 1 0,0-1 0,0 0 0,0 1 0,-1-1 0,0 0 0,0-1 0,-1 1 0,0 0 0,0-1 0,0 0 0,0 0 0,-1 0 0,0-1 0,0 1 0,0-1 0,-1 0 0,1-1 0,-1 1 0,0-1 0,0 0 0,0-1 0,0 1 0,-1-1 0,1-1 0,-13 3 0,4-2 0,0 0 0,1-1 0,-1-1 0,0 0 0,-15-3 0,25 2 0,1 0 0,0 0 0,0 0 0,-1 0 0,1-1 0,0 1 0,0-1 0,1 0 0,-1 0 0,0-1 0,1 1 0,-1-1 0,1 0 0,0 0 0,0 0 0,0 0 0,0 0 0,0-1 0,1 0 0,-4-7 0,-2-6 0,2-1 0,0 0 0,1 0 0,1-1 0,0 1 0,2-1 0,-1-29 0,3 38 0,0 0 0,0 0 0,1 0 0,0 0 0,1 0 0,0 0 0,1 0 0,0 1 0,0-1 0,1 1 0,1 0 0,-1 0 0,1 0 0,1 1 0,10-14 0,-11 19 0,-1-1 0,1 1 0,0 0 0,-1 0 0,1 1 0,0 0 0,1 0 0,-1 0 0,0 0 0,1 1 0,-1 0 0,1 0 0,-1 0 0,1 1 0,-1 0 0,1 0 0,8 1 0,-7-1 0,0 1 0,0 0 0,0 1 0,0 0 0,0 0 0,0 0 0,-1 1 0,1 0 0,-1 0 0,0 0 0,0 1 0,0 0 0,6 6 0,-5-2 0,0 1 0,-1 0 0,-1 0 0,1 0 0,-1 1 0,-1 0 0,0 0 0,0 0 0,-1 1 0,-1-1 0,1 1 0,-2-1 0,2 21 0,-2-22 0,-1-1 0,0 1 0,0-1 0,-1 1 0,0-1 0,0 0 0,-1 1 0,0-1 0,-1 0 0,1 0 0,-2 0 0,1-1 0,-1 1 0,0-1 0,-1 0 0,1 0 0,-2 0 0,-6 8 0,7-12 0,-1 1 0,1-1 0,-1 0 0,0 0 0,0-1 0,0 0 0,0 0 0,0 0 0,0-1 0,0 0 0,-1 0 0,-11 0 0,-4-1 0,-1-1 0,-27-4 0,48 4 0,-1 1 0,0-1 0,0 0 0,1 0 0,-1 0 0,0-1 0,1 1 0,-1 0 0,1-1 0,0 0 0,0 0 0,-1 1 0,1-1 0,0 0 0,0-1 0,1 1 0,-1 0 0,0-1 0,1 1 0,-1 0 0,1-1 0,0 0 0,0 1 0,0-1 0,0 0 0,1 0 0,-1 1 0,1-1 0,-1-5 0,-1-11 0,2 0 0,0 0 0,4-31 0,0 9 0,-4 19-1365,0 2-5461</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5:17.285"/>
    </inkml:context>
    <inkml:brush xml:id="br0">
      <inkml:brushProperty name="width" value="0.025" units="cm"/>
      <inkml:brushProperty name="height" value="0.025" units="cm"/>
      <inkml:brushProperty name="color" value="#66CC00"/>
    </inkml:brush>
  </inkml:definitions>
  <inkml:trace contextRef="#ctx0" brushRef="#br0">1 1 24575,'0'0'-8191</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5:19.982"/>
    </inkml:context>
    <inkml:brush xml:id="br0">
      <inkml:brushProperty name="width" value="0.025" units="cm"/>
      <inkml:brushProperty name="height" value="0.025" units="cm"/>
      <inkml:brushProperty name="color" value="#66CC00"/>
    </inkml:brush>
  </inkml:definitions>
  <inkml:trace contextRef="#ctx0" brushRef="#br0">665 647 24575,'0'-7'0,"-4"-8"0,-1-4 0,-4 1 0,-15-4 0,-13-3 0,-11-8 0,-5-8 0,-6-3 0,-4-3 0,-3-4 0,5-3 0,5 5 0,9 3 0,8-3 0,3 3 0,3 2 0,8 8-8191</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5:24.635"/>
    </inkml:context>
    <inkml:brush xml:id="br0">
      <inkml:brushProperty name="width" value="0.025" units="cm"/>
      <inkml:brushProperty name="height" value="0.025" units="cm"/>
      <inkml:brushProperty name="color" value="#E71224"/>
    </inkml:brush>
  </inkml:definitions>
  <inkml:trace contextRef="#ctx0" brushRef="#br0">0 847 24575,'9'-1'0,"-2"0"0,1-2 0,-1 1 0,1-2 0,-2 1 0,2-1 0,-1 1 0,0-1 0,-1-1 0,9-6 0,7-6 0,234-168 0,17-14 0,-249 182 14,-2-2 0,1 0-1,-2-2 1,-1-1 0,-1 1-1,0-3 1,-3 0 0,21-35-1,-14 23-509,2 0 0,43-47 0,-44 59-6330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5:30.254"/>
    </inkml:context>
    <inkml:brush xml:id="br0">
      <inkml:brushProperty name="width" value="0.025" units="cm"/>
      <inkml:brushProperty name="height" value="0.025" units="cm"/>
      <inkml:brushProperty name="color" value="#E71224"/>
    </inkml:brush>
  </inkml:definitions>
  <inkml:trace contextRef="#ctx0" brushRef="#br0">139 898 24575,'-2'-2'0,"0"0"0,0 0 0,0 0 0,1 0 0,-1 0 0,0-1 0,1 1 0,-1-1 0,1 1 0,0-1 0,0 1 0,0-1 0,0 0 0,1 0 0,-1 1 0,0-5 0,-2-2 0,-13-41 0,2-1 0,2-1 0,2 1 0,3-2 0,1 1 0,4-78 0,1 100 0,-10-57 0,0-20 0,0 19 133,0 15-1631,10 53-5328</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9:25:32.569"/>
    </inkml:context>
    <inkml:brush xml:id="br0">
      <inkml:brushProperty name="width" value="0.05" units="cm"/>
      <inkml:brushProperty name="height" value="0.05" units="cm"/>
      <inkml:brushProperty name="color" value="#66CC00"/>
    </inkml:brush>
  </inkml:definitions>
  <inkml:trace contextRef="#ctx0" brushRef="#br0">0 114 24575,'949'0'0,"-907"-51"-1365,-28-12-5461</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22.351"/>
    </inkml:context>
    <inkml:brush xml:id="br0">
      <inkml:brushProperty name="width" value="0.05" units="cm"/>
      <inkml:brushProperty name="height" value="0.05" units="cm"/>
    </inkml:brush>
  </inkml:definitions>
  <inkml:trace contextRef="#ctx0" brushRef="#br0">601 163 24575,'-1'-7'0,"0"1"0,0 0 0,-1 0 0,0 0 0,0 1 0,0-1 0,-1 0 0,0 1 0,0-1 0,0 1 0,-1 0 0,0 0 0,0 0 0,0 1 0,0-1 0,-1 1 0,1 0 0,-1 0 0,-6-2 0,0-3 0,-1 2 0,0 0 0,-1 0 0,1 1 0,-1 1 0,-1 0 0,-19-4 0,25 8 0,1 1 0,-1 0 0,1 0 0,-1 1 0,1 0 0,-1 1 0,1 0 0,-1 0 0,1 0 0,0 1 0,0 0 0,0 0 0,-10 8 0,-4 2 0,1 0 0,0 2 0,-17 17 0,-63 78 0,89-98 0,1 2 0,0-1 0,1 2 0,1-1 0,1 1 0,0 0 0,0 1 0,2-1 0,0 1 0,-6 33 0,5-1 0,2 0 0,2 72 0,2-119 0,0 28 0,2 1 0,7 48 0,-6-68 0,-1-1 0,1 1 0,1-1 0,0 0 0,0 1 0,1-2 0,0 1 0,0-1 0,1 1 0,0-2 0,12 13 0,3 1 0,-12-11 0,0-1 0,0-1 0,1 0 0,21 14 0,-26-19 0,1-1 0,-1 0 0,0 0 0,1-1 0,0 1 0,-1-1 0,1 0 0,-1-1 0,1 0 0,0 0 0,0 0 0,-1 0 0,1-1 0,10-2 0,8-4 0,1 0 0,-2-2 0,1 0 0,-1-2 0,0-1 0,35-24 0,116-102 0,-169 133 0,1 1-136,-1-1-1,0 0 1,-1 0-1,1-1 1,-1 1-1,0-1 1,0 0-1,-1 0 0,5-12 1,-2 1-6690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22.874"/>
    </inkml:context>
    <inkml:brush xml:id="br0">
      <inkml:brushProperty name="width" value="0.05" units="cm"/>
      <inkml:brushProperty name="height" value="0.05" units="cm"/>
    </inkml:brush>
  </inkml:definitions>
  <inkml:trace contextRef="#ctx0" brushRef="#br0">0 0 24575,'0'0'-8191</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25.924"/>
    </inkml:context>
    <inkml:brush xml:id="br0">
      <inkml:brushProperty name="width" value="0.05" units="cm"/>
      <inkml:brushProperty name="height" value="0.05" units="cm"/>
    </inkml:brush>
  </inkml:definitions>
  <inkml:trace contextRef="#ctx0" brushRef="#br0">537 186 24575,'1'0'0,"-1"0"0,1 0 0,-1 0 0,0 0 0,1 0 0,-1 0 0,0 0 0,1 0 0,-1 0 0,0 0 0,1 0 0,-1 0 0,0 0 0,1-1 0,-1 1 0,0 0 0,1 0 0,-1 0 0,0 0 0,1-1 0,-1 1 0,0 0 0,0 0 0,1 0 0,-1-1 0,0 1 0,0 0 0,1-1 0,-1 1 0,0 0 0,0 0 0,0-1 0,1 1 0,-1 0 0,0-1 0,0 1 0,0-1 0,0 1 0,-7-16 0,-18-12 0,-5 11 0,-1 0 0,0 2 0,-2 1 0,1 2 0,-50-12 0,13 3 0,61 18 0,-1 0 0,1 1 0,-1 0 0,0 0 0,0 1 0,1 0 0,-1 1 0,-10 0 0,16 1 0,-1-1 0,1 1 0,-1 0 0,1 1 0,0-1 0,-1 1 0,1-1 0,0 1 0,0 0 0,0 0 0,0 0 0,0 0 0,1 1 0,-1-1 0,1 1 0,-1 0 0,1 0 0,0 0 0,0 0 0,0 0 0,1 0 0,-3 5 0,-7 19 0,2 0 0,0 1 0,2-1 0,1 2 0,1-1 0,1 1 0,2-1 0,1 1 0,1 0 0,5 33 0,-5-57 0,1 0 0,0 0 0,0 1 0,0-1 0,1 0 0,0-1 0,0 1 0,0 0 0,0 0 0,1-1 0,-1 1 0,1-1 0,1 0 0,-1 0 0,0 0 0,1 0 0,6 4 0,-4-4 0,0 0 0,0-1 0,0 0 0,0-1 0,1 1 0,-1-1 0,1 0 0,0-1 0,-1 0 0,1 0 0,14 0 0,-7-1 0,0-1 0,-1 0 0,1-1 0,0-1 0,0 0 0,-1-1 0,0 0 0,0-1 0,0-1 0,0 0 0,-1-1 0,17-11 0,-19 9 0,0-1 0,0 0 0,0 0 0,-2-1 0,1-1 0,-1 1 0,-1-1 0,11-25 0,-6 8 0,-1-2 0,12-51 0,-27 149 0,-33 130 0,-27 168 0,46-140 0,7-62 0,8-139 0,1-10 0,0 0 0,1 0 0,1 1 0,0-1 0,1 0 0,0 1 0,4 13 0,-4-25 0,0-1 0,0 0 0,1 0 0,-1 1 0,1-1 0,-1 0 0,1 0 0,0 0 0,0-1 0,-1 1 0,1 0 0,0-1 0,1 1 0,-1-1 0,0 0 0,0 1 0,1-1 0,-1 0 0,1 0 0,-1-1 0,0 1 0,1 0 0,0-1 0,-1 0 0,1 1 0,-1-1 0,1 0 0,4-1 0,-3 1 0,0 0 0,0-1 0,1 0 0,-1 1 0,0-2 0,0 1 0,0 0 0,0-1 0,0 1 0,0-1 0,-1 0 0,1-1 0,0 1 0,-1-1 0,0 1 0,5-6 0,-1-3 0,0 1 0,-1-1 0,-1 0 0,1-1 0,-2 1 0,0-1 0,0 0 0,-1 0 0,-1-1 0,2-22 0,-1-15 0,-7-71 0,1 40 0,3 76 0,0-1 0,-1 1 0,1-1 0,-1 1 0,-1-1 0,1 1 0,-1 0 0,1-1 0,-1 1 0,-1 0 0,-3-6 0,5 9 0,-1 0 0,1 1 0,-1-1 0,1 1 0,-1-1 0,0 1 0,1 0 0,-1 0 0,0-1 0,0 1 0,0 1 0,0-1 0,0 0 0,0 0 0,0 1 0,0-1 0,0 1 0,0 0 0,-1-1 0,1 1 0,0 0 0,0 0 0,0 1 0,0-1 0,-1 0 0,1 1 0,0-1 0,0 1 0,0 0 0,0-1 0,0 1 0,-2 2 0,2-2 0,0 0 0,0 0 0,1 0 0,-1 0 0,0 0 0,1 0 0,-1 1 0,1-1 0,-1 1 0,1-1 0,0 1 0,-1-1 0,1 1 0,0 0 0,0 0 0,0 0 0,1-1 0,-1 1 0,0 0 0,0 4 0,0-2 0,1 1 0,0-1 0,0 0 0,0 1 0,0-1 0,1 1 0,-1-1 0,1 0 0,3 8 0,-3-7 0,1 0 0,0-1 0,0 1 0,0 0 0,1-1 0,-1 0 0,1 1 0,0-1 0,0 0 0,1-1 0,-1 1 0,1 0 0,0-1 0,0 0 0,0 0 0,0 0 0,0 0 0,6 1 0,3-1 0,1-1 0,-1 0 0,1-1 0,0-1 0,-1 0 0,21-3 0,80-19 0,-72 5-1365,-27 5-5461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38.551"/>
    </inkml:context>
    <inkml:brush xml:id="br0">
      <inkml:brushProperty name="width" value="0.025" units="cm"/>
      <inkml:brushProperty name="height" value="0.025" units="cm"/>
    </inkml:brush>
  </inkml:definitions>
  <inkml:trace contextRef="#ctx0" brushRef="#br0">148 0 24575,'4'0'0,"2"4"0,-1 5 0,-5 5 0,-6 4 0,-7 3 0,-4 2 0,-3 1 0,1 0 0,0 0 0,4 0 0,0 0 0,-2-1 0,-1 0 0,14-15 0,20-25 0,14-22 0,2-4-8191</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32.457"/>
    </inkml:context>
    <inkml:brush xml:id="br0">
      <inkml:brushProperty name="width" value="0.05" units="cm"/>
      <inkml:brushProperty name="height" value="0.05" units="cm"/>
    </inkml:brush>
  </inkml:definitions>
  <inkml:trace contextRef="#ctx0" brushRef="#br0">1 25 24575,'4'0'0,"5"0"0,9 0 0,5 0 0,3 0 0,5 0 0,5 0 0,4 0 0,11-4 0,1-1 0,-1 0 0,-1 1 0,-5 1 0,-7 1 0,-5 1 0,-5 1 0,-6 0-8191</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33.669"/>
    </inkml:context>
    <inkml:brush xml:id="br0">
      <inkml:brushProperty name="width" value="0.05" units="cm"/>
      <inkml:brushProperty name="height" value="0.05" units="cm"/>
    </inkml:brush>
  </inkml:definitions>
  <inkml:trace contextRef="#ctx0" brushRef="#br0">1 18 24575,'225'12'0,"10"0"0,-177-12 0,-29 1 0,1-1 0,-1-1 0,0-1 0,1-2 0,-1-1 0,40-12 0,-46 9-1365,-4 2-5461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34.863"/>
    </inkml:context>
    <inkml:brush xml:id="br0">
      <inkml:brushProperty name="width" value="0.05" units="cm"/>
      <inkml:brushProperty name="height" value="0.05" units="cm"/>
    </inkml:brush>
  </inkml:definitions>
  <inkml:trace contextRef="#ctx0" brushRef="#br0">444 25 24575,'0'-1'0,"0"1"0,-1-1 0,1 0 0,0 0 0,-1 0 0,1 1 0,-1-1 0,1 0 0,-1 0 0,1 1 0,-1-1 0,0 0 0,1 1 0,-1-1 0,0 1 0,1-1 0,-1 1 0,0-1 0,0 1 0,0-1 0,1 1 0,-1 0 0,0-1 0,0 1 0,0 0 0,0 0 0,-1 0 0,-29-5 0,26 5 0,-55-4 0,-98 6 0,152-2 0,-1 1 0,1 0 0,-1 0 0,1 0 0,-1 1 0,1 0 0,0 1 0,0-1 0,0 1 0,0 0 0,0 1 0,1-1 0,-1 1 0,1 0 0,-6 7 0,4-4 0,1 1 0,1 0 0,0 0 0,0 0 0,0 0 0,1 1 0,0 0 0,1 0 0,-4 14 0,0 14 0,2 0 0,1 0 0,2 0 0,4 50 0,-1-69 0,-1 20 0,-1-23 0,1 0 0,0 0 0,1 0 0,1 0 0,6 23 0,-7-35 0,0 1 0,1-1 0,-1 0 0,1 0 0,0 0 0,0 0 0,0 0 0,0 0 0,0 0 0,1 0 0,-1-1 0,1 0 0,0 1 0,0-1 0,0 0 0,0 0 0,0-1 0,0 1 0,0-1 0,1 1 0,-1-1 0,1 0 0,-1 0 0,1 0 0,-1-1 0,1 1 0,-1-1 0,6 0 0,214-2 0,-74-1 0,-115 2-682,64-11-1,-74 7-6143</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35.439"/>
    </inkml:context>
    <inkml:brush xml:id="br0">
      <inkml:brushProperty name="width" value="0.05" units="cm"/>
      <inkml:brushProperty name="height" value="0.05" units="cm"/>
    </inkml:brush>
  </inkml:definitions>
  <inkml:trace contextRef="#ctx0" brushRef="#br0">241 1 24575,'0'3'0,"0"7"0,0 4 0,0 7 0,-8 17 0,-6 14 0,-5 5 0,-7 9 0,-3 5 0,-5-2 0,0-1 0,-6-4 0,4-13-8191</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40.353"/>
    </inkml:context>
    <inkml:brush xml:id="br0">
      <inkml:brushProperty name="width" value="0.05" units="cm"/>
      <inkml:brushProperty name="height" value="0.05" units="cm"/>
    </inkml:brush>
  </inkml:definitions>
  <inkml:trace contextRef="#ctx0" brushRef="#br0">1 3060 24575,'0'0'0,"0"1"0,0-1 0,0 1 0,0-1 0,1 1 0,-1-1 0,0 1 0,0-1 0,1 1 0,-1-1 0,0 1 0,0-1 0,1 0 0,-1 1 0,0-1 0,1 0 0,-1 1 0,1-1 0,-1 0 0,0 1 0,1-1 0,-1 0 0,1 0 0,-1 1 0,1-1 0,-1 0 0,1 0 0,-1 0 0,1 0 0,-1 0 0,1 0 0,-1 0 0,1 0 0,-1 0 0,1 0 0,-1 0 0,1 0 0,-1 0 0,1 0 0,-1 0 0,1 0 0,-1-1 0,2 1 0,23-10 0,37-32 0,-2-3 0,72-71 0,-95 84 0,162-157 0,142-118 0,-86 113 0,143-112 0,543-483 0,-580 468 0,323-298 0,-595 537-1365,-72 66-5461</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42.252"/>
    </inkml:context>
    <inkml:brush xml:id="br0">
      <inkml:brushProperty name="width" value="0.05" units="cm"/>
      <inkml:brushProperty name="height" value="0.05" units="cm"/>
    </inkml:brush>
  </inkml:definitions>
  <inkml:trace contextRef="#ctx0" brushRef="#br0">1 180 24575,'25'0'0,"1"-1"0,0-1 0,-1-2 0,0 0 0,0-2 0,0 0 0,-1-2 0,0-1 0,31-15 0,-7-1 0,-18 8 0,1 2 0,1 1 0,0 1 0,65-16 0,-95 28 0,-1 1 0,0-1 0,1 1 0,-1 0 0,1 0 0,-1 0 0,0 0 0,1 0 0,-1 0 0,1 0 0,-1 0 0,0 0 0,1 1 0,-1-1 0,0 0 0,1 1 0,-1-1 0,0 1 0,0 0 0,1-1 0,-1 1 0,0 0 0,0 0 0,0 0 0,0 0 0,0 0 0,0 0 0,0 0 0,1 1 0,-1 1 0,0 0 0,-1 0 0,1 0 0,-1 0 0,1 0 0,-1 0 0,0 0 0,0 0 0,-1 0 0,1 0 0,0 0 0,-2 6 0,-4 8 0,1 0 0,-2-1 0,-13 25 0,-4 3 0,-32 83 0,33-71 0,15-38 0,1-1 0,0 1 0,-6 33 0,3-15-1365,5-22-5461</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48"/>
    </inkml:context>
    <inkml:brush xml:id="br0">
      <inkml:brushProperty name="width" value="0.05" units="cm"/>
      <inkml:brushProperty name="height" value="0.05" units="cm"/>
    </inkml:brush>
  </inkml:definitions>
  <inkml:trace contextRef="#ctx0" brushRef="#br0">214 1 24575,'-14'0'0,"-1"-1"0,0 1 0,0 1 0,-1 0 0,-28 7 0,40-6 0,-1 0 0,0 0 0,1 0 0,-1 0 0,1 1 0,0-1 0,0 1 0,0 0 0,0 1 0,1-1 0,-1 1 0,1-1 0,0 1 0,0 0 0,0 0 0,0 1 0,1-1 0,0 0 0,-3 7 0,1 0 0,0 0 0,1 0 0,0 0 0,1 1 0,0-1 0,0 1 0,2-1 0,-1 1 0,1 0 0,1-1 0,0 1 0,1-1 0,0 1 0,6 17 0,-5-26 0,-1 0 0,1 0 0,0 0 0,0 0 0,0 0 0,0-1 0,0 1 0,1-1 0,-1 0 0,1 0 0,-1 0 0,1-1 0,0 1 0,0-1 0,0 0 0,0 0 0,0 0 0,0-1 0,0 1 0,0-1 0,0 0 0,0 0 0,7-1 0,-4 1 0,0-1 0,0 0 0,0 0 0,0 0 0,0-1 0,-1 0 0,1 0 0,-1-1 0,1 1 0,-1-2 0,0 1 0,0-1 0,7-5 0,-7 2 0,0-1 0,0 0 0,-1 0 0,-1-1 0,1 0 0,-1 1 0,-1-1 0,0-1 0,0 1 0,0 0 0,-1-1 0,1-14 0,-1 9 0,1 0 0,0 1 0,1 0 0,7-15 0,-11 28 0,0 0 0,0 1 0,1-1 0,-1 0 0,0 1 0,0-1 0,1 0 0,-1 1 0,1-1 0,-1 1 0,0-1 0,1 1 0,-1-1 0,1 0 0,-1 1 0,1 0 0,-1-1 0,1 1 0,0-1 0,-1 1 0,1 0 0,0-1 0,-1 1 0,1 0 0,0 0 0,-1-1 0,1 1 0,0 0 0,0 0 0,13 15 0,6 44 0,-17-48 0,6 21 0,-7-23 0,1 0 0,-1 0 0,1-1 0,1 0 0,5 10 0,-7-15 0,0-1 0,0 1 0,0-1 0,0 1 0,1-1 0,-1 0 0,1 0 0,-1 0 0,1 0 0,0 0 0,0-1 0,0 1 0,0-1 0,0 0 0,0 0 0,0 0 0,1 0 0,3 0 0,38 2-1365,-24-3-5461</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48.641"/>
    </inkml:context>
    <inkml:brush xml:id="br0">
      <inkml:brushProperty name="width" value="0.05" units="cm"/>
      <inkml:brushProperty name="height" value="0.05" units="cm"/>
    </inkml:brush>
  </inkml:definitions>
  <inkml:trace contextRef="#ctx0" brushRef="#br0">1 15 24575,'0'-4'0,"4"-1"0,5 0 0,9 5 0,5 6 0,0 6 0,-6 5 0,3 4 0,-1 2 0,-2-3 0,-2-1 0,0-4 0,-3 0 0,0-3 0,3 0 0,-2-1-8191</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49.308"/>
    </inkml:context>
    <inkml:brush xml:id="br0">
      <inkml:brushProperty name="width" value="0.05" units="cm"/>
      <inkml:brushProperty name="height" value="0.05" units="cm"/>
    </inkml:brush>
  </inkml:definitions>
  <inkml:trace contextRef="#ctx0" brushRef="#br0">219 1 24575,'-4'0'0,"-5"4"0,-5 9 0,-4 3 0,-3 6 0,2 3 0,0-3 0,4 0 0,0-5 0,3 3 0,-1-2 0,3 0 0,-2-3 0,-2-1 0,0 2 0,4-2-8191</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49.748"/>
    </inkml:context>
    <inkml:brush xml:id="br0">
      <inkml:brushProperty name="width" value="0.05" units="cm"/>
      <inkml:brushProperty name="height" value="0.05" units="cm"/>
    </inkml:brush>
  </inkml:definitions>
  <inkml:trace contextRef="#ctx0" brushRef="#br0">1 1 24575,'3'0'0,"7"0"0,0 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39.153"/>
    </inkml:context>
    <inkml:brush xml:id="br0">
      <inkml:brushProperty name="width" value="0.025" units="cm"/>
      <inkml:brushProperty name="height" value="0.025" units="cm"/>
    </inkml:brush>
  </inkml:definitions>
  <inkml:trace contextRef="#ctx0" brushRef="#br0">1 25 24575,'149'1'0,"166"-3"0,-301 2 0,-7 0 0,0 0 0,1 0 0,-1-1 0,0 0 0,0 0 0,0-1 0,-1 0 0,13-4 0,-73-3 0,-24 8-1365,39 1-5461</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50.267"/>
    </inkml:context>
    <inkml:brush xml:id="br0">
      <inkml:brushProperty name="width" value="0.05" units="cm"/>
      <inkml:brushProperty name="height" value="0.05" units="cm"/>
    </inkml:brush>
  </inkml:definitions>
  <inkml:trace contextRef="#ctx0" brushRef="#br0">0 1 24575,'0'4'0,"4"1"0,1 4 0,0 4 0,-1 4 0,-1 2 0,-1 3 0,-1 2 0,-1-1 0,4 1 0,2-4-8191</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51.482"/>
    </inkml:context>
    <inkml:brush xml:id="br0">
      <inkml:brushProperty name="width" value="0.05" units="cm"/>
      <inkml:brushProperty name="height" value="0.05" units="cm"/>
    </inkml:brush>
  </inkml:definitions>
  <inkml:trace contextRef="#ctx0" brushRef="#br0">279 3 24575,'-39'-1'0,"16"0"0,0 1 0,0 1 0,0 0 0,-28 7 0,46-7 0,0 0 0,0 0 0,0 1 0,0 0 0,1 0 0,-1 0 0,1 0 0,0 1 0,-1 0 0,1 0 0,0 0 0,1 0 0,-1 1 0,0-1 0,1 1 0,0 0 0,0 0 0,0 0 0,0 0 0,1 1 0,0-1 0,0 1 0,0-1 0,0 1 0,0 5 0,1-7 0,0 0 0,0 0 0,1 0 0,0 1 0,-1-1 0,1 0 0,1 0 0,-1 0 0,0 0 0,1 0 0,-1 0 0,1 0 0,0 0 0,0 0 0,0 0 0,0 0 0,1 0 0,-1-1 0,1 1 0,0-1 0,0 1 0,0-1 0,0 1 0,0-1 0,0 0 0,0 0 0,1 0 0,3 2 0,6 3 0,1-1 0,1 0 0,-1-1 0,1 0 0,16 3 0,-18-5 0,1 1 0,-1 0 0,1 0 0,12 8 0,-21-9 0,-1-1 0,1 1 0,0 0 0,-1 1 0,0-1 0,1 0 0,-1 1 0,-1 0 0,1 0 0,0 0 0,-1 0 0,0 0 0,0 0 0,0 1 0,-1-1 0,1 1 0,0 7 0,-1-9 0,-1 0 0,0-1 0,0 1 0,0 0 0,0 0 0,-1 0 0,1 0 0,-1 0 0,0 0 0,0 0 0,0-1 0,0 1 0,0 0 0,-1-1 0,1 1 0,-1-1 0,1 1 0,-1-1 0,0 0 0,0 0 0,0 0 0,0 0 0,-1 0 0,1 0 0,0 0 0,-1-1 0,1 1 0,-6 1 0,-85 27-1365,71-23-5461</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55.892"/>
    </inkml:context>
    <inkml:brush xml:id="br0">
      <inkml:brushProperty name="width" value="0.05" units="cm"/>
      <inkml:brushProperty name="height" value="0.05" units="cm"/>
    </inkml:brush>
  </inkml:definitions>
  <inkml:trace contextRef="#ctx0" brushRef="#br0">1 2109 24575,'4'-6'0,"-1"0"0,0 0 0,0-1 0,0 1 0,0-1 0,-1 0 0,-1 0 0,1 0 0,-1 0 0,1-12 0,1 1 0,116-480 0,28-2 0,-10 31 0,-100 339 0,19-53 0,-27 113 2,-13 35-685,18-61-1,-28 72-6142</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39:59.157"/>
    </inkml:context>
    <inkml:brush xml:id="br0">
      <inkml:brushProperty name="width" value="0.05" units="cm"/>
      <inkml:brushProperty name="height" value="0.05" units="cm"/>
    </inkml:brush>
  </inkml:definitions>
  <inkml:trace contextRef="#ctx0" brushRef="#br0">1 1 24575,'19'1'0,"0"1"0,1 1 0,23 7 0,5 0 0,271 36 0,-262-38 0,-1 2 0,0 4 0,87 32 0,-21-7 0,-73-25 0,256 68 0,-241-68 0,1-4 0,118 5 0,-131-12 59,92 17 0,-95-11-800,100 6-1,-128-16-6084</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00.918"/>
    </inkml:context>
    <inkml:brush xml:id="br0">
      <inkml:brushProperty name="width" value="0.05" units="cm"/>
      <inkml:brushProperty name="height" value="0.05" units="cm"/>
    </inkml:brush>
  </inkml:definitions>
  <inkml:trace contextRef="#ctx0" brushRef="#br0">2 363 24575,'0'-28'0,"-2"-5"0,2 0 0,2-1 0,1 1 0,1 0 0,2 0 0,13-42 0,-18 72 4,1-1-1,0 0 0,0 1 0,0-1 1,0 1-1,0 0 0,1 0 0,-1 0 1,1 0-1,0 0 0,0 0 0,0 1 1,0-1-1,1 1 0,-1 0 1,1 0-1,-1 0 0,1 1 0,0-1 1,-1 1-1,1 0 0,0 0 0,0 0 1,0 0-1,0 1 0,0-1 0,7 2 1,9 0-163,-1 1 0,1 0 1,-1 2-1,27 8 1,-24-6-506,3 0-6162</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02.642"/>
    </inkml:context>
    <inkml:brush xml:id="br0">
      <inkml:brushProperty name="width" value="0.05" units="cm"/>
      <inkml:brushProperty name="height" value="0.05" units="cm"/>
    </inkml:brush>
  </inkml:definitions>
  <inkml:trace contextRef="#ctx0" brushRef="#br0">421 49 24575,'-3'-4'0,"0"0"0,-1 0 0,1 1 0,-1-1 0,1 1 0,-1 0 0,0 0 0,0 0 0,-1 1 0,1-1 0,-1 1 0,1 0 0,-1 0 0,1 0 0,-1 1 0,0 0 0,0 0 0,0 0 0,0 0 0,0 1 0,-9 0 0,-2 0 0,0 0 0,-1 2 0,1-1 0,0 2 0,-22 6 0,29-6 0,-1 1 0,1 0 0,1 1 0,-1 0 0,1 1 0,-1-1 0,2 1 0,-1 1 0,1 0 0,-12 13 0,4-1 0,2-1 0,0 2 0,-16 33 0,24-43 0,1 1 0,0 0 0,1 0 0,0 0 0,0 0 0,2 1 0,-1-1 0,2 1 0,-1-1 0,3 22 0,-1-25 0,0 1 0,1-1 0,0 0 0,0 1 0,1-1 0,-1 0 0,2-1 0,-1 1 0,1 0 0,1-1 0,-1 0 0,1 0 0,1 0 0,-1-1 0,10 9 0,-6-9 0,0-1 0,0 1 0,1-1 0,0-1 0,0 0 0,0 0 0,15 3 0,76 12 0,-90-17 0,1-1 0,-1 0 0,1 0 0,-1-1 0,0-1 0,1 0 0,-1 0 0,0-1 0,0-1 0,0 0 0,0 0 0,0-1 0,0-1 0,-1 0 0,0 0 0,0-1 0,0 0 0,-1 0 0,0-1 0,9-9 0,4-4-1365,-2 1-5461</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07.069"/>
    </inkml:context>
    <inkml:brush xml:id="br0">
      <inkml:brushProperty name="width" value="0.05" units="cm"/>
      <inkml:brushProperty name="height" value="0.05" units="cm"/>
    </inkml:brush>
  </inkml:definitions>
  <inkml:trace contextRef="#ctx0" brushRef="#br0">2122 0 24575,'-17'1'0,"0"1"0,-1 1 0,1 0 0,0 1 0,0 1 0,-18 8 0,-96 47 0,115-52 0,-50 24 0,-2-3 0,-83 24 0,106-41 0,0-1 0,-1-3 0,0-2 0,-75 0 0,63-3 0,-1 2 0,-92 22 0,93-15 0,-1-2 0,-87 3 0,-13-16 0,-115 4 0,236 3 57,-54 14 1,58-10-798,-66 7 0,80-14-6086</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08.661"/>
    </inkml:context>
    <inkml:brush xml:id="br0">
      <inkml:brushProperty name="width" value="0.05" units="cm"/>
      <inkml:brushProperty name="height" value="0.05" units="cm"/>
    </inkml:brush>
  </inkml:definitions>
  <inkml:trace contextRef="#ctx0" brushRef="#br0">2 0 24575,'-1'181'0,"3"195"0,5-313 0,3 0 0,3-1 0,2 0 0,29 72 0,-12-34 0,2 55 0,-25-102 0,21 62 0,-13-68-1365,-9-27-5461</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10.981"/>
    </inkml:context>
    <inkml:brush xml:id="br0">
      <inkml:brushProperty name="width" value="0.05" units="cm"/>
      <inkml:brushProperty name="height" value="0.05" units="cm"/>
    </inkml:brush>
  </inkml:definitions>
  <inkml:trace contextRef="#ctx0" brushRef="#br0">369 1 24575,'1'75'0,"-3"83"0,2-154 0,-1 1 0,0-1 0,0 0 0,-1 0 0,1 0 0,-1 0 0,0 0 0,1 0 0,-2-1 0,1 1 0,0 0 0,-1-1 0,0 0 0,0 1 0,0-1 0,0 0 0,0-1 0,-1 1 0,1-1 0,-1 1 0,0-1 0,1 0 0,-1 0 0,0-1 0,0 1 0,-1-1 0,1 0 0,0 0 0,-7 1 0,-15 1 0,1 0 0,-1-2 0,-48-3 0,39 1 0,28 1-101,-58 3-1163,45 2-5562</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12.441"/>
    </inkml:context>
    <inkml:brush xml:id="br0">
      <inkml:brushProperty name="width" value="0.05" units="cm"/>
      <inkml:brushProperty name="height" value="0.05" units="cm"/>
    </inkml:brush>
  </inkml:definitions>
  <inkml:trace contextRef="#ctx0" brushRef="#br0">261 74 24575,'1'-3'0,"-1"0"0,0 0 0,0 1 0,0-1 0,-1 0 0,1 1 0,-1-1 0,1 0 0,-1 1 0,0-1 0,0 1 0,0-1 0,-1 1 0,1-1 0,0 1 0,-1 0 0,1 0 0,-1-1 0,0 1 0,-2-2 0,-1 2 0,1-1 0,-1 1 0,1 0 0,-1 1 0,0-1 0,0 1 0,0 0 0,0 0 0,1 0 0,-9 1 0,3-2 0,-1 2 0,1-1 0,-1 1 0,1 1 0,-1 0 0,1 0 0,-16 5 0,22-4 0,0-1 0,0 1 0,1 0 0,-1 1 0,0-1 0,1 1 0,-1-1 0,1 1 0,0 0 0,0 0 0,0 1 0,0-1 0,1 1 0,0-1 0,-1 1 0,1 0 0,0 0 0,1 0 0,-1 0 0,-1 7 0,-3 13 0,1 0 0,1 0 0,2 1 0,0-1 0,1 1 0,2 0 0,1-1 0,7 42 0,-8-62 0,0-1 0,1 0 0,-1 1 0,1-1 0,0 0 0,-1 0 0,1 1 0,1-2 0,-1 1 0,0 0 0,1 0 0,0-1 0,-1 1 0,1-1 0,0 0 0,0 0 0,0 0 0,0 0 0,1 0 0,-1-1 0,1 0 0,-1 1 0,1-1 0,-1-1 0,1 1 0,6 0 0,11 1 0,0-1 0,-1-1 0,38-5 0,-9 1 0,26 3-1365,-55 1-5461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39.691"/>
    </inkml:context>
    <inkml:brush xml:id="br0">
      <inkml:brushProperty name="width" value="0.025" units="cm"/>
      <inkml:brushProperty name="height" value="0.025" units="cm"/>
    </inkml:brush>
  </inkml:definitions>
  <inkml:trace contextRef="#ctx0" brushRef="#br0">12 1 24575,'0'8'0,"0"10"0,0 6 0,0 11 0,0 4 0,0 2 0,0-1 0,0-4 0,0-4 0,0-4 0,0 2 0,4-5 0,1-2 0,-4-5 0,-10-7 0,-3-3-8191</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20.698"/>
    </inkml:context>
    <inkml:brush xml:id="br0">
      <inkml:brushProperty name="width" value="0.05" units="cm"/>
      <inkml:brushProperty name="height" value="0.05" units="cm"/>
    </inkml:brush>
  </inkml:definitions>
  <inkml:trace contextRef="#ctx0" brushRef="#br0">1082 1157 24575,'-1'-9'0,"0"-1"0,-1 1 0,0-1 0,-1 1 0,0 0 0,-6-14 0,-10-33 0,9 6 0,-2 1 0,-2 0 0,-29-66 0,-89-165 0,118 252 0,-2 0 0,-1 1 0,-1 1 0,-1 1 0,-1 0 0,-1 1 0,-2 2 0,-38-32 0,17 22 0,-1 2 0,-2 2 0,0 2 0,-59-23 0,80 38 0,0 1 0,-1 2 0,0 1 0,-1 1 0,1 1 0,-1 1 0,0 1 0,-39 2 0,41 2-1365,3-1-5461</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22.304"/>
    </inkml:context>
    <inkml:brush xml:id="br0">
      <inkml:brushProperty name="width" value="0.05" units="cm"/>
      <inkml:brushProperty name="height" value="0.05" units="cm"/>
    </inkml:brush>
  </inkml:definitions>
  <inkml:trace contextRef="#ctx0" brushRef="#br0">286 1 24575,'-9'0'0,"0"1"0,1 0 0,-1 1 0,1 0 0,-1 0 0,1 1 0,-1 0 0,1 0 0,-14 9 0,-4 4 0,-36 30 0,-1 1 0,61-46 0,-1 0 0,1 1 0,-1 0 0,1-1 0,0 1 0,0 0 0,0 0 0,0 0 0,0 1 0,0-1 0,1 0 0,-1 1 0,1-1 0,0 1 0,-1 0 0,1-1 0,0 1 0,1 0 0,-1-1 0,0 1 0,1 0 0,-1 0 0,1 0 0,0 5 0,2-1 0,-1-1 0,1 0 0,0 0 0,1 0 0,-1 0 0,1 0 0,0 0 0,1-1 0,-1 1 0,7 6 0,-4-4-151,1 0-1,-1-1 0,1 0 0,0 0 1,1-1-1,-1 0 0,1 0 1,9 5-1,0-4-6674</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23.223"/>
    </inkml:context>
    <inkml:brush xml:id="br0">
      <inkml:brushProperty name="width" value="0.05" units="cm"/>
      <inkml:brushProperty name="height" value="0.05" units="cm"/>
    </inkml:brush>
  </inkml:definitions>
  <inkml:trace contextRef="#ctx0" brushRef="#br0">1 0 24575,'0'4'0,"0"5"0,0 5 0,0 4 0,0 7 0,0 3 0,0 5 0,0 0 0,0-1 0,0-6-8191</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25.646"/>
    </inkml:context>
    <inkml:brush xml:id="br0">
      <inkml:brushProperty name="width" value="0.05" units="cm"/>
      <inkml:brushProperty name="height" value="0.05" units="cm"/>
    </inkml:brush>
  </inkml:definitions>
  <inkml:trace contextRef="#ctx0" brushRef="#br0">118 85 24575,'-3'1'0,"1"-1"0,0 1 0,0 0 0,0 0 0,0 0 0,0 0 0,0 0 0,0 0 0,1 1 0,-1-1 0,0 1 0,1-1 0,-1 1 0,1 0 0,-1-1 0,1 1 0,0 0 0,-1 0 0,1 0 0,0 0 0,1 0 0,-1 0 0,-1 4 0,-19 63 0,16-49 0,-9 25 0,2 1 0,3 0 0,1 1 0,3 0 0,1 0 0,4 56 0,0-100 0,0-1 0,1 0 0,-1 0 0,1 0 0,0 0 0,-1 0 0,1 0 0,0 0 0,0 0 0,0 0 0,1 0 0,-1 0 0,0 0 0,1-1 0,-1 1 0,1-1 0,-1 1 0,1-1 0,3 2 0,-1 0 0,0-1 0,0 0 0,1 0 0,-1-1 0,1 1 0,0-1 0,-1 0 0,10 1 0,-5-1 0,0-1 0,-1 0 0,1-1 0,0 0 0,0 0 0,-1 0 0,1-1 0,-1-1 0,16-6 0,-16 4 0,-1 0 0,0-1 0,0 0 0,-1 0 0,0-1 0,0 0 0,-1 0 0,1 0 0,-2-1 0,1 0 0,-1 0 0,6-16 0,0-2 0,-1 0 0,10-54 0,-12 19 0,-3-1 0,-2 0 0,-8-78 0,6 136 0,-1-1 0,1 1 0,-1 0 0,0-1 0,0 1 0,0 0 0,0 0 0,-1-1 0,0 1 0,0 0 0,0 0 0,-4-5 0,5 8 0,-1-1 0,1 1 0,-1 1 0,1-1 0,0 0 0,-1 0 0,0 0 0,1 1 0,-1-1 0,1 1 0,-1-1 0,0 1 0,1 0 0,-1-1 0,0 1 0,1 0 0,-1 0 0,0 0 0,1 1 0,-1-1 0,0 0 0,0 0 0,1 1 0,-1-1 0,1 1 0,-1 0 0,1-1 0,-1 1 0,1 0 0,-1 0 0,1 0 0,-1 0 0,1 0 0,-2 2 0,-14 12 0,2 1 0,-1 0 0,2 1 0,0 1 0,1 0 0,1 1 0,0 0 0,-10 27 0,19-40 0,0 0 0,0 1 0,1 0 0,0 0 0,0-1 0,0 1 0,1 0 0,0 1 0,1-1 0,-1 8 0,2-12 0,-1-1 0,0 1 0,1 0 0,0 0 0,-1-1 0,1 1 0,0-1 0,1 1 0,-1-1 0,0 1 0,1-1 0,-1 1 0,1-1 0,0 0 0,-1 0 0,1 0 0,0 0 0,1 0 0,-1-1 0,0 1 0,0 0 0,1-1 0,-1 0 0,1 1 0,-1-1 0,1 0 0,-1 0 0,4 0 0,50 12-1365,-26-8-5461</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34.334"/>
    </inkml:context>
    <inkml:brush xml:id="br0">
      <inkml:brushProperty name="width" value="0.05" units="cm"/>
      <inkml:brushProperty name="height" value="0.05" units="cm"/>
      <inkml:brushProperty name="color" value="#00A0D7"/>
    </inkml:brush>
  </inkml:definitions>
  <inkml:trace contextRef="#ctx0" brushRef="#br0">191 0 24575,'-11'0'0,"0"1"0,1 0 0,-1 1 0,1-1 0,0 2 0,-1 0 0,1 0 0,0 1 0,1 0 0,-1 1 0,1 0 0,0 0 0,0 1 0,-9 7 0,14-8 0,1 1 0,-1 0 0,1-1 0,0 1 0,0 0 0,1 0 0,0 1 0,0-1 0,0 0 0,1 1 0,-1 11 0,1 0 0,0-1 0,2 1 0,2 20 0,-2-35 0,0 0 0,0 0 0,0 0 0,0 0 0,0-1 0,1 1 0,0 0 0,-1-1 0,1 1 0,0-1 0,0 0 0,0 1 0,1-1 0,-1 0 0,0 0 0,1-1 0,-1 1 0,1 0 0,0-1 0,0 1 0,-1-1 0,1 0 0,0 0 0,0 0 0,0-1 0,0 1 0,0-1 0,0 1 0,0-1 0,1 0 0,4-1 0,-1 1 0,0 0 0,0 0 0,0-1 0,0 0 0,0 0 0,0 0 0,-1-1 0,1 0 0,-1-1 0,1 0 0,-1 0 0,0 0 0,10-7 0,-10 4 9,-1 0 1,0 0-1,-1-1 0,1 0 0,-1 0 1,0 0-1,-1 0 0,1-1 0,-2 1 0,1-1 1,-1 0-1,2-10 0,-2 5-221,0 0 0,-1 0 0,-1 0-1,0 0 1,0 0 0,-5-23 0,0 13-6614</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41.361"/>
    </inkml:context>
    <inkml:brush xml:id="br0">
      <inkml:brushProperty name="width" value="0.05" units="cm"/>
      <inkml:brushProperty name="height" value="0.05" units="cm"/>
      <inkml:brushProperty name="color" value="#E71224"/>
    </inkml:brush>
  </inkml:definitions>
  <inkml:trace contextRef="#ctx0" brushRef="#br0">27 1 24575,'2'112'0,"-4"125"0,-9-150 0,4-45 0,0 59 0,6 3 0,5 123 0,4-171 0,3 1 0,2-2 0,29 75 0,-40-124-124,0 0 0,1 1 0,0-1 0,0 0 0,1 0 0,-1-1-1,1 1 1,1-1 0,-1 0 0,7 6 0,5 1-6702</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42.895"/>
    </inkml:context>
    <inkml:brush xml:id="br0">
      <inkml:brushProperty name="width" value="0.05" units="cm"/>
      <inkml:brushProperty name="height" value="0.05" units="cm"/>
      <inkml:brushProperty name="color" value="#E71224"/>
    </inkml:brush>
  </inkml:definitions>
  <inkml:trace contextRef="#ctx0" brushRef="#br0">1848 161 24575,'-179'2'0,"-201"-5"0,95-31 0,111 10 0,-32-14 0,149 24 0,0 3 0,-1 2 0,-86-1 0,78 11 0,0-3 0,-69-12 0,113 11-1365,4 1-5461</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47.687"/>
    </inkml:context>
    <inkml:brush xml:id="br0">
      <inkml:brushProperty name="width" value="0.05" units="cm"/>
      <inkml:brushProperty name="height" value="0.05" units="cm"/>
      <inkml:brushProperty name="color" value="#66CC00"/>
    </inkml:brush>
  </inkml:definitions>
  <inkml:trace contextRef="#ctx0" brushRef="#br0">1 2077 24575,'1'-1'0,"0"1"0,-1 0 0,1-1 0,0 1 0,0-1 0,0 1 0,0-1 0,-1 1 0,1-1 0,0 0 0,0 0 0,-1 1 0,1-1 0,-1 0 0,1 0 0,-1 1 0,1-1 0,-1 0 0,1 0 0,-1 0 0,0 0 0,1 0 0,-1 0 0,0 0 0,0 0 0,0-2 0,5-31 0,-5 29 0,4-38 0,-3 18 0,1 0 0,1-1 0,1 2 0,1-1 0,1 0 0,17-40 0,-2 11 0,-3 0 0,-2-1 0,-2-1 0,6-63 0,0 10 0,1-41 0,-15 100 0,-2 2 0,-1 21 0,0 0 0,10-38 0,0 11 0,-3-1 0,4-62 0,-10 68 0,2 0 0,3 0 0,17-55 0,-5 37 0,20-114 0,0 26-170,-29 114-1025,-5 18-5631</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0:49.379"/>
    </inkml:context>
    <inkml:brush xml:id="br0">
      <inkml:brushProperty name="width" value="0.05" units="cm"/>
      <inkml:brushProperty name="height" value="0.05" units="cm"/>
      <inkml:brushProperty name="color" value="#66CC00"/>
    </inkml:brush>
  </inkml:definitions>
  <inkml:trace contextRef="#ctx0" brushRef="#br0">0 361 24575,'7'-5'0,"0"1"0,0-1 0,1 2 0,-1-1 0,1 1 0,0 0 0,0 0 0,0 1 0,10-2 0,15-5 0,309-82 0,-51 44 0,-122 22 0,-75 13 0,188 0 0,-256 10 0,0 0 0,1-2 0,-2-1 0,38-12 0,36-7 0,62 4 19,-100 15-480,0-3-1,91-25 1,-123 24-6365</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09:45.215"/>
    </inkml:context>
    <inkml:brush xml:id="br0">
      <inkml:brushProperty name="width" value="0.05" units="cm"/>
      <inkml:brushProperty name="height" value="0.05" units="cm"/>
    </inkml:brush>
  </inkml:definitions>
  <inkml:trace contextRef="#ctx0" brushRef="#br0">224 137 24575,'-1'-1'0,"1"0"0,-1 0 0,1-1 0,-1 1 0,1 0 0,-1 0 0,0 0 0,0 0 0,1 1 0,-1-1 0,0 0 0,0 0 0,0 0 0,0 1 0,0-1 0,0 0 0,0 1 0,0-1 0,0 1 0,-1-1 0,1 1 0,0 0 0,0-1 0,0 1 0,0 0 0,-1 0 0,1 0 0,0 0 0,-2 0 0,-38 0 0,34 2 0,0 1 0,0-1 0,0 1 0,0 0 0,0 1 0,0 0 0,1 0 0,0 0 0,0 1 0,0 0 0,0 0 0,1 1 0,0-1 0,0 1 0,0 0 0,-5 10 0,4-5 0,0-1 0,1 1 0,0-1 0,0 1 0,2 1 0,-1-1 0,1 1 0,1-1 0,-2 23 0,3-24 0,1 0 0,1 0 0,0 0 0,0 0 0,1 0 0,1-1 0,-1 1 0,1-1 0,1 1 0,0-1 0,0 0 0,1 0 0,0-1 0,0 0 0,1 1 0,0-2 0,1 1 0,-1-1 0,2 0 0,-1 0 0,1-1 0,0 0 0,0 0 0,0-1 0,1 0 0,0-1 0,0 0 0,0 0 0,0-1 0,1 0 0,0 0 0,-1-1 0,19 1 0,-18-2 0,0 0 0,0-1 0,0 0 0,0 0 0,0-1 0,0-1 0,0 1 0,0-2 0,-1 1 0,12-6 0,-16 6 0,0-1 0,0-1 0,0 1 0,0-1 0,0 1 0,-1-1 0,0 0 0,0-1 0,0 1 0,0-1 0,-1 0 0,0 0 0,0 0 0,0 0 0,0-1 0,-1 1 0,0-1 0,3-10 0,0-15 0,-1 0 0,-1 0 0,-2 0 0,-4-62 0,0 8 0,3 73 0,-1 0 0,0 1 0,0-1 0,-1 0 0,-1 1 0,0 0 0,-7-18 0,9 26 0,-1 0 0,0-1 0,1 1 0,-1 0 0,0 0 0,-1 0 0,1 1 0,0-1 0,-1 0 0,1 1 0,-1 0 0,0 0 0,0-1 0,0 1 0,0 1 0,0-1 0,-1 0 0,1 1 0,0 0 0,-1 0 0,1 0 0,-1 0 0,1 0 0,-1 1 0,1 0 0,-1-1 0,0 1 0,-3 1 0,-9 0-170,0 2-1,1 0 0,0 0 1,0 1-1,0 1 0,0 1 1,-17 9-1,8-1-6655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40.237"/>
    </inkml:context>
    <inkml:brush xml:id="br0">
      <inkml:brushProperty name="width" value="0.025" units="cm"/>
      <inkml:brushProperty name="height" value="0.025" units="cm"/>
    </inkml:brush>
  </inkml:definitions>
  <inkml:trace contextRef="#ctx0" brushRef="#br0">0 24 24575,'408'-18'0,"-50"12"-843,-330 7 321,-16-1-6304</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09:47.838"/>
    </inkml:context>
    <inkml:brush xml:id="br0">
      <inkml:brushProperty name="width" value="0.05" units="cm"/>
      <inkml:brushProperty name="height" value="0.05" units="cm"/>
    </inkml:brush>
  </inkml:definitions>
  <inkml:trace contextRef="#ctx0" brushRef="#br0">46 0 24575,'-2'107'0,"5"116"0,-2-217 0,0 1 0,0-1 0,1 1 0,0-1 0,1 0 0,-1 1 0,1-1 0,0 0 0,1-1 0,0 1 0,0-1 0,0 1 0,0-1 0,1 0 0,-1-1 0,1 1 0,1-1 0,-1 0 0,1 0 0,-1-1 0,1 1 0,0-1 0,0-1 0,13 5 0,-12-5 0,-1 0 0,1 0 0,0-1 0,0 0 0,0 0 0,-1-1 0,1 0 0,0 0 0,0-1 0,0 1 0,0-1 0,-1-1 0,1 0 0,0 0 0,-1 0 0,1 0 0,-1-1 0,0 0 0,0-1 0,0 1 0,0-1 0,-1 0 0,1-1 0,5-6 0,-7 6 0,-1 0 0,0 0 0,0 0 0,0 0 0,-1-1 0,1 0 0,-1 1 0,-1-1 0,1 0 0,-1 0 0,0 0 0,0-11 0,-4-83 0,0 56 0,3 33 0,0 0 0,-1 1 0,0-1 0,-1 0 0,0 0 0,-6-18 0,6 25 0,-1 0 0,1 0 0,-1 1 0,1-1 0,-1 1 0,0-1 0,0 1 0,-1 0 0,1 0 0,-1 0 0,1 1 0,-1-1 0,0 1 0,0 0 0,0 0 0,0 0 0,0 1 0,-1-1 0,-4 0 0,-22-4-139,-1 1 0,1 1-1,-1 2 1,-49 2-1,59 1-528,-10-1-6158</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09:49.905"/>
    </inkml:context>
    <inkml:brush xml:id="br0">
      <inkml:brushProperty name="width" value="0.05" units="cm"/>
      <inkml:brushProperty name="height" value="0.05" units="cm"/>
    </inkml:brush>
  </inkml:definitions>
  <inkml:trace contextRef="#ctx0" brushRef="#br0">0 7 24575,'5'-5'0,"1"4"0,0 15 0,-1 20 0,-2 22 0,-1 25 0,-1 32 0,4 32 0,11 26 0,7 11 0,-1-3 0,-3-17 0,-1-23 0,-4-29 0,-3-53 0,-4-36-8191</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09:51.427"/>
    </inkml:context>
    <inkml:brush xml:id="br0">
      <inkml:brushProperty name="width" value="0.05" units="cm"/>
      <inkml:brushProperty name="height" value="0.05" units="cm"/>
    </inkml:brush>
  </inkml:definitions>
  <inkml:trace contextRef="#ctx0" brushRef="#br0">0 2 24575,'62'0'0,"-15"-2"0,-1 2 0,1 2 0,-1 2 0,1 2 0,71 19 0,-108-22 0,0 1 0,-1 0 0,1 0 0,-1 0 0,1 1 0,-2 1 0,1 0 0,13 11 0,-17-12 0,-1 0 0,0 0 0,-1 0 0,1 0 0,-1 1 0,0 0 0,-1-1 0,1 1 0,-1 0 0,0 0 0,0 0 0,-1 1 0,0-1 0,0 0 0,0 10 0,0-3 0,-1-1 0,0 0 0,-1 0 0,0 1 0,-1-1 0,0 0 0,-1 0 0,0 0 0,-1-1 0,-6 14 0,6-18 0,0 0 0,-1-1 0,0 1 0,0-1 0,0 0 0,-1-1 0,0 1 0,0-1 0,0 0 0,-1 0 0,0-1 0,0 0 0,0 0 0,0-1 0,0 0 0,-13 3 0,-7 2-1365,2-3-5461</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09:52.350"/>
    </inkml:context>
    <inkml:brush xml:id="br0">
      <inkml:brushProperty name="width" value="0.05" units="cm"/>
      <inkml:brushProperty name="height" value="0.05" units="cm"/>
    </inkml:brush>
  </inkml:definitions>
  <inkml:trace contextRef="#ctx0" brushRef="#br0">0 1 24575,'0'5'0,"0"5"0,0 12 0,0 5 0,0 9 0,0 2 0,0 4 0,0-1 0,0-2 0,0-3 0,0-4 0,5-7 0,6-7 0,1-7-8191</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09:53.207"/>
    </inkml:context>
    <inkml:brush xml:id="br0">
      <inkml:brushProperty name="width" value="0.05" units="cm"/>
      <inkml:brushProperty name="height" value="0.05" units="cm"/>
    </inkml:brush>
  </inkml:definitions>
  <inkml:trace contextRef="#ctx0" brushRef="#br0">0 1 24575,'5'19'0,"1"24"0,4 24 0,6 19 0,-1 18 0,-2 10 0,1 13 0,3 9 0,3-1 0,2 1 0,3-19 0,-3-20 0,-5-22 0,-2-46 0,-2-29-8191</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09:54.356"/>
    </inkml:context>
    <inkml:brush xml:id="br0">
      <inkml:brushProperty name="width" value="0.05" units="cm"/>
      <inkml:brushProperty name="height" value="0.05" units="cm"/>
    </inkml:brush>
  </inkml:definitions>
  <inkml:trace contextRef="#ctx0" brushRef="#br0">0 61 24575,'0'-3'0,"1"0"0,-1 1 0,1-1 0,0 1 0,-1-1 0,1 1 0,0-1 0,1 1 0,-1 0 0,0-1 0,1 1 0,-1 0 0,1 0 0,0 0 0,-1 0 0,1 0 0,0 1 0,0-1 0,0 0 0,1 1 0,-1-1 0,0 1 0,1 0 0,-1 0 0,0 0 0,1 0 0,-1 0 0,1 1 0,0-1 0,-1 1 0,1 0 0,3-1 0,14-1 0,0 0 0,1 2 0,24 1 0,-22 0 0,-18-1 0,0 1 0,0-1 0,0 1 0,0 0 0,0 0 0,0 1 0,0-1 0,-1 1 0,1 0 0,-1 0 0,1 1 0,-1-1 0,0 1 0,0 0 0,0 0 0,6 6 0,-5-2 0,1 0 0,-1 0 0,0 0 0,0 1 0,-1 0 0,0 0 0,-1 0 0,5 16 0,-5-15 6,-2 0 0,1 0-1,-1 0 1,0 1 0,-1-1-1,0 1 1,-1-1 0,0 0 0,0 1-1,-1-1 1,0 0 0,0 0-1,-1 0 1,-1 0 0,1-1-1,-1 1 1,-1-1 0,0 0 0,0 0-1,-7 8 1,-10 11-303,-2-1 0,-1-1 0,0-2 0,-31 23 0,38-33-6529</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09:55.721"/>
    </inkml:context>
    <inkml:brush xml:id="br0">
      <inkml:brushProperty name="width" value="0.05" units="cm"/>
      <inkml:brushProperty name="height" value="0.05" units="cm"/>
    </inkml:brush>
  </inkml:definitions>
  <inkml:trace contextRef="#ctx0" brushRef="#br0">22 2 24575,'60'-1'0,"70"2"0,-128 0 0,1-1 0,-1 0 0,1 1 0,-1 0 0,1-1 0,-1 1 0,0 0 0,1 0 0,-1 1 0,0-1 0,0 0 0,0 1 0,0-1 0,0 1 0,0 0 0,0-1 0,-1 1 0,1 0 0,0 0 0,1 4 0,0-1 0,-1 1 0,1 0 0,-1-1 0,0 1 0,-1 0 0,0 0 0,0 0 0,1 9 0,-2 0 0,0 0 0,-1 1 0,0-1 0,-1-1 0,-1 1 0,-6 21 0,7-30 0,-1-1 0,1 1 0,-1-1 0,0 0 0,0 0 0,-1 0 0,0-1 0,1 1 0,-2-1 0,1 0 0,0 0 0,-1 0 0,0 0 0,-6 3 0,-5 1 0,0 0 0,0-2 0,-25 8 0,28-11 0,0 1 0,0 1 0,0 0 0,1 1 0,-1 0 0,-14 11 0,27-17 0,-1 0 0,1 0 0,0 1 0,-1-1 0,1 0 0,0 0 0,0 1 0,-1-1 0,1 0 0,0 0 0,0 1 0,0-1 0,-1 0 0,1 1 0,0-1 0,0 0 0,0 1 0,0-1 0,0 1 0,-1-1 0,1 0 0,0 1 0,0-1 0,0 0 0,0 1 0,0-1 0,0 0 0,0 1 0,1-1 0,-1 1 0,0-1 0,0 0 0,0 1 0,0 0 0,14 9 0,25 4 0,-34-12 0,26 6-341,0-2 0,0 0-1,54 1 1,-58-6-6485</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0:19.123"/>
    </inkml:context>
    <inkml:brush xml:id="br0">
      <inkml:brushProperty name="width" value="0.05" units="cm"/>
      <inkml:brushProperty name="height" value="0.05" units="cm"/>
      <inkml:brushProperty name="color" value="#E71224"/>
    </inkml:brush>
  </inkml:definitions>
  <inkml:trace contextRef="#ctx0" brushRef="#br0">1 869 24575,'17'-1'0,"1"-1"0,0-1 0,-1 0 0,1-1 0,-1-1 0,0 0 0,0-1 0,-1-1 0,0-1 0,16-10 0,21-16 0,73-62 0,-59 44 0,216-135 0,-8 5 0,-214 135 0,90-62 0,-130 96 0,1 1 0,0 1 0,1 1 0,0 0 0,36-8 0,26-1-1365,-49 12-5461</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0:20.879"/>
    </inkml:context>
    <inkml:brush xml:id="br0">
      <inkml:brushProperty name="width" value="0.05" units="cm"/>
      <inkml:brushProperty name="height" value="0.05" units="cm"/>
      <inkml:brushProperty name="color" value="#E71224"/>
    </inkml:brush>
  </inkml:definitions>
  <inkml:trace contextRef="#ctx0" brushRef="#br0">1 1 24575,'631'0'0,"-629"-1"0,-1 1 0,1 0 0,-1 0 0,0 0 0,1 0 0,-1 1 0,1-1 0,-1 0 0,0 0 0,1 1 0,-1-1 0,0 1 0,1-1 0,-1 1 0,2 1 0,-2-1 0,-1-1 0,0 1 0,0-1 0,0 1 0,0-1 0,1 1 0,-1-1 0,0 1 0,0-1 0,0 1 0,0-1 0,0 1 0,0-1 0,0 1 0,0-1 0,-1 1 0,1-1 0,0 1 0,0-1 0,0 1 0,-1-1 0,1 1 0,0-1 0,0 1 0,-1-1 0,1 0 0,0 1 0,-1 0 0,-40 35 0,25-24 0,-3 6-151,0 1-1,1 0 0,1 1 0,1 1 1,1 1-1,1 0 0,0 1 1,-18 46-1,22-45-6674</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0:25.222"/>
    </inkml:context>
    <inkml:brush xml:id="br0">
      <inkml:brushProperty name="width" value="0.05" units="cm"/>
      <inkml:brushProperty name="height" value="0.05" units="cm"/>
      <inkml:brushProperty name="color" value="#66CC00"/>
    </inkml:brush>
  </inkml:definitions>
  <inkml:trace contextRef="#ctx0" brushRef="#br0">1 1 24575,'12'19'0,"2"0"0,0 0 0,1-2 0,1 0 0,0 0 0,36 26 0,-8-5 0,209 232 0,-163-166 0,-19-31 0,94 74 0,-13-12 0,65 84-1365,-197-200-5461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40.846"/>
    </inkml:context>
    <inkml:brush xml:id="br0">
      <inkml:brushProperty name="width" value="0.025" units="cm"/>
      <inkml:brushProperty name="height" value="0.025" units="cm"/>
    </inkml:brush>
  </inkml:definitions>
  <inkml:trace contextRef="#ctx0" brushRef="#br0">521 1 24575,'-18'1'0,"0"1"0,0 0 0,0 2 0,0 0 0,0 1 0,1 1 0,-1 0 0,1 2 0,1 0 0,0 0 0,0 2 0,1 0 0,0 1 0,0 0 0,1 1 0,-17 19 0,-6 12 0,1 0 0,2 3 0,-56 98 0,85-137-227,2 0-1,-1 1 1,1 0-1,0 0 1,-2 9-1,3 3-6598</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0:26.204"/>
    </inkml:context>
    <inkml:brush xml:id="br0">
      <inkml:brushProperty name="width" value="0.05" units="cm"/>
      <inkml:brushProperty name="height" value="0.05" units="cm"/>
      <inkml:brushProperty name="color" value="#66CC00"/>
    </inkml:brush>
  </inkml:definitions>
  <inkml:trace contextRef="#ctx0" brushRef="#br0">23 0 24575,'-1'1'0,"0"-1"0,-1 1 0,1-1 0,0 1 0,0 0 0,0-1 0,-1 1 0,1 0 0,0 0 0,0 0 0,0 0 0,0 0 0,0 0 0,1 0 0,-1 0 0,0 1 0,0-1 0,1 0 0,-1 0 0,1 1 0,-1-1 0,1 0 0,0 1 0,-1-1 0,1 1 0,0-1 0,0 0 0,0 1 0,0-1 0,0 3 0,1 44 0,24 84 0,1 10 0,-26-138-104,0-2 20,0 1 0,0 0 0,1 0 0,-1 0 0,1 0 0,-1 0 0,1 0 0,0 0-1,0-1 1,0 1 0,0 0 0,1-1 0,-1 1 0,4 4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0:27.214"/>
    </inkml:context>
    <inkml:brush xml:id="br0">
      <inkml:brushProperty name="width" value="0.05" units="cm"/>
      <inkml:brushProperty name="height" value="0.05" units="cm"/>
      <inkml:brushProperty name="color" value="#66CC00"/>
    </inkml:brush>
  </inkml:definitions>
  <inkml:trace contextRef="#ctx0" brushRef="#br0">0 27 24575,'0'-5'0,"5"-1"0,6 0 0,5 2 0,6 0 0,2 2 0,3 6 0,6 2 0,-3 4 0,-2 1 0,-5-2-8191</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0:32.955"/>
    </inkml:context>
    <inkml:brush xml:id="br0">
      <inkml:brushProperty name="width" value="0.05" units="cm"/>
      <inkml:brushProperty name="height" value="0.05" units="cm"/>
    </inkml:brush>
  </inkml:definitions>
  <inkml:trace contextRef="#ctx0" brushRef="#br0">554 81 24575,'-9'-6'0,"0"0"0,-1 1 0,0 0 0,0 1 0,0 0 0,0 0 0,0 1 0,-1 1 0,-20-3 0,7 0 0,-10-3 0,9 1 0,0 2 0,0 0 0,0 2 0,-39 0 0,58 3 0,-1 0 0,1 1 0,-1 0 0,1 1 0,0-1 0,-1 1 0,1 0 0,0 1 0,0-1 0,0 1 0,0 0 0,1 1 0,-1 0 0,1-1 0,0 2 0,0-1 0,0 1 0,1-1 0,0 1 0,-1 0 0,2 1 0,-6 8 0,-7 14 0,2 1 0,1 0 0,-12 40 0,22-59 0,1 0 0,-1 0 0,1 0 0,1 0 0,0 1 0,1-1 0,0 0 0,0 1 0,1-1 0,0 0 0,1 0 0,0 0 0,1 0 0,4 12 0,-4-17 0,0-1 0,0 1 0,1-1 0,-1 0 0,1 0 0,0 0 0,0 0 0,1-1 0,-1 1 0,1-1 0,-1 0 0,1-1 0,0 1 0,9 3 0,11 3 0,49 10 0,-32-8 0,-15-4 30,1 0 0,1-2 0,29 1 0,-43-5-216,0-1 1,0 0-1,0-1 0,0-1 1,0 0-1,0-1 1,21-7-1,-7-2-6640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1:27.570"/>
    </inkml:context>
    <inkml:brush xml:id="br0">
      <inkml:brushProperty name="width" value="0.05" units="cm"/>
      <inkml:brushProperty name="height" value="0.05" units="cm"/>
      <inkml:brushProperty name="color" value="#E71224"/>
    </inkml:brush>
  </inkml:definitions>
  <inkml:trace contextRef="#ctx0" brushRef="#br0">256 155 24575,'-24'0'0,"-17"-1"0,0 2 0,0 2 0,-57 11 0,87-9 0,30-2 0,31-5 0,52-13 0,195-57 0,-27-1 0,-236 64-1365,-1 1-5461</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1:29.176"/>
    </inkml:context>
    <inkml:brush xml:id="br0">
      <inkml:brushProperty name="width" value="0.05" units="cm"/>
      <inkml:brushProperty name="height" value="0.05" units="cm"/>
      <inkml:brushProperty name="color" value="#E71224"/>
    </inkml:brush>
  </inkml:definitions>
  <inkml:trace contextRef="#ctx0" brushRef="#br0">2 1 24575,'0'22'0,"-1"26"0,2 0 0,15 90 0,-1-59 0,20 80 0,-23-113-273,-1 1 0,-3 0 0,-1 0 0,-1 92 0,-6-116-6553</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20:51.255"/>
    </inkml:context>
    <inkml:brush xml:id="br0">
      <inkml:brushProperty name="width" value="0.05" units="cm"/>
      <inkml:brushProperty name="height" value="0.05" units="cm"/>
      <inkml:brushProperty name="color" value="#66CC00"/>
    </inkml:brush>
  </inkml:definitions>
  <inkml:trace contextRef="#ctx0" brushRef="#br0">0 1 24575,'0'0'-8191</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20:51.724"/>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20:52.887"/>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20:54.746"/>
    </inkml:context>
    <inkml:brush xml:id="br0">
      <inkml:brushProperty name="width" value="0.05" units="cm"/>
      <inkml:brushProperty name="height" value="0.05" units="cm"/>
      <inkml:brushProperty name="color" value="#66CC00"/>
    </inkml:brush>
  </inkml:definitions>
  <inkml:trace contextRef="#ctx0" brushRef="#br0">1 0 24575</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9:25.732"/>
    </inkml:context>
    <inkml:brush xml:id="br0">
      <inkml:brushProperty name="width" value="0.05" units="cm"/>
      <inkml:brushProperty name="height" value="0.05" units="cm"/>
      <inkml:brushProperty name="color" value="#E71224"/>
    </inkml:brush>
  </inkml:definitions>
  <inkml:trace contextRef="#ctx0" brushRef="#br0">1 1300 24575,'54'-2'0,"0"-2"0,-1-3 0,0-2 0,56-18 0,202-77 0,67-25 0,402-80 0,406 4 0,-946 168 0,346-102 0,-22-35 0,-134 39 0,-149 60 0,-250 69 0,49-5 0,20-4 0,-27 5-1365,-50 9-5461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41.471"/>
    </inkml:context>
    <inkml:brush xml:id="br0">
      <inkml:brushProperty name="width" value="0.025" units="cm"/>
      <inkml:brushProperty name="height" value="0.025" units="cm"/>
    </inkml:brush>
  </inkml:definitions>
  <inkml:trace contextRef="#ctx0" brushRef="#br0">0 0 24575,'5'0'0,"4"0"0,5 4 0,0 6 0,-2 8 0,-3 5 0,-3 3 0,-3 9 0,-2 2 0,-1-1 0,0-3 0,-1-3 0,1-15 0,-1-9-8191</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9:27.371"/>
    </inkml:context>
    <inkml:brush xml:id="br0">
      <inkml:brushProperty name="width" value="0.05" units="cm"/>
      <inkml:brushProperty name="height" value="0.05" units="cm"/>
      <inkml:brushProperty name="color" value="#E71224"/>
    </inkml:brush>
  </inkml:definitions>
  <inkml:trace contextRef="#ctx0" brushRef="#br0">1 0 24575,'657'0'0,"-648"0"0,1 0 0,-1 1 0,1 0 0,-1 0 0,1 1 0,-1 1 0,0-1 0,12 6 0,-19-7 0,-1 0 0,1 0 0,0 0 0,-1 0 0,1 0 0,-1 1 0,1-1 0,-1 1 0,1-1 0,-1 1 0,0-1 0,0 1 0,0 0 0,0-1 0,0 1 0,0 0 0,0 0 0,0 2 0,-1-1 0,0 0 0,0 0 0,0 0 0,0 0 0,0 0 0,-1 0 0,1 0 0,-1 0 0,0-1 0,0 1 0,0 0 0,0 0 0,-1 0 0,1-1 0,-4 5 0,-6 9 0,-2 0 0,0-1 0,-1 0 0,0-1 0,-18 13 0,15-14 0,2 1 0,0 0 0,0 1 0,-20 28 0,-58 113-1365,80-133-5461</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9:31.239"/>
    </inkml:context>
    <inkml:brush xml:id="br0">
      <inkml:brushProperty name="width" value="0.05" units="cm"/>
      <inkml:brushProperty name="height" value="0.05" units="cm"/>
      <inkml:brushProperty name="color" value="#66CC00"/>
    </inkml:brush>
  </inkml:definitions>
  <inkml:trace contextRef="#ctx0" brushRef="#br0">1452 5154 24575,'-3'-72'0,"-2"1"0,-4-1 0,-22-89 0,-80-199 0,18 72 0,41 116 0,-128-383 0,9-7 0,-90-412 0,188 653 0,-6-101 0,-9-33 0,53 310 0,22 84 0,-2 1 0,-29-71 0,35 104 0,0 0 0,-6-41 0,11 48 0,0-1 0,-2 1 0,0 0 0,-1 0 0,-13-26 0,14 43 0,2 14 0,1 15 0,0 68 0,-10 122 0,9-178-227,-2-1-1,-2 1 1,-1-1-1,-2-1 1,-19 45-1,18-56-6598</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9:32.107"/>
    </inkml:context>
    <inkml:brush xml:id="br0">
      <inkml:brushProperty name="width" value="0.05" units="cm"/>
      <inkml:brushProperty name="height" value="0.05" units="cm"/>
      <inkml:brushProperty name="color" value="#66CC00"/>
    </inkml:brush>
  </inkml:definitions>
  <inkml:trace contextRef="#ctx0" brushRef="#br0">0 0 24575,'5'0'0,"6"0"0,11 0 0,11 10 0,5 7 0,1 2 0,-1-4 0,-8 2 0,-4-3 0,4-3 0,1 0 0,-5 5 0,-2-2 0,0-2 0,1-4 0,0 2 0,-3-1-8191</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3T07:39:46.19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30 0,'0'5,"0"6,0 7,0 4,0 4,0 1,-5 2,-1 1,0-1,1 5,1 2,2-2,1 0,1 2,0 1,0 3,0 0,0-2,1-3,-1 3,0 3,5 1,1-3,0-2,4-4,-1-2,0-2,-3 0,-2-1,-2-1,-1 6,-1 6,9 6,3 5,0-1,-3 0,-2-2,2-11,0 0,-2-3,3-1,0-2,-3-1,4-1,-1 0,-3 0,-1 0,-2 0,2 0,1 10,-1 3,-1 13,-2 3,3 2,2-6,-2-1,3-5,1-1,-2-3,-3 0,4 3,0 3,3 7,-1 0,-1-1,6-4,1-7,-3-6,-3-4,1-3,-2 2,-2 1,-3-1,3-1,5-1,0 3,-2 1,1 5,5-1,-2-1,-3 2,2-6,-3-4,-2-2,-3-1,-3 0,4 0,4 0,2 5,2 7,-1 1,-2-1,0-2,0-3,-4-3,-2-1,2-1,0-1,-1 5,2 1,1 0,-3-2,-1 0,2-7,0-2,-1 4,3 8,-1 2,4 5,-1-1,3-1,-2 1,-2-2,-4-1,-3-4,3-7,0-3,4 3,0 3,2 0,0-4</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3T07:39:49.11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3072 0,'-5'0,"-6"0,-11 0,-7 0,-7 0,-8 0,4 5,-1 2,-3 4,-4 5,2 5,3-2,5-3,-1 0,1 2,3-2,2-4,2-4,1-3,2 2,-5 1,-1-2,0-2,-4 4,1 0,0 3,-2 1,-4 2,0-1,-2 2,2-2,-2-2,3-4,3 2,4 4,2 1,-2 1,0 5,-13 2,-4 3,3-3,5-6,4-5,5-4,4 1,-3-1,-1-1,2 3,1 0,1 3,1 0,1-2,1 1,0 0,0-3,0-2,-10-2,-3 7,1 2,2-1,-2-3,-4 3,1-2,3 3,4-1,2-2,3 1,2 0,1 2,-5-1,-1-3,-4-2,-1 1,-4 6,2-1,2 2,4 0,2-4,2-4,2-2,5 2,3 1,0-2,-2-2,-1-1,-2 4,-1 0,4-1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9:39.608"/>
    </inkml:context>
    <inkml:brush xml:id="br0">
      <inkml:brushProperty name="width" value="0.05" units="cm"/>
      <inkml:brushProperty name="height" value="0.05" units="cm"/>
    </inkml:brush>
  </inkml:definitions>
  <inkml:trace contextRef="#ctx0" brushRef="#br0">1 4932 24575,'1'-23'0,"1"1"0,1-1 0,1 1 0,0-1 0,13-32 0,51-106 0,-31 78 0,508-1165 0,-490 1124 0,236-536 0,-130 274 0,-12 26 0,-3 35 0,-94 209 0,19-51 0,46-105 0,16-45 0,-107 241 0,-3 10 0,19-92 0,-36 136 0,0 1 0,2 0 0,19-40 0,-17 42 0,-2 0 0,0 0 0,-1-1 0,5-23 0,-102 100 0,-59 49 0,-72 44 0,163-112-1365</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39:40.812"/>
    </inkml:context>
    <inkml:brush xml:id="br0">
      <inkml:brushProperty name="width" value="0.05" units="cm"/>
      <inkml:brushProperty name="height" value="0.05" units="cm"/>
    </inkml:brush>
  </inkml:definitions>
  <inkml:trace contextRef="#ctx0" brushRef="#br0">1 0 24575,'11'48'0,"0"-9"0,-7 11 0,-5 85 0,-1-93 0,2 1 0,1-1 0,9 47 0,23 17-1365,-25-79-5461</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21.067"/>
    </inkml:context>
    <inkml:brush xml:id="br0">
      <inkml:brushProperty name="width" value="0.05" units="cm"/>
      <inkml:brushProperty name="height" value="0.05" units="cm"/>
    </inkml:brush>
  </inkml:definitions>
  <inkml:trace contextRef="#ctx0" brushRef="#br0">1 202 24575,'0'11'0,"1"-1"0,1 0 0,0 0 0,0 1 0,1-1 0,1-1 0,5 14 0,39 66 0,-31-59 0,132 255 0,-146-280 0,0 0 0,-1-1 0,1 1 0,1-1 0,-1 0 0,1 0 0,0 0 0,4 4 0,-7-7 0,-1-1 0,1 0 0,0 1 0,-1-1 0,1 0 0,0 1 0,-1-1 0,1 0 0,0 1 0,0-1 0,-1 0 0,1 0 0,0 0 0,-1 0 0,1 0 0,0 0 0,0 0 0,-1 0 0,1 0 0,0 0 0,0 0 0,-1-1 0,1 1 0,1-1 0,-1 0 0,1 0 0,-1 0 0,0-1 0,0 1 0,0-1 0,0 1 0,0-1 0,0 1 0,-1-1 0,1 1 0,0-1 0,-1 0 0,1 1 0,-1-1 0,1-3 0,6-48 0,-2-1 0,-3 0 0,-6-82 0,1 25 0,2 54-102,0-12-529,7-70-1,0 95-6194</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22.514"/>
    </inkml:context>
    <inkml:brush xml:id="br0">
      <inkml:brushProperty name="width" value="0.05" units="cm"/>
      <inkml:brushProperty name="height" value="0.05" units="cm"/>
    </inkml:brush>
  </inkml:definitions>
  <inkml:trace contextRef="#ctx0" brushRef="#br0">0 318 24575,'8'2'0,"1"1"0,-1-1 0,0 1 0,-1 0 0,1 1 0,0 0 0,-1 0 0,0 1 0,0 0 0,0 0 0,-1 1 0,8 7 0,3 2 0,18 16 0,40 46 0,-12-11 0,43 67 0,-105-132 0,0 0 0,0 0 0,1 0 0,-1 0 0,0 0 0,0 0 0,0 0 0,1 0 0,-1-1 0,0 1 0,1-1 0,-1 1 0,0-1 0,1 1 0,-1-1 0,1 0 0,-1 1 0,1-1 0,-1 0 0,1 0 0,-1 0 0,1 0 0,-1-1 0,1 1 0,-1 0 0,3-1 0,-2-1 0,1 1 0,0-1 0,0 0 0,-1 0 0,1 0 0,-1-1 0,0 1 0,1 0 0,-1-1 0,0 0 0,2-4 0,5-10 0,0-1 0,-1 0 0,6-22 0,-12 34 0,60-217 0,-29 99 0,-21 40 39,-12 72-195,1 0 0,0 0 0,1 0 0,0 1 0,1-1 0,1 0 0,0 1 0,10-21 0,3 9-6670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23.296"/>
    </inkml:context>
    <inkml:brush xml:id="br0">
      <inkml:brushProperty name="width" value="0.05" units="cm"/>
      <inkml:brushProperty name="height" value="0.05" units="cm"/>
    </inkml:brush>
  </inkml:definitions>
  <inkml:trace contextRef="#ctx0" brushRef="#br0">1 1 24575,'5'0'0,"6"0"0,6 0 0,6 0 0,2 4 0,3 8 0,1 0 0,-4 4 0,-2 3 0,0 4 0,1-2 0,1 0 0,1-4 0,-3 1 0,-7 1 0,-15-2 0,-7-9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48:42.836"/>
    </inkml:context>
    <inkml:brush xml:id="br0">
      <inkml:brushProperty name="width" value="0.05" units="cm"/>
      <inkml:brushProperty name="height" value="0.05" units="cm"/>
    </inkml:brush>
  </inkml:definitions>
  <inkml:trace contextRef="#ctx0" brushRef="#br0">0 2356 24575,'1'-4'0,"1"-1"0,-1 1 0,1-1 0,-1 1 0,1 0 0,1-1 0,-1 1 0,3-4 0,5-9 0,29-55 0,3 2 0,3 1 0,56-64 0,173-175 0,-199 229 0,84-94 0,-46 47 0,209-181 0,10 44 0,-271 221 0,3 4 0,1 2 0,117-46 0,-8 14 0,180-60 0,-309 115 0,275-70 0,-164 43 0,-115 27 0,-1 2 0,2 2 0,-1 1 0,63-3 0,-77 9 0,-1-1 0,1-1 0,33-9 0,-30 5 0,-1 2 0,43-3 0,182-25 128,-21 1-1621,-204 31-5333</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42.219"/>
    </inkml:context>
    <inkml:brush xml:id="br0">
      <inkml:brushProperty name="width" value="0.025" units="cm"/>
      <inkml:brushProperty name="height" value="0.025" units="cm"/>
    </inkml:brush>
  </inkml:definitions>
  <inkml:trace contextRef="#ctx0" brushRef="#br0">0 28 24575,'61'-10'0,"-12"0"0,-28 8 0,-10 0 0,-1 0 0,1 1 0,0 1 0,0-1 0,0 2 0,0 0 0,0 0 0,0 1 0,11 3 0,-19-3 0,-1 0 0,0 0 0,0-1 0,0 1 0,0 1 0,0-1 0,0 0 0,-1 0 0,1 1 0,-1-1 0,0 1 0,1-1 0,-1 1 0,0 0 0,0-1 0,-1 1 0,1 0 0,-1 0 0,1 3 0,1 61 0,-2-52 0,0 106 0,-5 185 0,5-304-65,0-1 0,0 1 0,0-1 0,0 1 0,-1-1 0,1 1 0,0-1 0,0 1 0,-1-1 0,1 1 0,-1-1 0,0 1 0,1-1 0,-1 0 0,0 1 0,0-1 0,0 0 0,0 0 0,0 0 0,-2 2 0,-7 0-6761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24.100"/>
    </inkml:context>
    <inkml:brush xml:id="br0">
      <inkml:brushProperty name="width" value="0.05" units="cm"/>
      <inkml:brushProperty name="height" value="0.05" units="cm"/>
    </inkml:brush>
  </inkml:definitions>
  <inkml:trace contextRef="#ctx0" brushRef="#br0">188 0 24575,'1'0'0,"-1"0"0,1 0 0,-1 0 0,0 0 0,1 0 0,-1 0 0,1 0 0,-1 0 0,1 1 0,-1-1 0,0 0 0,1 0 0,-1 0 0,1 0 0,-1 1 0,0-1 0,1 0 0,-1 0 0,0 1 0,1-1 0,-1 0 0,0 0 0,1 1 0,-1-1 0,0 1 0,0-1 0,1 0 0,-1 1 0,0-1 0,0 0 0,0 1 0,0-1 0,1 1 0,-1 0 0,-4 18 0,-15 17 0,-16 26-170,3 2 0,2 1-1,-28 93 1,45-118-514,4-16-6142</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25.466"/>
    </inkml:context>
    <inkml:brush xml:id="br0">
      <inkml:brushProperty name="width" value="0.05" units="cm"/>
      <inkml:brushProperty name="height" value="0.05" units="cm"/>
    </inkml:brush>
  </inkml:definitions>
  <inkml:trace contextRef="#ctx0" brushRef="#br0">0 311 24575,'0'-1'0,"1"0"0,-1 0 0,0 0 0,0 0 0,1 0 0,-1 0 0,1 0 0,-1 0 0,1 0 0,-1 0 0,1 0 0,0 0 0,-1 1 0,1-1 0,0 0 0,0 0 0,-1 1 0,1-1 0,0 0 0,0 1 0,0-1 0,0 1 0,0-1 0,0 1 0,0-1 0,0 1 0,0 0 0,0-1 0,0 1 0,0 0 0,0 0 0,0 0 0,1 0 0,-1 0 0,0 0 0,0 0 0,0 0 0,0 1 0,0-1 0,2 1 0,2 0 0,0 0 0,1 0 0,-1 0 0,0 1 0,0 0 0,0 0 0,5 3 0,4 7 0,0 1 0,-1 0 0,0 0 0,-1 2 0,0-1 0,-2 2 0,0-1 0,11 24 0,34 47 0,-54-85 0,-1 0 0,0-1 0,1 1 0,-1-1 0,1 1 0,-1-1 0,1 1 0,-1-1 0,1 1 0,-1-1 0,1 1 0,-1-1 0,1 1 0,-1-1 0,1 0 0,0 1 0,-1-1 0,1 0 0,0 0 0,-1 1 0,1-1 0,0 0 0,-1 0 0,1 0 0,0 0 0,-1 0 0,1 0 0,0 0 0,0 0 0,-1 0 0,1 0 0,0-1 0,-1 1 0,1 0 0,0 0 0,-1-1 0,1 1 0,0 0 0,-1-1 0,1 1 0,-1 0 0,1-1 0,-1 1 0,1-1 0,-1 1 0,1-1 0,-1 1 0,1-1 0,-1 0 0,0 1 0,1-1 0,-1 0 0,0 1 0,0-1 0,1 1 0,-1-1 0,0 0 0,0 0 0,0 1 0,0-2 0,16-56 0,-13 45 0,22-76 0,13-62 0,-30 116-341,2 1 0,1 0-1,23-49 1,-16 45-6485</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27.653"/>
    </inkml:context>
    <inkml:brush xml:id="br0">
      <inkml:brushProperty name="width" value="0.05" units="cm"/>
      <inkml:brushProperty name="height" value="0.05" units="cm"/>
    </inkml:brush>
  </inkml:definitions>
  <inkml:trace contextRef="#ctx0" brushRef="#br0">1 128 24575,'-1'-11'0,"1"-1"0,0 1 0,1 0 0,1 0 0,-1 0 0,2 0 0,-1 0 0,2 0 0,7-17 0,-11 29 0,0-1 0,0 1 0,0-1 0,0 1 0,0 0 0,0-1 0,0 1 0,0-1 0,0 1 0,1-1 0,-1 1 0,0-1 0,0 0 0,1 1 0,-1-1 0,0 1 0,0-1 0,1 1 0,-1-1 0,1 0 0,-1 1 0,0-1 0,1 0 0,-1 1 0,1-1 0,-1 0 0,1 0 0,-1 0 0,1 1 0,-1-1 0,1 0 0,-1 0 0,1 0 0,-1 0 0,1 0 0,-1 0 0,1 0 0,-1 0 0,1 0 0,-1 0 0,1 0 0,-1 0 0,1 0 0,-1 0 0,1 0 0,-1-1 0,1 1 0,-1 0 0,1 0 0,-1-1 0,1 1 0,-1 0 0,0 0 0,1-1 0,-1 1 0,1-1 0,-1 1 0,0 0 0,0-1 0,1 1 0,-1-1 0,0 1 0,1-1 0,-1 1 0,0-1 0,0 1 0,0-1 0,0 1 0,1-2 0,7 43 0,-6 20 0,-3-49 0,1 0 0,0 0 0,1 1 0,0-1 0,1 0 0,1 0 0,-1 0 0,8 17 0,-10-29 0,0 1 0,1 0 0,-1-1 0,0 1 0,0 0 0,1-1 0,-1 1 0,1-1 0,-1 1 0,1 0 0,-1-1 0,1 1 0,-1-1 0,1 1 0,-1-1 0,1 1 0,0-1 0,-1 0 0,1 1 0,0-1 0,-1 0 0,1 0 0,0 1 0,-1-1 0,1 0 0,0 0 0,0 0 0,-1 0 0,1 0 0,0 0 0,0 0 0,-1 0 0,1 0 0,0 0 0,-1 0 0,1 0 0,0-1 0,0 1 0,-1 0 0,1-1 0,0 1 0,-1 0 0,1-1 0,-1 1 0,1-1 0,0 1 0,-1-1 0,1 1 0,-1-1 0,1 1 0,-1-1 0,1 0 0,24-36 0,-23 33 0,9-17 0,-8 13 0,0 0 0,1 1 0,0 0 0,0-1 0,1 1 0,0 1 0,0-1 0,0 1 0,1 0 0,0 0 0,9-6 0,-14 12 0,-1 0 0,1-1 0,0 1 0,0 1 0,-1-1 0,1 0 0,0 0 0,-1 0 0,1 0 0,0 0 0,-1 1 0,1-1 0,0 0 0,-1 0 0,1 1 0,0-1 0,-1 1 0,1-1 0,-1 0 0,1 1 0,-1-1 0,1 1 0,-1-1 0,1 1 0,-1 0 0,1-1 0,-1 1 0,0-1 0,1 1 0,-1 0 0,0-1 0,0 1 0,1 0 0,-1 0 0,0-1 0,0 1 0,0 0 0,0-1 0,0 1 0,0 0 0,0 0 0,0 0 0,3 38 0,-3-36 0,0 48 0,0 6 0,12 96 0,-9-137 0,-1 0 0,-1 0 0,0 0 0,-1 0 0,-1 1 0,-1-1 0,0 0 0,-6 22 0,6-33 0,0 0 0,1 0 0,-2 0 0,1 0 0,0 0 0,-1-1 0,0 1 0,0-1 0,0 1 0,-1-1 0,0-1 0,1 1 0,-1 0 0,-1-1 0,1 0 0,0 0 0,-1 0 0,1 0 0,-1-1 0,0 1 0,0-1 0,0-1 0,0 1 0,0-1 0,-1 0 0,1 0 0,0 0 0,-1-1 0,-6 0 0,6 0 0,1 0 0,-1-1 0,1 0 0,0 0 0,0-1 0,-1 1 0,1-1 0,0 0 0,0 0 0,1-1 0,-1 0 0,0 0 0,1 0 0,0 0 0,0 0 0,-6-7 0,7 7 0,1 1 0,0-1 0,0 0 0,0 0 0,0 1 0,1-1 0,-1 0 0,1-1 0,0 1 0,0 0 0,0 0 0,0 0 0,1-1 0,-1 1 0,1 0 0,0-1 0,0 1 0,0-1 0,0 1 0,0 0 0,1-1 0,0 1 0,-1 0 0,1 0 0,1-1 0,-1 1 0,0 0 0,2-3 0,6-7 0,0 1 0,1 0 0,0 0 0,0 1 0,2 0 0,-1 0 0,15-9 0,12-6 0,46-25 0,-63 41 27,0 1 1,1 1-1,30-8 0,-32 11-322,-1 0 0,0-2 1,0 0-1,28-16 0,-34 13-6531</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44.323"/>
    </inkml:context>
    <inkml:brush xml:id="br0">
      <inkml:brushProperty name="width" value="0.05" units="cm"/>
      <inkml:brushProperty name="height" value="0.05" units="cm"/>
    </inkml:brush>
  </inkml:definitions>
  <inkml:trace contextRef="#ctx0" brushRef="#br0">542 408 24575,'1'-15'0,"-1"0"0,0 1 0,-1-1 0,-1 1 0,0-1 0,-1 1 0,-1 0 0,0 0 0,-1 0 0,0 1 0,-1-1 0,-1 1 0,0 0 0,0 1 0,-2 0 0,-9-12 0,1 6 0,1 0 0,-2 1 0,0 1 0,-2 1 0,1 1 0,-28-15 0,38 24 0,0 0 0,0 0 0,-1 1 0,0 1 0,0 0 0,0 0 0,0 1 0,0 0 0,0 0 0,-1 1 0,1 1 0,0 0 0,-1 0 0,1 1 0,-1 0 0,1 1 0,-15 4 0,19-3 0,-1 1 0,0-1 0,1 1 0,0 1 0,0-1 0,0 1 0,0 0 0,1 0 0,0 1 0,0-1 0,0 1 0,1 0 0,0 1 0,0-1 0,1 1 0,0 0 0,0-1 0,0 1 0,1 1 0,0-1 0,0 0 0,-1 11 0,-2 18 0,2 0 0,1 1 0,4 48 0,0-52 0,-2 32 0,-1-34 0,1-1 0,2 0 0,6 36 0,-6-57 0,0-1 0,0 1 0,1-1 0,1 1 0,-1-1 0,1 0 0,0-1 0,1 1 0,0-1 0,0 1 0,1-1 0,0-1 0,0 1 0,1-1 0,8 7 0,2-3 0,0-1 0,0-1 0,1 0 0,-1-1 0,2-1 0,-1 0 0,1-2 0,0 0 0,21 1 0,56 14 0,-94-18 0,0 0 0,0-1 0,0 1 0,0-1 0,1 1 0,-1-1 0,0 1 0,1-1 0,-1 0 0,0 0 0,0 0 0,1-1 0,-1 1 0,0 0 0,0-1 0,1 0 0,-1 1 0,0-1 0,0 0 0,0 0 0,0 0 0,0 0 0,0-1 0,2-1 0,-1-1 0,0-1 0,0 0 0,-1 0 0,1-1 0,-1 1 0,0 0 0,-1-1 0,3-9 0,2-12-1365,-1 1-5461</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49.489"/>
    </inkml:context>
    <inkml:brush xml:id="br0">
      <inkml:brushProperty name="width" value="0.05" units="cm"/>
      <inkml:brushProperty name="height" value="0.05" units="cm"/>
    </inkml:brush>
  </inkml:definitions>
  <inkml:trace contextRef="#ctx0" brushRef="#br0">0 158 24575,'10'1'0,"0"0"0,-1 1 0,1 0 0,-1 1 0,0 0 0,1 1 0,-1 0 0,-1 0 0,1 0 0,-1 1 0,1 1 0,-2 0 0,1 0 0,0 0 0,-1 1 0,7 8 0,-2-2 0,-1 0 0,0 2 0,-1-1 0,0 1 0,-1 0 0,-1 1 0,0 0 0,5 18 0,-1 30 0,-10-51 0,0 0 0,0 0 0,8 22 0,5 6 0,-2-1 0,-2 2 0,-1-1 0,4 52 0,-13-78 0,9 51 0,-10-63 0,1 0 0,0 1 0,0-1 0,1 0 0,-1 1 0,1-1 0,-1 0 0,1 0 0,0 0 0,0 0 0,0-1 0,1 1 0,-1 0 0,1-1 0,3 3 0,-5-5 0,-1 0 0,1 1 0,-1-1 0,1-1 0,-1 1 0,1 0 0,-1 0 0,1 0 0,-1 0 0,1 0 0,-1 0 0,1-1 0,-1 1 0,1 0 0,-1 0 0,1-1 0,-1 1 0,0 0 0,1 0 0,-1-1 0,0 1 0,1-1 0,-1 1 0,0 0 0,1-1 0,-1 1 0,0-1 0,0 1 0,1-1 0,-1 1 0,0 0 0,0-1 0,0 1 0,0-1 0,0 1 0,1-2 0,7-22 0,-8 21 0,20-80 0,-13 47 0,17-50 0,-9 45 0,-3 0 0,-1-1 0,-2-1 0,5-54 0,-12 81 0,2 1 0,-1 0 0,2 1 0,0-1 0,1 1 0,9-18 0,-8 19 0,0 0 0,-2 0 0,1-1 0,-2 0 0,0 0 0,-1 0 0,3-20 0,-5 21-151,0 0-1,2 0 0,-1 0 0,2 0 1,-1 1-1,2-1 0,0 1 1,8-16-1,3 2-6674</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51.040"/>
    </inkml:context>
    <inkml:brush xml:id="br0">
      <inkml:brushProperty name="width" value="0.05" units="cm"/>
      <inkml:brushProperty name="height" value="0.05" units="cm"/>
    </inkml:brush>
  </inkml:definitions>
  <inkml:trace contextRef="#ctx0" brushRef="#br0">1 0 24575,'0'0'-8191</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54.304"/>
    </inkml:context>
    <inkml:brush xml:id="br0">
      <inkml:brushProperty name="width" value="0.05" units="cm"/>
      <inkml:brushProperty name="height" value="0.05" units="cm"/>
    </inkml:brush>
  </inkml:definitions>
  <inkml:trace contextRef="#ctx0" brushRef="#br0">63 100 24575,'0'-5'0,"0"0"0,0 0 0,1 0 0,-1 0 0,1-1 0,0 1 0,0 0 0,1 0 0,0 1 0,0-1 0,0 0 0,5-8 0,-5 11 0,1-1 0,-1 1 0,1 0 0,-1 0 0,1 0 0,0 0 0,0 0 0,0 1 0,0-1 0,0 1 0,0 0 0,1 0 0,-1 0 0,0 0 0,1 0 0,-1 1 0,0 0 0,1-1 0,-1 1 0,5 1 0,0-1 0,-1 0 0,0 1 0,1 0 0,-1 0 0,0 1 0,0 0 0,0 0 0,0 0 0,0 1 0,-1 0 0,1 1 0,11 7 0,-15-7 0,1-1 0,0 1 0,-1 0 0,0 0 0,1 0 0,-2 0 0,1 0 0,0 1 0,-1 0 0,0-1 0,0 1 0,0 0 0,-1 0 0,0 0 0,0 0 0,0 0 0,0 0 0,-1 0 0,0 8 0,0-2 0,0 0 0,-1 0 0,-1-1 0,0 1 0,0 0 0,-1-1 0,0 1 0,-8 15 0,9-21 0,0-1 0,-1 0 0,0 0 0,0 0 0,0-1 0,0 1 0,0-1 0,-1 1 0,0-1 0,1 0 0,-1-1 0,0 1 0,0-1 0,-1 0 0,1 0 0,-1 0 0,1 0 0,-1-1 0,1 1 0,-1-1 0,0-1 0,-4 2 0,-1-2 0,1 1 0,-1-1 0,1 0 0,-1-1 0,1 0 0,0-1 0,0 0 0,-1 0 0,1-1 0,1 0 0,-1-1 0,-12-6 0,17 7 0,0 1 0,1-1 0,0 1 0,0-1 0,0 0 0,0-1 0,0 1 0,1 0 0,-1-1 0,1 1 0,0-1 0,0 0 0,0 0 0,0 1 0,1-1 0,0-1 0,0 1 0,0 0 0,0 0 0,0 0 0,1 0 0,0-1 0,0 1 0,0 0 0,0 0 0,1-1 0,0 1 0,0 0 0,2-8 0,0 2 14,1 0-1,0 0 0,0 0 0,1 0 1,0 1-1,1-1 0,0 2 1,8-10-1,-10 13-106,0 1 0,1-1 1,-1 1-1,1 0 0,0 1 0,0-1 0,1 1 0,-1 0 1,1 0-1,0 0 0,-1 1 0,1 0 0,0 0 1,0 1-1,7-2 0,10 2-6733</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02.626"/>
    </inkml:context>
    <inkml:brush xml:id="br0">
      <inkml:brushProperty name="width" value="0.05" units="cm"/>
      <inkml:brushProperty name="height" value="0.05" units="cm"/>
    </inkml:brush>
  </inkml:definitions>
  <inkml:trace contextRef="#ctx0" brushRef="#br0">1 47 24575,'512'0'0,"-490"-2"0,-1 0 0,1-1 0,20-6 0,18-4 0,-6 1-1365,-30 6-5461</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38.398"/>
    </inkml:context>
    <inkml:brush xml:id="br0">
      <inkml:brushProperty name="width" value="0.05" units="cm"/>
      <inkml:brushProperty name="height" value="0.05" units="cm"/>
    </inkml:brush>
  </inkml:definitions>
  <inkml:trace contextRef="#ctx0" brushRef="#br0">427 43 24575,'-14'-1'0,"0"-1"0,0 0 0,0-1 0,0 0 0,-18-8 0,17 6 0,-1 0 0,-28-4 0,38 8 0,0 1 0,0 0 0,0 0 0,-1 0 0,1 1 0,0 0 0,0 0 0,0 1 0,0-1 0,1 1 0,-7 4 0,1 0 0,0 0 0,1 1 0,0 1 0,0 0 0,1 0 0,0 1 0,0 0 0,1 1 0,1 0 0,-1 0 0,2 0 0,-1 1 0,1 0 0,1 0 0,0 1 0,1 0 0,-5 18 0,0 5 0,2 0 0,2 0 0,1 0 0,1 69 0,4-90 0,0 0 0,0 0 0,2 0 0,0 0 0,0-1 0,1 1 0,1-1 0,10 21 0,-11-26 0,1 0 0,0-1 0,0 0 0,0 0 0,1 0 0,0 0 0,1-1 0,-1 0 0,1-1 0,0 1 0,1-1 0,-1-1 0,1 1 0,15 5 0,-2-2 0,0-2 0,1 0 0,0-1 0,0-2 0,0 0 0,0-1 0,0-1 0,30-3 0,-49 2 0,0-1 0,0 0 0,0 0 0,0 0 0,0 0 0,0-1 0,0 1 0,0-1 0,0 0 0,-1 0 0,1 0 0,-1 0 0,1 0 0,-1-1 0,0 1 0,0-1 0,0 1 0,3-5 0,28-62 0,-15 29 0,11-9-1365,-16 32-5461</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42.722"/>
    </inkml:context>
    <inkml:brush xml:id="br0">
      <inkml:brushProperty name="width" value="0.05" units="cm"/>
      <inkml:brushProperty name="height" value="0.05" units="cm"/>
    </inkml:brush>
  </inkml:definitions>
  <inkml:trace contextRef="#ctx0" brushRef="#br0">151 26 24575,'-4'-2'0,"1"-1"0,0 0 0,-1 1 0,1 0 0,-1 0 0,0 0 0,0 0 0,0 0 0,0 1 0,0 0 0,0 0 0,0 0 0,0 0 0,0 1 0,-1-1 0,1 1 0,0 0 0,-7 1 0,8 0 0,0-1 0,0 1 0,0-1 0,0 1 0,1 0 0,-1 0 0,0 0 0,0 1 0,1-1 0,-1 1 0,1-1 0,-1 1 0,1 0 0,0 0 0,0 0 0,0 0 0,0 0 0,0 0 0,0 1 0,0-1 0,1 1 0,-1-1 0,1 1 0,0 0 0,0-1 0,-1 6 0,-1 6 0,0 0 0,1 1 0,1-1 0,1 1 0,0-1 0,1 1 0,0-1 0,2 1 0,4 20 0,-5-32 0,-1-1 0,1 1 0,0 0 0,0-1 0,0 0 0,0 1 0,0-1 0,1 0 0,-1 0 0,0 0 0,1-1 0,0 1 0,-1 0 0,1-1 0,0 0 0,0 0 0,0 1 0,0-2 0,0 1 0,0 0 0,0-1 0,4 1 0,10 0 0,-1 0 0,1-1 0,16-2 0,-8 0 0,-18 2 0,0 0 0,1-1 0,-1 0 0,0-1 0,0 1 0,0-2 0,0 1 0,0-1 0,0 0 0,-1 0 0,7-5 0,-11 7 0,1-1 0,-1 0 0,0 0 0,-1 0 0,1 0 0,0 0 0,-1 0 0,1-1 0,-1 1 0,1 0 0,-1-1 0,0 1 0,0-1 0,0 1 0,-1-1 0,1 0 0,-1 1 0,1-1 0,-1 0 0,0 0 0,0 1 0,0-1 0,0 0 0,0 0 0,-1 1 0,1-1 0,-1 0 0,0 1 0,0-1 0,0 1 0,0-1 0,0 1 0,-2-3 0,-3-4-114,1 0 1,-2 1-1,1 0 0,-1 0 0,0 1 1,0 0-1,-1 0 0,0 0 0,0 1 1,-1 1-1,-14-8 0,-3-1-6712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42.922"/>
    </inkml:context>
    <inkml:brush xml:id="br0">
      <inkml:brushProperty name="width" value="0.025" units="cm"/>
      <inkml:brushProperty name="height" value="0.025" units="cm"/>
    </inkml:brush>
  </inkml:definitions>
  <inkml:trace contextRef="#ctx0" brushRef="#br0">1 24 24575,'0'-4'0,"4"-1"0,5 0 0,5 1 0,4 1 0,7 1 0,3 1 0,-3 1-8191</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43.948"/>
    </inkml:context>
    <inkml:brush xml:id="br0">
      <inkml:brushProperty name="width" value="0.05" units="cm"/>
      <inkml:brushProperty name="height" value="0.05" units="cm"/>
    </inkml:brush>
  </inkml:definitions>
  <inkml:trace contextRef="#ctx0" brushRef="#br0">1 0 24575,'0'0'-8191</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45.681"/>
    </inkml:context>
    <inkml:brush xml:id="br0">
      <inkml:brushProperty name="width" value="0.05" units="cm"/>
      <inkml:brushProperty name="height" value="0.05" units="cm"/>
    </inkml:brush>
  </inkml:definitions>
  <inkml:trace contextRef="#ctx0" brushRef="#br0">1 74 24575,'-1'21'0,"1"0"0,1-1 0,1 1 0,1 0 0,0-1 0,2 1 0,11 31 0,3 5 0,-14-40 0,1-1 0,0 0 0,1 0 0,10 17 0,26 52 0,-32-60 0,1-1 0,23 33 0,-18-28 0,-14-23 0,0 1 0,1-1 0,0 0 0,0 0 0,1 0 0,-1 0 0,1-1 0,9 8 0,-12-13 0,-1 1 0,0-1 0,0 0 0,0 0 0,1 0 0,-1 1 0,0-1 0,0-1 0,1 1 0,-1 0 0,0 0 0,0 0 0,1-1 0,-1 1 0,0-1 0,0 1 0,0-1 0,0 1 0,1-1 0,-1 1 0,0-1 0,0 0 0,0 0 0,-1 0 0,1 0 0,0 1 0,0-1 0,0 0 0,-1 0 0,2-2 0,21-37 0,-22 37 0,116-222 0,-80 150 0,-23 45 0,1 0 0,31-45 0,-23 44 0,-1-1 0,-1 0 0,21-48 0,-37 57-1365,-8 7-5461</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2:09.470"/>
    </inkml:context>
    <inkml:brush xml:id="br0">
      <inkml:brushProperty name="width" value="0.05" units="cm"/>
      <inkml:brushProperty name="height" value="0.05" units="cm"/>
      <inkml:brushProperty name="color" value="#E71224"/>
    </inkml:brush>
  </inkml:definitions>
  <inkml:trace contextRef="#ctx0" brushRef="#br0">0 437 24575,'26'0'0,"20"2"0,0-3 0,0-1 0,0-3 0,-1-1 0,70-19 0,-24-3 0,1 4 0,0 4 0,2 5 0,131-6 0,-179 16 0,-1-1 0,81-23 0,-80 16 0,0 3 0,80-8 0,84 18 0,-135 3 0,0-3 0,109-15 0,38-35 0,23 9 0,-144 21 0,147-36 0,-224 50 26,0 1 0,1 2 0,0 1 0,27 0 0,53-6-1521,-75 3-5331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2:10.814"/>
    </inkml:context>
    <inkml:brush xml:id="br0">
      <inkml:brushProperty name="width" value="0.05" units="cm"/>
      <inkml:brushProperty name="height" value="0.05" units="cm"/>
      <inkml:brushProperty name="color" value="#E71224"/>
    </inkml:brush>
  </inkml:definitions>
  <inkml:trace contextRef="#ctx0" brushRef="#br0">1 1 24575,'36'2'0,"1"2"0,0 2 0,-1 1 0,0 2 0,-1 2 0,0 1 0,0 1 0,64 36 0,-96-47 0,-1-1 0,1 0 0,0 1 0,-1 0 0,0-1 0,1 1 0,-1 0 0,0 0 0,0 0 0,0 1 0,0-1 0,0 0 0,0 1 0,-1 0 0,3 4 0,-4-5 0,0-1 0,0 1 0,0-1 0,0 1 0,0-1 0,-1 1 0,1-1 0,0 1 0,-1-1 0,0 1 0,1-1 0,-1 0 0,0 1 0,1-1 0,-1 0 0,0 0 0,0 1 0,0-1 0,0 0 0,0 0 0,-1 0 0,1 0 0,0 0 0,0 0 0,-1-1 0,1 1 0,0 0 0,-1-1 0,1 1 0,-1-1 0,1 1 0,-3-1 0,-34 15 0,0 0 0,-39 22 0,1-2 43,56-27-325,0 1 1,1 0-1,1 2 1,-19 13-1,16-8-6544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2:15.430"/>
    </inkml:context>
    <inkml:brush xml:id="br0">
      <inkml:brushProperty name="width" value="0.05" units="cm"/>
      <inkml:brushProperty name="height" value="0.05" units="cm"/>
      <inkml:brushProperty name="color" value="#66CC00"/>
    </inkml:brush>
  </inkml:definitions>
  <inkml:trace contextRef="#ctx0" brushRef="#br0">519 2638 24575,'-1'-17'0,"-2"1"0,0-1 0,-1 1 0,0 0 0,-8-17 0,1-2 0,-9-27 0,3-2 0,3 0 0,3 0 0,2-1 0,1-78 0,6 109 0,-1 0 0,-2 1 0,-12-47 0,8 44 0,2-1 0,-4-55 0,8 52 0,-2 0 0,-14-52 0,9 52 0,3-1 0,-3-43 0,-4-15 0,8 71 0,-3-52 0,8 33 0,-2 1 0,-3 0 0,-21-88 0,-7-46 0,26 123 0,-42-197 0,48 247 0,-37-234 0,36 217 0,-1 0 0,0 0 0,-10-27 0,-1 94 0,-1 50 0,-12 44 0,26-130-99,0-2 1,1 0 1,-1 1 0,1-1-1,0 0 1,0 1 0,1-1-1,-1 0 1,1 1-1,0-1 1,1 1 0,-1-1-1,3 10 1,6 0-6729</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2:16.377"/>
    </inkml:context>
    <inkml:brush xml:id="br0">
      <inkml:brushProperty name="width" value="0.05" units="cm"/>
      <inkml:brushProperty name="height" value="0.05" units="cm"/>
      <inkml:brushProperty name="color" value="#66CC00"/>
    </inkml:brush>
  </inkml:definitions>
  <inkml:trace contextRef="#ctx0" brushRef="#br0">1 14 24575,'0'-5'0,"9"-2"0,4 6 0,4 2 0,-1 7 0,6 15 0,0 9 0,1-1 0,1 5 0,-3-1 0,-1-5 0,-3-8-8191</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2:25.223"/>
    </inkml:context>
    <inkml:brush xml:id="br0">
      <inkml:brushProperty name="width" value="0.05" units="cm"/>
      <inkml:brushProperty name="height" value="0.05" units="cm"/>
    </inkml:brush>
  </inkml:definitions>
  <inkml:trace contextRef="#ctx0" brushRef="#br0">1 3016 24575,'0'-10'0,"1"0"0,0 0 0,1 0 0,0 0 0,1 1 0,0-1 0,1 1 0,4-11 0,45-71 0,-15 31 0,115-229 0,-119 231 0,-20 37 0,-2 0 0,14-32 0,-4 5 0,3 1 0,1 2 0,3 1 0,59-71 0,-5 5 0,102-124 0,-152 193 0,2 1 0,1 2 0,44-35 0,-51 48 0,21-25 0,72-92 0,8-8 0,-66 81 0,89-125 0,-63 76 0,-45 62 0,60-98 0,36-60 0,-84 133 0,-39 56-117,16-23-507,46-88 0,-67 109-6202</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2:26.566"/>
    </inkml:context>
    <inkml:brush xml:id="br0">
      <inkml:brushProperty name="width" value="0.05" units="cm"/>
      <inkml:brushProperty name="height" value="0.05" units="cm"/>
    </inkml:brush>
  </inkml:definitions>
  <inkml:trace contextRef="#ctx0" brushRef="#br0">1 169 24575,'21'0'0,"0"-1"0,-1 0 0,1-2 0,33-8 0,-43 7 0,0 0 0,0 0 0,0-1 0,-1-1 0,0 1 0,0-2 0,-1 1 0,0-1 0,0-1 0,8-8 0,-2 0 0,26-26 0,-38 40 0,0-1 0,0 1 0,0 0 0,0 0 0,0 0 0,1 0 0,-1 1 0,0-1 0,1 1 0,-1 0 0,1 0 0,4 0 0,-6 1 0,-1 0 0,1 0 0,0 1 0,-1-1 0,1 0 0,-1 1 0,0 0 0,1-1 0,-1 1 0,1 0 0,-1 0 0,0 0 0,1-1 0,-1 1 0,0 1 0,0-1 0,0 0 0,0 0 0,0 0 0,0 1 0,0-1 0,0 0 0,-1 1 0,1-1 0,0 1 0,-1-1 0,1 1 0,-1-1 0,0 1 0,1 2 0,6 52 0,-7-51 0,-2 122 0,-1-79 0,4 52 0,3-77-1365,2-5-5461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2:27.941"/>
    </inkml:context>
    <inkml:brush xml:id="br0">
      <inkml:brushProperty name="width" value="0.05" units="cm"/>
      <inkml:brushProperty name="height" value="0.05" units="cm"/>
    </inkml:brush>
  </inkml:definitions>
  <inkml:trace contextRef="#ctx0" brushRef="#br0">0 162 24575,'3'0'0,"0"1"0,0 0 0,0 0 0,0 0 0,0 0 0,0 0 0,0 0 0,0 1 0,-1 0 0,1-1 0,0 1 0,-1 0 0,0 0 0,1 0 0,-1 1 0,0-1 0,0 0 0,0 1 0,-1 0 0,1-1 0,0 1 0,-1 0 0,0 0 0,1 3 0,7 14 0,-2 0 0,7 31 0,-7-24 0,38 167 0,-44-193 0,12 60 0,-12-57 0,0 0 0,0 0 0,1-1 0,-1 1 0,1 0 0,0-1 0,0 1 0,0-1 0,0 0 0,1 0 0,-1 0 0,7 5 0,-9-7 0,1-1 0,0 0 0,0 1 0,-1-1 0,1 0 0,0 1 0,0-1 0,-1 0 0,1 0 0,0 0 0,0 0 0,0 1 0,0-1 0,0 0 0,-1-1 0,1 1 0,0 0 0,0 0 0,0 0 0,-1 0 0,1-1 0,0 1 0,0 0 0,0-1 0,-1 1 0,1-1 0,0 1 0,-1 0 0,1-1 0,0 0 0,-1 1 0,1-1 0,-1 1 0,1-1 0,-1 0 0,1 1 0,-1-1 0,1 0 0,-1 0 0,0 1 0,1-3 0,13-38 0,-12 34 0,94-291 0,-76 200 37,-18 76-271,2 1 0,0 0 1,2 0-1,0 1 1,11-25-1,-1 15-6592</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3T07:42:38.70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0,'4'5,"7"6,7 7,4 4,4-1,1 0,2 2,1-3,-1-5,0-6,0 2,0-2,0 2,-1 0,-5 2,-1 0,0 2,2-2,0-2,2 1,1 3,1 4,0 4,1 2,-1-2,1-1,-1-4,0 0,1 1,-1-2,0 0,1-2,-6 1,-1 3,0-3,1 2,2-3,1 2,1 1,1-1,0 1,-5 1,0-1,-6 1,5-4,4 2,1 2,-3 2,-2-2,1-4,-3 0,-1-3,6 2,4 3,1-1,1 1,0-1,0 0,-2-2,0 1,0-2,-6-3</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43.550"/>
    </inkml:context>
    <inkml:brush xml:id="br0">
      <inkml:brushProperty name="width" value="0.025" units="cm"/>
      <inkml:brushProperty name="height" value="0.025" units="cm"/>
    </inkml:brush>
  </inkml:definitions>
  <inkml:trace contextRef="#ctx0" brushRef="#br0">1 1 24575,'0'3'0,"4"3"0,13-1 0,11-1 0,5-2 0,5 0 0,-4-1-8191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03T07:42:41.13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1736 1442,'-5'0,"-6"0,-7 0,-9 0,-5-5,-2-1,5-5,3 0,-5-4,4-3,2 0,-6 0,-1-8,0 2,5-1,-3 4,5 1,1-6,0 2,-1-5,-1 3,5 0,0 6,-1 0,-1-5,-2 1,3 0,2 4,3 1,0-1,-2-3,-3 3,3 1,-1-2,-1-2,-2 2,3 2,0-3,-6-1,1-2,0-1,0 3,-1 1,-1 0,4-2,2 4,-6-5,-3 3,4-1,2 4,-6 0,3-1,2 3,-1 0,0 2,4-1,2-3,-6-3,-4-2,-1-1,0-3,5 0,3 4,-1 1,0 1,4-2,0 4,4 0,-1 4,4-1,-2 4,-2-2,1-3,3 2</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07.065"/>
    </inkml:context>
    <inkml:brush xml:id="br0">
      <inkml:brushProperty name="width" value="0.05" units="cm"/>
      <inkml:brushProperty name="height" value="0.05" units="cm"/>
    </inkml:brush>
  </inkml:definitions>
  <inkml:trace contextRef="#ctx0" brushRef="#br0">1 0 24575,'5'0'0,"6"0"0,2 5 0,3 1 0,3 0 0,-1 4 0,1 0 0,3-1 0,1 7 0,2 5 0,2 0 0,-4 5 0,-1-1 0,0-1 0,2-3 0,-4-6-8191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08.137"/>
    </inkml:context>
    <inkml:brush xml:id="br0">
      <inkml:brushProperty name="width" value="0.05" units="cm"/>
      <inkml:brushProperty name="height" value="0.05" units="cm"/>
    </inkml:brush>
  </inkml:definitions>
  <inkml:trace contextRef="#ctx0" brushRef="#br0">212 0 24575,'-5'0'0,"-2"5"0,-3 2 0,-2 4 0,-7 10 0,-1 6 0,-1 3 0,2 2 0,4 0 0,1-1 0,-3-6 0,2 3 0,-1 2 0,2 4 0,8-3 0,5-6-8191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10.035"/>
    </inkml:context>
    <inkml:brush xml:id="br0">
      <inkml:brushProperty name="width" value="0.05" units="cm"/>
      <inkml:brushProperty name="height" value="0.05" units="cm"/>
    </inkml:brush>
  </inkml:definitions>
  <inkml:trace contextRef="#ctx0" brushRef="#br0">1 52 24575,'0'4'0,"0"8"0,0 5 0,0 5 0,5 3 0,1 3 0,5-3 0,0-12 0,-2-12 0,3-11 0,-1-9 0,-2-6 0,-3-3 0,-2-2 0,2-1 0,7 0 0,-1 6-8191</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13.841"/>
    </inkml:context>
    <inkml:brush xml:id="br0">
      <inkml:brushProperty name="width" value="0.05" units="cm"/>
      <inkml:brushProperty name="height" value="0.05" units="cm"/>
    </inkml:brush>
  </inkml:definitions>
  <inkml:trace contextRef="#ctx0" brushRef="#br0">193 67 24575,'0'0'0,"-5"0"0,-6-5 0,-6-1 0,-6 0 0,-2-4 0,-3 0 0,-1 2 0,-1-3 0,6 1-8191</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15.398"/>
    </inkml:context>
    <inkml:brush xml:id="br0">
      <inkml:brushProperty name="width" value="0.05" units="cm"/>
      <inkml:brushProperty name="height" value="0.05" units="cm"/>
    </inkml:brush>
  </inkml:definitions>
  <inkml:trace contextRef="#ctx0" brushRef="#br0">120 0 24575,'-2'9'0,"1"-1"0,-2 0 0,1 1 0,-1-1 0,0 0 0,-1 0 0,0-1 0,0 1 0,-1-1 0,0 0 0,0 0 0,-1 0 0,-7 6 0,4-1 0,0 0 0,0 0 0,-7 13 0,13-19 0,1-1 0,0 1 0,-1 0 0,2-1 0,-1 1 0,1 0 0,0 0 0,0 0 0,0 0 0,1 0 0,0 0 0,0 0 0,1 0 0,0 1 0,0-2 0,2 8 0,3 2 0,0-1 0,1 0 0,1 0 0,16 22 0,-15-23 0,-5-5 11,0 1 1,0-1-1,-1 1 0,0-1 0,-1 1 0,0 0 1,0 0-1,-1 0 0,0 0 0,-1 11 0,0-11-146,0-1 0,1 0-1,0 1 1,0-1 0,1 0-1,0 0 1,0 0 0,1 0 0,0 0-1,6 10 1,1-7-6691</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17.605"/>
    </inkml:context>
    <inkml:brush xml:id="br0">
      <inkml:brushProperty name="width" value="0.05" units="cm"/>
      <inkml:brushProperty name="height" value="0.05" units="cm"/>
    </inkml:brush>
  </inkml:definitions>
  <inkml:trace contextRef="#ctx0" brushRef="#br0">0 111 24575,'2'0'0,"-1"0"0,1 1 0,0-1 0,-1 1 0,1 0 0,-1-1 0,1 1 0,-1 0 0,0 0 0,1 0 0,-1 0 0,0 0 0,0 0 0,0 1 0,1-1 0,-1 0 0,0 1 0,-1-1 0,1 0 0,1 3 0,18 38 0,-13-25 0,17 26 0,-22-40 0,0 0 0,0 0 0,0-1 0,0 1 0,0 0 0,1-1 0,-1 1 0,1-1 0,0 0 0,-1 0 0,5 3 0,-6-7 0,0 0 0,0 0 0,0 0 0,0 0 0,-1 0 0,1 0 0,0-1 0,-1 1 0,0 0 0,0 0 0,0 0 0,0 0 0,0 0 0,0-1 0,-1-2 0,1 3 0,-1-37-341,1 0 0,2 0-1,9-47 1,-6 61-6485</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46.893"/>
    </inkml:context>
    <inkml:brush xml:id="br0">
      <inkml:brushProperty name="width" value="0.05" units="cm"/>
      <inkml:brushProperty name="height" value="0.05" units="cm"/>
    </inkml:brush>
  </inkml:definitions>
  <inkml:trace contextRef="#ctx0" brushRef="#br0">1 87 24575,'3'-2'0,"1"-1"0,-1 0 0,1 1 0,0 0 0,0 0 0,0 0 0,0 0 0,0 1 0,0 0 0,0 0 0,1 0 0,5-1 0,60-2 0,-49 4 0,58-7 0,96-19 0,-68 7 0,-63 15-636,80 2-1,-122 2 545,22 0-6734</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48.280"/>
    </inkml:context>
    <inkml:brush xml:id="br0">
      <inkml:brushProperty name="width" value="0.05" units="cm"/>
      <inkml:brushProperty name="height" value="0.05" units="cm"/>
    </inkml:brush>
  </inkml:definitions>
  <inkml:trace contextRef="#ctx0" brushRef="#br0">1 0 24575,'678'0'-1365,"-651"0"-5461</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26.811"/>
    </inkml:context>
    <inkml:brush xml:id="br0">
      <inkml:brushProperty name="width" value="0.05" units="cm"/>
      <inkml:brushProperty name="height" value="0.05" units="cm"/>
    </inkml:brush>
  </inkml:definitions>
  <inkml:trace contextRef="#ctx0" brushRef="#br0">0 1 24575,'2'0'0,"1"0"0,-1 1 0,0 0 0,0-1 0,0 1 0,0 0 0,0 0 0,0 0 0,0 0 0,0 0 0,0 1 0,0-1 0,-1 1 0,1-1 0,2 3 0,23 30 0,-20-25 0,83 132 0,-69-105 0,2 0 0,1-1 0,1-1 0,32 32 0,-22-31-341,-2 2 0,-1 1-1,40 62 1,-58-75-6485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45.008"/>
    </inkml:context>
    <inkml:brush xml:id="br0">
      <inkml:brushProperty name="width" value="0.025" units="cm"/>
      <inkml:brushProperty name="height" value="0.025" units="cm"/>
    </inkml:brush>
  </inkml:definitions>
  <inkml:trace contextRef="#ctx0" brushRef="#br0">1 44 24575,'4'0'0,"9"0"0,6 0 0,8 0 0,4 0 0,-1 0 0,7 0 0,6 0 0,2 0 0,10 0 0,7 0 0,5-4 0,3-1 0,-7-4 0,-17-4 0,-18 0-8191</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27.855"/>
    </inkml:context>
    <inkml:brush xml:id="br0">
      <inkml:brushProperty name="width" value="0.05" units="cm"/>
      <inkml:brushProperty name="height" value="0.05" units="cm"/>
    </inkml:brush>
  </inkml:definitions>
  <inkml:trace contextRef="#ctx0" brushRef="#br0">484 0 24575,'-1'14'0,"-2"0"0,1-1 0,-2 0 0,0 1 0,0-1 0,-12 22 0,1 1 0,-9 24 0,-2-1 0,-3-1 0,-2-2 0,-71 98 0,72-117 0,0 2 0,-60 59 0,32-29-1365,43-53-5461</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29.441"/>
    </inkml:context>
    <inkml:brush xml:id="br0">
      <inkml:brushProperty name="width" value="0.05" units="cm"/>
      <inkml:brushProperty name="height" value="0.05" units="cm"/>
    </inkml:brush>
  </inkml:definitions>
  <inkml:trace contextRef="#ctx0" brushRef="#br0">0 0 24575,'4'1'0,"0"-1"0,0 1 0,0-1 0,0 1 0,-1 0 0,1 1 0,0-1 0,-1 1 0,1 0 0,-1-1 0,1 1 0,-1 1 0,0-1 0,0 0 0,0 1 0,0 0 0,0 0 0,-1 0 0,1 0 0,-1 0 0,0 0 0,0 0 0,0 1 0,0-1 0,0 1 0,1 5 0,4 13 0,0 0 0,-2 0 0,5 35 0,-3-17 0,-4-26 0,-2-3 0,1 0 0,0 0 0,1 0 0,1 0 0,0 0 0,0-1 0,1 1 0,10 16 0,-14-27 0,-1 1 0,1 0 0,-1-1 0,0 1 0,1-1 0,-1 0 0,1 1 0,-1-1 0,1 1 0,0-1 0,-1 0 0,1 1 0,-1-1 0,1 0 0,0 0 0,-1 1 0,1-1 0,0 0 0,-1 0 0,1 0 0,0 0 0,-1 0 0,1 0 0,0 0 0,-1 0 0,1 0 0,0 0 0,-1 0 0,1 0 0,0-1 0,0 1 0,15-19 0,3-31 0,-15 32 0,3-15 0,1 0 0,2 1 0,20-44 0,-2 11-1365,-15 31-5461</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30.466"/>
    </inkml:context>
    <inkml:brush xml:id="br0">
      <inkml:brushProperty name="width" value="0.05" units="cm"/>
      <inkml:brushProperty name="height" value="0.05" units="cm"/>
    </inkml:brush>
  </inkml:definitions>
  <inkml:trace contextRef="#ctx0" brushRef="#br0">1 12 24575,'707'0'0,"-657"-5"-1365,-32-2-5461</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31.315"/>
    </inkml:context>
    <inkml:brush xml:id="br0">
      <inkml:brushProperty name="width" value="0.05" units="cm"/>
      <inkml:brushProperty name="height" value="0.05" units="cm"/>
    </inkml:brush>
  </inkml:definitions>
  <inkml:trace contextRef="#ctx0" brushRef="#br0">0 0 24575,'3'55'0,"9"60"0,4 55 0,-2 9 0,-1-16 0,-11-127 0,1-1 0,2 1 0,16 56 0,-9-59-1365,2-8-5461</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32.326"/>
    </inkml:context>
    <inkml:brush xml:id="br0">
      <inkml:brushProperty name="width" value="0.05" units="cm"/>
      <inkml:brushProperty name="height" value="0.05" units="cm"/>
    </inkml:brush>
  </inkml:definitions>
  <inkml:trace contextRef="#ctx0" brushRef="#br0">1 17 24575,'0'-1'0,"0"0"0,0 0 0,1 0 0,-1 1 0,1-1 0,-1 0 0,0 0 0,1 0 0,0 1 0,-1-1 0,1 0 0,-1 1 0,1-1 0,0 0 0,0 1 0,-1-1 0,1 1 0,0-1 0,0 1 0,0-1 0,-1 1 0,1 0 0,0-1 0,0 1 0,0 0 0,0 0 0,0 0 0,0 0 0,0 0 0,0 0 0,1 0 0,31 0 0,-22 2-1,0 0 0,-1 0 0,1 1 0,-1 1-1,0-1 1,0 2 0,0-1 0,0 2 0,-1-1-1,0 1 1,0 1 0,8 7 0,7 9 34,0 2-1,30 41 1,-35-40-516,2 0 1,46 42-1,-48-53-6343</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33.462"/>
    </inkml:context>
    <inkml:brush xml:id="br0">
      <inkml:brushProperty name="width" value="0.05" units="cm"/>
      <inkml:brushProperty name="height" value="0.05" units="cm"/>
    </inkml:brush>
  </inkml:definitions>
  <inkml:trace contextRef="#ctx0" brushRef="#br0">545 0 24575,'-13'1'0,"1"0"0,0 1 0,0 1 0,0-1 0,0 2 0,1 0 0,-1 0 0,1 1 0,-11 7 0,-96 65 0,85-54 0,10-8 0,0 2 0,0 1 0,2 0 0,0 2 0,2 0 0,-34 45 0,20-26 0,28-34 0,0 0 0,0 1 0,0-1 0,0 1 0,1 0 0,0 1 0,0-1 0,1 1 0,-5 12 0,8-13 0,1 0 0,0 0 0,0 0 0,1 0 0,0 0 0,0 0 0,0 0 0,1-1 0,-1 1 0,2-1 0,-1 0 0,6 7 0,10 22 0,-11-13 0,0 0 0,-2 0 0,-1 1 0,0 0 0,2 32 0,-4 112 0,-4-104 0,0-57-54,1-1-1,0 0 0,0 1 1,0-1-1,0 0 1,1 1-1,0-1 0,0 0 1,0 0-1,0 0 1,1 1-1,-1-1 0,1-1 1,0 1-1,1 0 0,-1 0 1,0-1-1,1 1 1,0-1-1,0 0 0,0 0 1,0 0-1,1 0 1,3 2-1,16 8-6771</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3:34.896"/>
    </inkml:context>
    <inkml:brush xml:id="br0">
      <inkml:brushProperty name="width" value="0.05" units="cm"/>
      <inkml:brushProperty name="height" value="0.05" units="cm"/>
    </inkml:brush>
  </inkml:definitions>
  <inkml:trace contextRef="#ctx0" brushRef="#br0">0 99 24575,'3'1'0,"-1"-1"0,1 1 0,-1 0 0,1 0 0,-1 0 0,0 0 0,0 0 0,1 0 0,-1 0 0,0 1 0,0-1 0,0 1 0,0 0 0,0 0 0,-1 0 0,1-1 0,2 5 0,26 42 0,-25-40 0,30 58 0,-22-38 0,1-2 0,2 1 0,1-2 0,27 33 0,-43-57 0,-1 0 0,1 0 0,0 0 0,-1 0 0,1 0 0,0-1 0,0 1 0,0 0 0,0-1 0,0 1 0,-1 0 0,1-1 0,0 1 0,0-1 0,1 1 0,-1-1 0,0 0 0,0 1 0,0-1 0,0 0 0,0 0 0,0 0 0,0 0 0,0 0 0,1 0 0,-1 0 0,0 0 0,0 0 0,0-1 0,0 1 0,0 0 0,0-1 0,0 1 0,0-1 0,0 1 0,0-1 0,0 1 0,0-1 0,0 0 0,0 1 0,0-1 0,-1 0 0,1 0 0,0 0 0,0 0 0,-1 1 0,1-1 0,-1 0 0,1 0 0,-1 0 0,1 0 0,0-2 0,4-9 0,-1 0 0,0-1 0,5-23 0,-4 15 0,29-67 0,-22 59 0,-1 0 0,9-40 0,-14 45-40,3-31-1285,-10 37-5501</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58.531"/>
    </inkml:context>
    <inkml:brush xml:id="br0">
      <inkml:brushProperty name="width" value="0.05" units="cm"/>
      <inkml:brushProperty name="height" value="0.05" units="cm"/>
    </inkml:brush>
  </inkml:definitions>
  <inkml:trace contextRef="#ctx0" brushRef="#br0">652 87 24575,'-25'-2'0,"1"-1"0,0-1 0,1-2 0,-1 0 0,-38-16 0,29 10 0,-57-12 0,77 21 0,-1 1 0,0 1 0,0 0 0,0 0 0,0 2 0,-21 2 0,28-1 0,-1 0 0,1 0 0,0 1 0,0 0 0,0 0 0,0 0 0,0 1 0,0 0 0,1 0 0,0 1 0,0 0 0,0 0 0,-5 7 0,-3 4 0,2 1 0,0 0 0,0 0 0,2 1 0,0 1 0,2 0 0,0 0 0,0 1 0,2 0 0,1 0 0,-4 28 0,1 20 0,3 0 0,4 75 0,1-107 0,0-33 0,-1 0 0,1 0 0,0 0 0,0 0 0,0 0 0,0 0 0,1 1 0,-1-1 0,1 0 0,0 0 0,0 0 0,0-1 0,0 1 0,1 0 0,-1 0 0,1 0 0,-1-1 0,1 1 0,0-1 0,0 1 0,0-1 0,0 0 0,1 0 0,-1 0 0,1 0 0,-1 0 0,1-1 0,0 1 0,-1-1 0,1 0 0,0 1 0,0-1 0,0 0 0,0-1 0,0 1 0,0-1 0,5 1 0,34 8 0,0-1 0,1-2 0,0-3 0,0-1 0,47-4 0,-79 0 10,1 0 0,-1-1 0,0-1 0,0 1 0,0-2 0,0 0 0,-1 0 0,0-1 0,0 0 0,0-1 0,11-10 0,-4 2-258,0 0 1,-2-2-1,0 1 1,0-2-1,11-19 1,-10 10-6579</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0:59.316"/>
    </inkml:context>
    <inkml:brush xml:id="br0">
      <inkml:brushProperty name="width" value="0.05" units="cm"/>
      <inkml:brushProperty name="height" value="0.05" units="cm"/>
    </inkml:brush>
  </inkml:definitions>
  <inkml:trace contextRef="#ctx0" brushRef="#br0">1 44 24575,'198'3'0,"213"-6"0,-349-5 120,-58 7-234,0 0 0,0 0-1,0 0 1,0 0 0,0-1 0,0 0-1,-1 0 1,1 0 0,-1 0 0,1 0-1,-1-1 1,4-3 0,-2-3-6712</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09.641"/>
    </inkml:context>
    <inkml:brush xml:id="br0">
      <inkml:brushProperty name="width" value="0.05" units="cm"/>
      <inkml:brushProperty name="height" value="0.05" units="cm"/>
    </inkml:brush>
  </inkml:definitions>
  <inkml:trace contextRef="#ctx0" brushRef="#br0">0 56 24575,'1'7'0,"1"-1"0,-1 1 0,1-1 0,0 1 0,1-1 0,0 0 0,5 10 0,9 21 0,-1 27 0,8 69 0,6 29 0,-26-146 0,0-1 0,1 0 0,1 0 0,0 0 0,1-1 0,14 22 0,-19-33 0,-1-1 0,1 1 0,0-1 0,0 0 0,0 1 0,1-1 0,-1 0 0,0-1 0,1 1 0,-1 0 0,1-1 0,0 1 0,-1-1 0,1 0 0,0 0 0,0 0 0,0 0 0,0 0 0,0-1 0,0 1 0,0-1 0,0 0 0,0 0 0,0 0 0,0 0 0,0 0 0,0-1 0,0 1 0,0-1 0,0 0 0,0 0 0,0 0 0,0-1 0,-1 1 0,1 0 0,-1-1 0,1 0 0,-1 0 0,1 1 0,-1-2 0,4-2 0,3-5 0,-1-1 0,0 1 0,0-1 0,-1 0 0,0-1 0,-1 0 0,0 0 0,-1 0 0,0-1 0,4-21 0,8-16 0,60-156 0,-51 130 0,-19 51 0,2 1 0,18-38 0,-11 31-1365,-1 5-5461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45.826"/>
    </inkml:context>
    <inkml:brush xml:id="br0">
      <inkml:brushProperty name="width" value="0.025" units="cm"/>
      <inkml:brushProperty name="height" value="0.025" units="cm"/>
    </inkml:brush>
  </inkml:definitions>
  <inkml:trace contextRef="#ctx0" brushRef="#br0">23 0 24575,'-13'403'0,"3"69"0,10-374 0,0-307-1365,0 186-5461</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10.428"/>
    </inkml:context>
    <inkml:brush xml:id="br0">
      <inkml:brushProperty name="width" value="0.05" units="cm"/>
      <inkml:brushProperty name="height" value="0.05" units="cm"/>
    </inkml:brush>
  </inkml:definitions>
  <inkml:trace contextRef="#ctx0" brushRef="#br0">0 0 24575,'0'5'0,"0"6"0,0 7 0,0 4 0,0 4 0,0 2 0,0 0 0,5 2 0,11 4 0,8 7 0,-1 0 0,2-1 0,0-3 0,-4-8-8191</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11.105"/>
    </inkml:context>
    <inkml:brush xml:id="br0">
      <inkml:brushProperty name="width" value="0.05" units="cm"/>
      <inkml:brushProperty name="height" value="0.05" units="cm"/>
    </inkml:brush>
  </inkml:definitions>
  <inkml:trace contextRef="#ctx0" brushRef="#br0">249 1 24575,'-5'0'0,"-6"0"0,-6 4 0,-5 8 0,1 5 0,-1 9 0,-1 1 0,3 1 0,1 0 0,-2 0 0,-2-5 0,3-1 0,5 0 0,5-3-8191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11.972"/>
    </inkml:context>
    <inkml:brush xml:id="br0">
      <inkml:brushProperty name="width" value="0.05" units="cm"/>
      <inkml:brushProperty name="height" value="0.05" units="cm"/>
    </inkml:brush>
  </inkml:definitions>
  <inkml:trace contextRef="#ctx0" brushRef="#br0">0 0 24575,'658'0'-1365,"-639"0"-5461</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12.674"/>
    </inkml:context>
    <inkml:brush xml:id="br0">
      <inkml:brushProperty name="width" value="0.05" units="cm"/>
      <inkml:brushProperty name="height" value="0.05" units="cm"/>
    </inkml:brush>
  </inkml:definitions>
  <inkml:trace contextRef="#ctx0" brushRef="#br0">1 1 24575,'0'83'0,"17"139"0,-9-149-166,-4 140-1,-4-155-865,-1-23-5794</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14.137"/>
    </inkml:context>
    <inkml:brush xml:id="br0">
      <inkml:brushProperty name="width" value="0.05" units="cm"/>
      <inkml:brushProperty name="height" value="0.05" units="cm"/>
    </inkml:brush>
  </inkml:definitions>
  <inkml:trace contextRef="#ctx0" brushRef="#br0">0 134 24575,'5'0'0,"0"1"0,0 0 0,0 0 0,0 0 0,-1 1 0,1 0 0,0 0 0,-1 0 0,1 0 0,-1 1 0,0-1 0,0 1 0,0 0 0,0 0 0,0 1 0,-1-1 0,0 1 0,1 0 0,-1 0 0,0 0 0,3 7 0,6 11 0,-1 0 0,-1 0 0,8 26 0,-10-27 0,-1 0 0,32 73 0,-36-89 0,0 1 0,0 0 0,1-1 0,-1 1 0,1-1 0,1 0 0,-1 0 0,1-1 0,-1 1 0,1-1 0,1 0 0,5 4 0,-9-7 0,0-1 0,1 1 0,-1-1 0,0 0 0,0 1 0,0-1 0,1 0 0,-1 0 0,0 0 0,0 0 0,1-1 0,-1 1 0,0-1 0,0 1 0,0-1 0,0 0 0,0 0 0,0 0 0,0 0 0,0 0 0,0 0 0,0 0 0,0-1 0,-1 1 0,1-1 0,-1 1 0,3-3 0,5-7 0,0 1 0,-1-1 0,9-15 0,-13 20 0,12-24 0,0-1 0,17-48 0,-20 44 0,32-59 0,31-41-1365,-62 106-5461</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1:16.458"/>
    </inkml:context>
    <inkml:brush xml:id="br0">
      <inkml:brushProperty name="width" value="0.05" units="cm"/>
      <inkml:brushProperty name="height" value="0.05" units="cm"/>
    </inkml:brush>
  </inkml:definitions>
  <inkml:trace contextRef="#ctx0" brushRef="#br0">0 51 24575,'4'0'0,"0"0"0,-1 0 0,1 0 0,0 0 0,-1 1 0,1-1 0,-1 1 0,1 0 0,-1 0 0,1 1 0,-1-1 0,1 1 0,-1-1 0,0 1 0,0 0 0,3 3 0,-3-2 0,-1 1 0,1-1 0,-1 1 0,0 0 0,0 0 0,0-1 0,-1 1 0,1 0 0,-1 0 0,0 1 0,0-1 0,0 0 0,-1 8 0,1 6 0,0 21 0,-1-38 0,0 1 0,0-1 0,0 0 0,0 1 0,1-1 0,-1 0 0,0 1 0,1-1 0,-1 0 0,1 0 0,-1 1 0,1-1 0,0 0 0,0 0 0,-1 0 0,1 0 0,0 0 0,0 0 0,2 2 0,-2-3 0,0 0 0,0 0 0,-1-1 0,1 1 0,0 0 0,0 0 0,0 0 0,0-1 0,0 1 0,-1 0 0,1-1 0,0 1 0,0-1 0,0 1 0,-1-1 0,1 1 0,0-1 0,-1 1 0,1-1 0,0 0 0,-1 0 0,1 1 0,-1-1 0,1 0 0,-1 0 0,0 1 0,1-1 0,-1 0 0,0 0 0,1-1 0,14-38 0,-9 26 0,-3 7 0,10-23 0,1 0 0,28-42 0,-42 72 0,0 0 0,0-1 0,0 1 0,0 0 0,0 0 0,0 0 0,1-1 0,-1 1 0,0 0 0,0 0 0,0 0 0,0 0 0,0-1 0,0 1 0,1 0 0,-1 0 0,0 0 0,0 0 0,0 0 0,1 0 0,-1-1 0,0 1 0,0 0 0,0 0 0,0 0 0,1 0 0,-1 0 0,0 0 0,0 0 0,1 0 0,-1 0 0,0 0 0,0 0 0,0 0 0,1 0 0,-1 0 0,0 0 0,0 0 0,0 0 0,1 0 0,-1 0 0,0 0 0,0 1 0,0-1 0,0 0 0,1 0 0,-1 0 0,0 0 0,0 0 0,0 0 0,0 1 0,1-1 0,-1 0 0,0 0 0,0 0 0,0 1 0,0-1 0,0 0 0,5 21 0,-3 24 0,-3 5 0,-6 136 0,4-160 0,-1 0 0,-1-1 0,-1 0 0,-2 0 0,-12 28 0,17-47 0,0-1 0,0 0 0,-1 0 0,1 0 0,-1 0 0,-1-1 0,1 1 0,0-1 0,-1 0 0,0 0 0,0-1 0,-9 5 0,12-7 0,1 0 0,-1 0 0,0-1 0,1 1 0,-1-1 0,0 1 0,1-1 0,-1 0 0,0 0 0,1 0 0,-1 0 0,0 0 0,1 0 0,-1 0 0,0 0 0,1-1 0,-1 1 0,0-1 0,-2 0 0,3-1 0,-1 1 0,0 0 0,1-1 0,-1 0 0,1 1 0,0-1 0,-1 0 0,1 0 0,0 0 0,0 0 0,0 0 0,0 0 0,1 0 0,-1 0 0,1 0 0,-1 0 0,1-1 0,0 1 0,-1-3 0,1-1 0,1 1 0,-1-1 0,1 1 0,0-1 0,1 1 0,-1-1 0,1 1 0,0 0 0,0 0 0,1 0 0,0 0 0,-1 0 0,2 1 0,-1-1 0,8-8 0,5-5 0,2 1 0,21-18 0,-25 25 0,0 0 0,0 1 0,1 1 0,0 0 0,1 2 0,0-1 0,0 2 0,0 0 0,20-3 0,-20 3 0,-1 0 0,0-1 0,0-1 0,0 0 0,-1-1 0,26-20 0,-40 28-23,1 0 1,-1 0-1,0 0 0,1 0 0,-1 0 1,0 0-1,0 0 0,1-1 0,-1 1 1,0 0-1,1 0 0,-1 0 0,0-1 1,0 1-1,0 0 0,1 0 0,-1-1 1,0 1-1,0 0 0,0 0 0,0-1 1,1 1-1,-1 0 0,0 0 0,0-1 1,0 1-1,0 0 0,0-1 0,0 1 1,0 0-1,0-1 0,0 1 0,0 0 1,0-1-1,0 1 0,0 0 0,0 0 1,0-1-1,0 1 0,0 0 0,-1-1 1,1 1-1,0 0 0,0 0 0,0-1 1,0 1-1,-1 0 0,1 0 0,0-1 0,0 1 1,0 0-1,-1 0 0,1-1 0,0 1 1,0 0-1,-1 0 0,1 0 0,0 0 1,-1-1-1,-10-2-6803</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37.980"/>
    </inkml:context>
    <inkml:brush xml:id="br0">
      <inkml:brushProperty name="width" value="0.05" units="cm"/>
      <inkml:brushProperty name="height" value="0.05" units="cm"/>
    </inkml:brush>
  </inkml:definitions>
  <inkml:trace contextRef="#ctx0" brushRef="#br0">1 138 24575,'1'7'0,"0"1"0,1-1 0,-1 0 0,2-1 0,-1 1 0,5 8 0,3 10 0,86 260 0,-89-268 0,0 0 0,1 0 0,1-1 0,0 0 0,1-1 0,1 0 0,0-1 0,1 0 0,18 16 0,-29-29 0,1 0 0,-1-1 0,1 1 0,-1 0 0,0-1 0,1 0 0,0 1 0,-1-1 0,1 0 0,-1 1 0,1-1 0,-1 0 0,1 0 0,-1-1 0,1 1 0,0 0 0,-1 0 0,1-1 0,-1 1 0,1-1 0,-1 1 0,1-1 0,-1 0 0,0 1 0,1-1 0,-1 0 0,0 0 0,0 0 0,1 0 0,-1 0 0,0 0 0,0-1 0,0 1 0,0 0 0,0 0 0,-1-1 0,2-1 0,6-9 0,-1 0 0,0 0 0,6-16 0,-9 18 0,9-19 0,-2 0 0,0-1 0,-3 0 0,0-1 0,-2 0 0,-1 0 0,-2-1 0,0-33 0,-1 42-136,0-1-1,1 1 1,2 0-1,0 0 1,2 1-1,0 0 1,1 0-1,2 0 0,16-28 1,-12 26-6690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39.015"/>
    </inkml:context>
    <inkml:brush xml:id="br0">
      <inkml:brushProperty name="width" value="0.05" units="cm"/>
      <inkml:brushProperty name="height" value="0.05" units="cm"/>
    </inkml:brush>
  </inkml:definitions>
  <inkml:trace contextRef="#ctx0" brushRef="#br0">1 1 24575,'5'0'0,"6"0"0,11 4 0,1 8 0,2 5 0,-3 5 0,4 13 0,-2 10 0,-1 8 0,1-6 0,-4-11-8191</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39.906"/>
    </inkml:context>
    <inkml:brush xml:id="br0">
      <inkml:brushProperty name="width" value="0.05" units="cm"/>
      <inkml:brushProperty name="height" value="0.05" units="cm"/>
    </inkml:brush>
  </inkml:definitions>
  <inkml:trace contextRef="#ctx0" brushRef="#br0">116 1 24575,'0'4'0,"-5"8"0,-6 5 0,-6 0 0,0 2 0,3 3 0,-2 2 0,3 2 0,3 1 0,3 1 0,3 1 0,2-6-8191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40.685"/>
    </inkml:context>
    <inkml:brush xml:id="br0">
      <inkml:brushProperty name="width" value="0.05" units="cm"/>
      <inkml:brushProperty name="height" value="0.05" units="cm"/>
    </inkml:brush>
  </inkml:definitions>
  <inkml:trace contextRef="#ctx0" brushRef="#br0">1 87 24575,'5'-9'0,"6"-4"0,6 1 0,5-2 0,4 0 0,2 4 0,1 3 0,0 2 0,1 3 0,4 2 0,6 0 0,6 0 0,0 1 0,2-1 0,-3 1 0,-9-1-8191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47.174"/>
    </inkml:context>
    <inkml:brush xml:id="br0">
      <inkml:brushProperty name="width" value="0.025" units="cm"/>
      <inkml:brushProperty name="height" value="0.025" units="cm"/>
    </inkml:brush>
  </inkml:definitions>
  <inkml:trace contextRef="#ctx0" brushRef="#br0">53 0 24575,'1'54'0,"-3"60"0,1-102 0,0 0 0,-2 0 0,1 0 0,-2 0 0,1 0 0,-2-1 0,-6 14 0,7-16 0,0 0 0,1 0 0,0 0 0,1 0 0,0 1 0,1-1 0,-1 1 0,2-1 0,-1 1 0,1-1 0,1 1 0,0-1 0,0 1 0,1-1 0,0 1 0,1-1 0,0 0 0,7 15 0,6 9 0,1 0 0,2 0 0,32 42 0,-34-55 10,0-1 0,22 20-1,-6-7-1403,-19-17-5432</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41.630"/>
    </inkml:context>
    <inkml:brush xml:id="br0">
      <inkml:brushProperty name="width" value="0.05" units="cm"/>
      <inkml:brushProperty name="height" value="0.05" units="cm"/>
    </inkml:brush>
  </inkml:definitions>
  <inkml:trace contextRef="#ctx0" brushRef="#br0">1 1 24575,'5'0'0,"6"0"0,11 0 0,7 0 0,3 0 0,0 0 0,1 0 0,-1 0 0,-2 0 0,0 0 0,-1 0 0,-1 0 0,1 0 0,-1 0 0,-5 0-8191</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43.046"/>
    </inkml:context>
    <inkml:brush xml:id="br0">
      <inkml:brushProperty name="width" value="0.05" units="cm"/>
      <inkml:brushProperty name="height" value="0.05" units="cm"/>
    </inkml:brush>
  </inkml:definitions>
  <inkml:trace contextRef="#ctx0" brushRef="#br0">1 61 24575,'-1'23'0,"2"1"0,0 0 0,2-1 0,1 1 0,0-1 0,2 0 0,1 0 0,17 40 0,72 113 0,-2-4 0,-93-169 0,0 0 0,0-1 0,1 1 0,-1 0 0,1-1 0,0 1 0,0-1 0,0 0 0,0 0 0,0 1 0,0-1 0,0-1 0,1 1 0,-1 0 0,1 0 0,0-1 0,4 2 0,-5-2 0,1-1 0,-1 0 0,1 1 0,-1-1 0,0 0 0,1-1 0,-1 1 0,1 0 0,-1-1 0,1 1 0,-1-1 0,0 0 0,0 0 0,1 0 0,-1 0 0,0 0 0,3-2 0,2-3 0,1 0 0,-1 0 0,0-1 0,0 0 0,-1-1 0,0 1 0,0-1 0,0-1 0,5-10 0,1-6 0,103-191 0,-87 161 0,-2-2 0,-2-1 0,17-65 0,-17 71-1365,-10 31-5461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45.039"/>
    </inkml:context>
    <inkml:brush xml:id="br0">
      <inkml:brushProperty name="width" value="0.05" units="cm"/>
      <inkml:brushProperty name="height" value="0.05" units="cm"/>
    </inkml:brush>
  </inkml:definitions>
  <inkml:trace contextRef="#ctx0" brushRef="#br0">117 176 24575,'0'2'0,"-1"-1"0,0 0 0,1 0 0,-1 0 0,0 0 0,0 0 0,0 0 0,0 0 0,0 0 0,0 0 0,0 0 0,0 0 0,0-1 0,0 1 0,0 0 0,-1-1 0,1 1 0,0-1 0,0 1 0,-1-1 0,1 0 0,0 1 0,-1-1 0,1 0 0,-1 0 0,-1 0 0,-37 1 0,37-2 0,1 0 0,-1 0 0,1 0 0,-1 0 0,1-1 0,0 1 0,-1-1 0,1 1 0,0-1 0,0 0 0,0 0 0,0 0 0,0 0 0,1 0 0,-1 0 0,1-1 0,-1 1 0,1 0 0,0-1 0,0 1 0,0-1 0,0 1 0,0-1 0,1 0 0,-1 1 0,1-1 0,0 0 0,0 1 0,0-1 0,0 0 0,0 0 0,0 1 0,1-1 0,-1 0 0,1 1 0,1-3 0,-1-2 0,0 1 0,1 0 0,0 0 0,1 0 0,-1 0 0,1 1 0,0-1 0,1 1 0,-1-1 0,1 1 0,0 0 0,0 1 0,1-1 0,7-6 0,-5 7 0,0 1 0,-1 0 0,2 0 0,-1 0 0,0 1 0,0 0 0,1 0 0,-1 1 0,1 0 0,0 1 0,14 0 0,-18 0 0,-1 0 0,0 0 0,0 1 0,0 0 0,0-1 0,1 1 0,-1 0 0,0 0 0,-1 1 0,1-1 0,0 1 0,0-1 0,0 1 0,-1 0 0,1 0 0,-1 0 0,0 1 0,1-1 0,-1 0 0,0 1 0,0-1 0,-1 1 0,1 0 0,0 0 0,-1 0 0,0 0 0,0 0 0,0 0 0,2 6 0,-2-3 0,0 0 0,0 1 0,-1-1 0,1 1 0,-2-1 0,1 1 0,-1-1 0,1 1 0,-2-1 0,1 0 0,-1 1 0,0-1 0,-3 7 0,2-9 0,1-1 0,0 1 0,-1-1 0,1 0 0,-1 0 0,0 0 0,0 0 0,-1 0 0,1-1 0,0 0 0,-1 1 0,1-1 0,-1 0 0,0-1 0,0 1 0,0-1 0,0 0 0,0 0 0,0 0 0,0 0 0,-7 0 0,-21 1-1365,2-2-5461</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46.571"/>
    </inkml:context>
    <inkml:brush xml:id="br0">
      <inkml:brushProperty name="width" value="0.05" units="cm"/>
      <inkml:brushProperty name="height" value="0.05" units="cm"/>
    </inkml:brush>
  </inkml:definitions>
  <inkml:trace contextRef="#ctx0" brushRef="#br0">0 0 24575,'0'0'-8191</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48.522"/>
    </inkml:context>
    <inkml:brush xml:id="br0">
      <inkml:brushProperty name="width" value="0.05" units="cm"/>
      <inkml:brushProperty name="height" value="0.05" units="cm"/>
    </inkml:brush>
  </inkml:definitions>
  <inkml:trace contextRef="#ctx0" brushRef="#br0">0 0 24575,'0'0'-8191</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50.691"/>
    </inkml:context>
    <inkml:brush xml:id="br0">
      <inkml:brushProperty name="width" value="0.05" units="cm"/>
      <inkml:brushProperty name="height" value="0.05" units="cm"/>
    </inkml:brush>
  </inkml:definitions>
  <inkml:trace contextRef="#ctx0" brushRef="#br0">0 61 24575,'2'0'0,"-1"1"0,0-1 0,0 1 0,1 0 0,-1-1 0,0 1 0,0 0 0,0 0 0,0 0 0,0 0 0,0 0 0,0 0 0,0 0 0,0 0 0,0 0 0,-1 0 0,1 0 0,0 1 0,-1-1 0,1 0 0,-1 1 0,0-1 0,1 0 0,-1 1 0,0-1 0,0 0 0,1 3 0,3 45 0,-3-43 0,-1 28 0,-2 0 0,-7 43 0,4-41 0,-1 58 0,6-81 0,1 0 0,1-1 0,0 1 0,0 0 0,2-1 0,-1 1 0,1-1 0,9 16 0,-12-25 0,0 0 0,0-1 0,1 1 0,-1 0 0,1-1 0,0 1 0,-1-1 0,1 1 0,1-1 0,-1 0 0,0 0 0,0 0 0,1 0 0,-1 0 0,1 0 0,0-1 0,0 0 0,-1 1 0,1-1 0,0 0 0,0 0 0,0 0 0,0-1 0,0 1 0,0-1 0,0 0 0,0 1 0,0-1 0,1-1 0,-1 1 0,0 0 0,0-1 0,0 0 0,3-1 0,0 0 0,0-1 0,-1 1 0,0-1 0,0-1 0,0 1 0,0-1 0,0 0 0,-1 0 0,1-1 0,-1 1 0,0-1 0,-1 0 0,1 0 0,-1 0 0,0 0 0,4-9 0,4-17 0,-1 0 0,-2-1 0,0 0 0,-3 0 0,0 0 0,-2-1 0,-3-61 0,0 80 20,1-1 0,1 1 0,0-1 0,1 1 0,5-15 0,-5 21-155,-1 0 0,1 0 0,1 1 0,-1-1 0,1 1 0,1 0 0,-1 0 0,1 0 0,0 1 0,9-8 0,1 3-6691</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51.729"/>
    </inkml:context>
    <inkml:brush xml:id="br0">
      <inkml:brushProperty name="width" value="0.05" units="cm"/>
      <inkml:brushProperty name="height" value="0.05" units="cm"/>
    </inkml:brush>
  </inkml:definitions>
  <inkml:trace contextRef="#ctx0" brushRef="#br0">0 0 24575,'9'1'0,"-1"-1"0,1 2 0,-1-1 0,1 1 0,-1 1 0,0-1 0,0 2 0,0-1 0,0 1 0,-1 0 0,1 0 0,-1 1 0,0 0 0,9 8 0,7 10 0,0 1 0,28 37 0,-40-47 0,-4-5 15,-1 2 1,-1-1-1,1 1 0,-1-1 0,-1 2 0,6 21 0,-8-24-162,1 1 0,0 0 0,1 0 0,0-1 0,0 0-1,1 0 1,0 0 0,1 0 0,8 9 0,0-5-6679</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52.461"/>
    </inkml:context>
    <inkml:brush xml:id="br0">
      <inkml:brushProperty name="width" value="0.05" units="cm"/>
      <inkml:brushProperty name="height" value="0.05" units="cm"/>
    </inkml:brush>
  </inkml:definitions>
  <inkml:trace contextRef="#ctx0" brushRef="#br0">347 0 24575,'-5'5'0,"-6"6"0,-2 6 0,-8 10 0,-5 5 0,2 2 0,-4 4 0,1 2 0,2-3 0,0-1 0,-1-3 0,4-2 0,1-2 0,0-5 0,3-3 0,0 1 0,3-4-8191</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4:54.472"/>
    </inkml:context>
    <inkml:brush xml:id="br0">
      <inkml:brushProperty name="width" value="0.05" units="cm"/>
      <inkml:brushProperty name="height" value="0.05" units="cm"/>
    </inkml:brush>
  </inkml:definitions>
  <inkml:trace contextRef="#ctx0" brushRef="#br0">1 1 24575,'0'4'0,"0"8"0,5 5 0,6 5 0,6-1 0,0-4-8191</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02.331"/>
    </inkml:context>
    <inkml:brush xml:id="br0">
      <inkml:brushProperty name="width" value="0.05" units="cm"/>
      <inkml:brushProperty name="height" value="0.05" units="cm"/>
    </inkml:brush>
  </inkml:definitions>
  <inkml:trace contextRef="#ctx0" brushRef="#br0">0 1 24575,'5'-1'0,"-1"1"0,1 0 0,-1 0 0,1 0 0,-1 1 0,1 0 0,-1-1 0,0 1 0,1 1 0,-1-1 0,0 1 0,0 0 0,0 0 0,0 0 0,0 0 0,0 0 0,0 1 0,-1 0 0,1 0 0,-1 0 0,0 0 0,0 1 0,0-1 0,-1 1 0,1-1 0,3 8 0,9 16 0,-1 1 0,-2 0 0,-1 1 0,-1 0 0,-1 1 0,-1 0 0,-2 1 0,4 54 0,-7-63-36,2-1-1,0 0 0,1 0 1,1 0-1,2-1 0,17 34 1,-7-15-1073,-8-15-5717</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48.433"/>
    </inkml:context>
    <inkml:brush xml:id="br0">
      <inkml:brushProperty name="width" value="0.025" units="cm"/>
      <inkml:brushProperty name="height" value="0.025" units="cm"/>
    </inkml:brush>
  </inkml:definitions>
  <inkml:trace contextRef="#ctx0" brushRef="#br0">1021 0 24575,'-2'9'0,"0"-1"0,0 0 0,-1 0 0,1 0 0,-2 0 0,1-1 0,-1 1 0,-1-1 0,-7 11 0,-5 10 0,-24 41 0,-3-1 0,-2-3 0,-4-1 0,-78 76 0,-186 203 0,230-248 0,50-54 0,-1-1 0,-61 51 0,18-19 0,64-65-20,13-18 65,14-23-1435,13-9-5436</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03.279"/>
    </inkml:context>
    <inkml:brush xml:id="br0">
      <inkml:brushProperty name="width" value="0.05" units="cm"/>
      <inkml:brushProperty name="height" value="0.05" units="cm"/>
    </inkml:brush>
  </inkml:definitions>
  <inkml:trace contextRef="#ctx0" brushRef="#br0">340 0 24575,'-2'14'0,"-1"1"0,-1-1 0,0 0 0,-1 0 0,0 0 0,-1-1 0,-8 14 0,-3 7 0,-131 241 0,72-143 0,36-69-1365,24-43-5461</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04.709"/>
    </inkml:context>
    <inkml:brush xml:id="br0">
      <inkml:brushProperty name="width" value="0.05" units="cm"/>
      <inkml:brushProperty name="height" value="0.05" units="cm"/>
    </inkml:brush>
  </inkml:definitions>
  <inkml:trace contextRef="#ctx0" brushRef="#br0">1 0 24575,'2'1'0,"0"-1"0,-1 1 0,1 0 0,0-1 0,0 1 0,-1 0 0,1 0 0,-1 0 0,1 1 0,-1-1 0,1 0 0,-1 1 0,0-1 0,1 0 0,-1 1 0,0 0 0,0-1 0,0 1 0,0 0 0,1 2 0,17 43 0,-16-39 0,15 61 0,-16-57 0,0-1 0,0 1 0,1-1 0,1 0 0,0 0 0,1-1 0,0 1 0,0-1 0,8 11 0,-13-21 0,0 1 0,1-1 0,-1 1 0,1 0 0,-1-1 0,1 1 0,-1-1 0,1 1 0,0-1 0,-1 1 0,1-1 0,0 0 0,-1 1 0,1-1 0,0 0 0,-1 1 0,1-1 0,0 0 0,0 0 0,-1 0 0,1 0 0,0 0 0,0 0 0,-1 0 0,1 0 0,0 0 0,0 0 0,-1 0 0,2 0 0,13-19 0,-1-30 0,-11 33-114,0 1 1,1-1-1,1 1 0,0 0 0,1 0 1,1 1-1,0 0 0,1 0 0,0 1 1,1-1-1,12-12 0,-8 12-6712</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05.387"/>
    </inkml:context>
    <inkml:brush xml:id="br0">
      <inkml:brushProperty name="width" value="0.05" units="cm"/>
      <inkml:brushProperty name="height" value="0.05" units="cm"/>
    </inkml:brush>
  </inkml:definitions>
  <inkml:trace contextRef="#ctx0" brushRef="#br0">1 29 24575,'10'0'0,"7"0"0,12 0 0,4 0 0,7 0 0,1 0 0,4 0 0,-2 0 0,-2-4 0,-5-3 0,-2 1 0,-4 1 0,0 2 0,-2 1 0,-10 1 0,-18 0 0,-13 1 0,-5 0-8191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06.438"/>
    </inkml:context>
    <inkml:brush xml:id="br0">
      <inkml:brushProperty name="width" value="0.05" units="cm"/>
      <inkml:brushProperty name="height" value="0.05" units="cm"/>
    </inkml:brush>
  </inkml:definitions>
  <inkml:trace contextRef="#ctx0" brushRef="#br0">1 1 24575,'509'0'-1365,"-485"0"-5461</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08.550"/>
    </inkml:context>
    <inkml:brush xml:id="br0">
      <inkml:brushProperty name="width" value="0.05" units="cm"/>
      <inkml:brushProperty name="height" value="0.05" units="cm"/>
    </inkml:brush>
  </inkml:definitions>
  <inkml:trace contextRef="#ctx0" brushRef="#br0">1 0 24575,'2'62'0,"15"83"0,-14-126 0,-1-2 0,0 0 0,2 0 0,0-1 0,1 1 0,0-1 0,10 18 0,-12-27 0,1-1 0,1 0 0,-1 0 0,1-1 0,0 1 0,0-1 0,1 0 0,-1 0 0,1-1 0,0 1 0,0-1 0,1-1 0,-1 1 0,1-1 0,0 0 0,14 3 0,-16-4 0,0 0 0,0-1 0,1 0 0,-1 0 0,1-1 0,-1 1 0,0-1 0,1 0 0,-1 0 0,1-1 0,-1 0 0,1 0 0,-1 0 0,5-2 0,-6 1 0,0-1 0,0 1 0,-1-1 0,1 0 0,-1 1 0,1-1 0,-1-1 0,0 1 0,0 0 0,-1-1 0,1 0 0,-1 1 0,0-1 0,0 0 0,0 0 0,0 0 0,1-8 0,6-20 0,-1-1 0,-2-1 0,-1 1 0,0-49 0,-2 29 0,4 4 0,-6 46 0,-1 1 0,1-1 0,0 0 0,0 1 0,0-1 0,0 1 0,0-1 0,1 1 0,-1 0 0,1-1 0,-1 1 0,1 0 0,0 0 0,0 0 0,2-2 0,-3 4 0,-1 0 0,1 0 0,-1-1 0,1 1 0,-1 0 0,1 0 0,-1 0 0,1 0 0,-1 0 0,1 0 0,-1 0 0,1 0 0,-1 0 0,0 0 0,1 0 0,-1 1 0,1-1 0,-1 0 0,1 0 0,-1 0 0,1 0 0,-1 1 0,0-1 0,1 0 0,-1 1 0,1-1 0,-1 0 0,0 1 0,1-1 0,-1 0 0,0 1 0,0-1 0,1 0 0,-1 1 0,0-1 0,0 1 0,0-1 0,1 1 0,-1-1 0,0 1 0,0-1 0,0 0 0,0 2 0,5 22 0,-5-23 0,3 34 0,-5 69 0,0-77 0,1 1 0,2 0 0,0-1 0,8 37 0,-7-57-52,0-1-1,1 0 1,-1 0-1,2 0 1,-1 0-1,1 0 1,0-1-1,0 1 1,0-1-1,1 0 1,-1 0-1,1-1 1,1 0-1,-1 0 1,1 0-1,-1 0 1,1-1-1,0 0 1,0 0-1,0 0 0,1-1 1,-1 0-1,1-1 1,-1 1-1,12 0 1,14 2-6774</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09.345"/>
    </inkml:context>
    <inkml:brush xml:id="br0">
      <inkml:brushProperty name="width" value="0.05" units="cm"/>
      <inkml:brushProperty name="height" value="0.05" units="cm"/>
    </inkml:brush>
  </inkml:definitions>
  <inkml:trace contextRef="#ctx0" brushRef="#br0">0 0 24575,'10'0'0,"12"5"0,3 6 0,-3 12 0,0 5 0,-4 4 0,4 1 0,-1-1 0,-5 0 0,0-1 0,-2-2 0,-4-9 0,-4-9-8191</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10.063"/>
    </inkml:context>
    <inkml:brush xml:id="br0">
      <inkml:brushProperty name="width" value="0.05" units="cm"/>
      <inkml:brushProperty name="height" value="0.05" units="cm"/>
    </inkml:brush>
  </inkml:definitions>
  <inkml:trace contextRef="#ctx0" brushRef="#br0">324 0 24575,'-5'1'0,"0"0"0,0-1 0,0 2 0,0-1 0,0 1 0,0-1 0,1 1 0,-1 1 0,1-1 0,-6 4 0,-45 35 0,29-21 0,5-3 0,1 1 0,1 2 0,1-1 0,1 2 0,0 1 0,2 0 0,0 1 0,-21 47 0,35-69-32,0 0-1,0 0 1,1 0-1,-1 1 1,0-1-1,1 0 1,0 0-1,-1 1 1,1-1-1,0 1 1,-1-1-1,1 0 1,0 1-1,0-1 1,0 1-1,0-1 1,1 0-1,-1 1 1,0-1-1,0 0 1,1 1-1,-1-1 1,1 0-1,-1 1 1,1-1-1,0 0 1,0 0-1,-1 1 1,1-1-1,0 0 1,0 0-1,0 0 1,0 0-1,0 0 1,0-1-1,0 1 1,1 0-1,-1 0 0,0-1 1,0 1-1,2 0 1,19 6-6794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11.398"/>
    </inkml:context>
    <inkml:brush xml:id="br0">
      <inkml:brushProperty name="width" value="0.05" units="cm"/>
      <inkml:brushProperty name="height" value="0.05" units="cm"/>
    </inkml:brush>
  </inkml:definitions>
  <inkml:trace contextRef="#ctx0" brushRef="#br0">106 85 24575,'0'-4'0,"-5"-3"0,-1-4 0,-5 0 0,-5 2 0,-5-3 0,-3-4 0,2 1-8191</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13.011"/>
    </inkml:context>
    <inkml:brush xml:id="br0">
      <inkml:brushProperty name="width" value="0.05" units="cm"/>
      <inkml:brushProperty name="height" value="0.05" units="cm"/>
    </inkml:brush>
  </inkml:definitions>
  <inkml:trace contextRef="#ctx0" brushRef="#br0">173 23 24575,'-9'-4'0,"0"1"0,0-1 0,0 1 0,-1 1 0,1 0 0,-1 0 0,1 1 0,-1 0 0,0 1 0,-11 0 0,19 0 0,-1 1 0,1-1 0,-1 0 0,1 1 0,-1 0 0,1-1 0,-1 1 0,1 0 0,-1 0 0,1 1 0,0-1 0,0 0 0,0 1 0,0 0 0,0-1 0,0 1 0,0 0 0,0 0 0,1 0 0,-1 0 0,1 0 0,-1 0 0,1 0 0,0 1 0,0-1 0,0 1 0,0-1 0,0 0 0,0 1 0,1-1 0,-1 1 0,1 0 0,0-1 0,0 1 0,0-1 0,0 1 0,0 0 0,1-1 0,-1 1 0,1-1 0,1 4 0,-1 0 0,1 1 0,0-1 0,0 0 0,1 0 0,0-1 0,0 1 0,0-1 0,1 1 0,0-1 0,0 0 0,0 0 0,1-1 0,-1 1 0,1-1 0,0 0 0,0 0 0,1-1 0,-1 1 0,1-1 0,8 3 0,-11-5 0,1 1 0,0-1 0,0 0 0,-1 0 0,1 0 0,0 0 0,0-1 0,0 0 0,0 0 0,0 0 0,0 0 0,0 0 0,0-1 0,0 0 0,0 0 0,-1 0 0,1 0 0,0-1 0,0 1 0,-1-1 0,1 0 0,-1 0 0,0 0 0,0 0 0,1-1 0,-1 0 0,-1 1 0,1-1 0,0 0 0,-1 0 0,1 0 0,-1-1 0,3-6 0,-3 7-59,0-1 0,-1 0-1,1 1 1,-1-1-1,0 0 1,0 0 0,0 1-1,-1-1 1,1 0 0,-1 0-1,0 0 1,0 0 0,-1 0-1,1 0 1,-1 0-1,0 1 1,1-1 0,-2 0-1,1 0 1,0 1 0,-1-1-1,-4-6 1,-6-5-6767</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13.498"/>
    </inkml:context>
    <inkml:brush xml:id="br0">
      <inkml:brushProperty name="width" value="0.05" units="cm"/>
      <inkml:brushProperty name="height" value="0.05" units="cm"/>
    </inkml:brush>
  </inkml:definitions>
  <inkml:trace contextRef="#ctx0" brushRef="#br0">0 1 24575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51.908"/>
    </inkml:context>
    <inkml:brush xml:id="br0">
      <inkml:brushProperty name="width" value="0.025" units="cm"/>
      <inkml:brushProperty name="height" value="0.025" units="cm"/>
    </inkml:brush>
  </inkml:definitions>
  <inkml:trace contextRef="#ctx0" brushRef="#br0">234 25 24575,'0'-1'0,"-1"0"0,1 0 0,-1 0 0,1 0 0,-1 0 0,1 0 0,-1 0 0,0 0 0,1 0 0,-1 0 0,0 1 0,0-1 0,0 0 0,1 1 0,-1-1 0,0 0 0,0 1 0,0-1 0,0 1 0,0-1 0,0 1 0,0 0 0,0-1 0,0 1 0,0 0 0,-1 0 0,0 0 0,-36-4 0,33 3 0,-4 0 0,-1 1 0,1-1 0,-1 2 0,0-1 0,1 1 0,-1 1 0,1 0 0,-16 5 0,21-5 0,0 0 0,0 1 0,0-1 0,1 1 0,-1 0 0,1 0 0,0 0 0,0 0 0,0 1 0,0-1 0,0 1 0,1 0 0,0 0 0,-1 0 0,2 0 0,-1 0 0,0 0 0,1 1 0,0-1 0,-2 7 0,1 1 0,0 0 0,0-1 0,1 1 0,1 0 0,0 0 0,0 0 0,1 0 0,5 21 0,-5-27 0,1 0 0,0 0 0,0-1 0,1 1 0,-1-1 0,1 1 0,1-1 0,-1 0 0,1 0 0,0 0 0,0-1 0,0 1 0,0-1 0,1 0 0,0 0 0,0-1 0,0 1 0,10 4 0,13 6-108,-14-7-72,-1 0 1,1-1-1,0-1 1,0 0-1,1 0 1,26 3-1,-24-7-6646</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15.258"/>
    </inkml:context>
    <inkml:brush xml:id="br0">
      <inkml:brushProperty name="width" value="0.05" units="cm"/>
      <inkml:brushProperty name="height" value="0.05" units="cm"/>
    </inkml:brush>
  </inkml:definitions>
  <inkml:trace contextRef="#ctx0" brushRef="#br0">1 32 24575,'2'0'0,"0"0"0,1 0 0,-1 1 0,0-1 0,0 1 0,0 0 0,1-1 0,-1 1 0,0 0 0,0 0 0,0 0 0,0 1 0,-1-1 0,1 0 0,0 1 0,0-1 0,-1 1 0,1 0 0,-1-1 0,0 1 0,1 0 0,-1 0 0,0 0 0,0 0 0,0 0 0,1 3 0,2 7 0,0 0 0,-1 0 0,3 22 0,-1-9 0,19 102 0,-15-70 0,2-1 0,28 82 0,-38-136 0,-1-1 0,1 1 0,-1-1 0,1 1 0,-1-1 0,1 0 0,0 1 0,-1-1 0,1 0 0,0 1 0,0-1 0,0 0 0,0 0 0,0 0 0,0 0 0,1 0 0,-1 0 0,0 0 0,3 1 0,-3-2 0,0 0 0,-1 0 0,1-1 0,0 1 0,0 0 0,0-1 0,0 1 0,-1-1 0,1 1 0,0-1 0,0 1 0,-1-1 0,1 1 0,0-1 0,-1 0 0,1 1 0,-1-1 0,1 0 0,-1 1 0,1-1 0,-1 0 0,1 0 0,-1 0 0,1-1 0,5-13 0,-1 0 0,7-30 0,-7 28 0,27-81-455,5 1 0,76-143 0,-101 216-6371</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17.930"/>
    </inkml:context>
    <inkml:brush xml:id="br0">
      <inkml:brushProperty name="width" value="0.05" units="cm"/>
      <inkml:brushProperty name="height" value="0.05" units="cm"/>
    </inkml:brush>
  </inkml:definitions>
  <inkml:trace contextRef="#ctx0" brushRef="#br0">1 197 24575,'4'2'0,"0"0"0,0 0 0,0 0 0,-1 1 0,1-1 0,-1 1 0,1 0 0,-1 0 0,0 1 0,0-1 0,0 1 0,3 5 0,1 0 0,29 40 0,-2 1 0,-2 2 0,-2 1 0,23 60 0,-42-88 0,3 8 0,2 0 0,0-2 0,3 1 0,26 34 0,-45-66 0,1 1 0,-1 0 0,1-1 0,0 1 0,-1-1 0,1 1 0,-1-1 0,1 1 0,0-1 0,-1 1 0,1-1 0,0 0 0,0 1 0,-1-1 0,1 0 0,0 1 0,0-1 0,0 0 0,-1 0 0,1 0 0,0 0 0,0 0 0,0 0 0,-1 0 0,1 0 0,0 0 0,0 0 0,0-1 0,-1 1 0,1 0 0,0 0 0,0-1 0,-1 1 0,1-1 0,0 1 0,-1 0 0,1-1 0,0 1 0,-1-1 0,1 0 0,-1 1 0,1-1 0,-1 1 0,1-1 0,-1 0 0,1 0 0,23-43 0,-18 32 0,16-36 0,-2-2 0,-3-1 0,12-55 0,-17 58 0,2 0 0,2 0 0,41-83 0,-36 92-94,54-86-1177,-52 93-5555</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19.843"/>
    </inkml:context>
    <inkml:brush xml:id="br0">
      <inkml:brushProperty name="width" value="0.05" units="cm"/>
      <inkml:brushProperty name="height" value="0.05" units="cm"/>
    </inkml:brush>
  </inkml:definitions>
  <inkml:trace contextRef="#ctx0" brushRef="#br0">50 17 24575,'-2'0'0,"0"0"0,0 0 0,0 0 0,0 1 0,0-1 0,0 0 0,0 1 0,0 0 0,0-1 0,0 1 0,0 0 0,0 0 0,1 0 0,-1 0 0,0 0 0,1 1 0,-1-1 0,1 1 0,-1-1 0,1 1 0,0-1 0,0 1 0,-1-1 0,1 1 0,0 0 0,0 0 0,1 0 0,-1 0 0,0-1 0,1 1 0,-1 0 0,1 0 0,-1 0 0,1 0 0,0 0 0,0 0 0,0 1 0,0 1 0,0 0 0,1 1 0,-1-1 0,1 0 0,0 1 0,0-1 0,0 0 0,0 0 0,1 0 0,0 0 0,0 0 0,0 0 0,0 0 0,0-1 0,1 1 0,0-1 0,0 1 0,5 4 0,8 3 0,1-1 0,0 0 0,32 12 0,-43-19 0,1 0 0,0-1 0,0 1 0,1-2 0,-1 1 0,0-1 0,0 0 0,1-1 0,-1 1 0,1-2 0,-1 1 0,0-1 0,9-1 0,-13 0 0,-1 0 0,1 0 0,0 1 0,-1-1 0,0-1 0,1 1 0,-1 0 0,0-1 0,0 1 0,0-1 0,0 1 0,-1-1 0,1 0 0,-1 0 0,1 0 0,-1 0 0,0 0 0,0 0 0,-1 0 0,1 0 0,0 0 0,-1-1 0,0 1 0,0 0 0,0-6 0,0 4 0,0-1 0,-1 0 0,1 1 0,-1-1 0,0 1 0,0-1 0,-1 1 0,0-1 0,0 1 0,0 0 0,0 0 0,-1 0 0,-6-9 0,3 9-27,0 1-1,0 0 0,0 0 1,0 0-1,-1 1 0,0-1 1,1 2-1,-1-1 1,-8-1-1,-2-2-1061,-11-4-5737</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20.503"/>
    </inkml:context>
    <inkml:brush xml:id="br0">
      <inkml:brushProperty name="width" value="0.05" units="cm"/>
      <inkml:brushProperty name="height" value="0.05" units="cm"/>
    </inkml:brush>
  </inkml:definitions>
  <inkml:trace contextRef="#ctx0" brushRef="#br0">0 1 24575,'0'0'-8191</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22.070"/>
    </inkml:context>
    <inkml:brush xml:id="br0">
      <inkml:brushProperty name="width" value="0.05" units="cm"/>
      <inkml:brushProperty name="height" value="0.05" units="cm"/>
    </inkml:brush>
  </inkml:definitions>
  <inkml:trace contextRef="#ctx0" brushRef="#br0">454 30 24575,'-24'-1'0,"0"-1"0,-33-9 0,-33-2 0,74 12 0,0 0 0,1 1 0,-1 1 0,1 0 0,-22 5 0,32-4 0,1-1 0,-1 1 0,1 0 0,0 0 0,0 0 0,0 0 0,0 1 0,0 0 0,0 0 0,1 0 0,-1 0 0,1 0 0,0 1 0,0 0 0,0-1 0,0 1 0,1 0 0,-1 0 0,1 1 0,0-1 0,1 0 0,-2 6 0,-15 47 0,4 1 0,2 0 0,2 1 0,3 1 0,1 72 0,7-122 0,0 1 0,1-1 0,0 1 0,0-1 0,1 0 0,0 0 0,1 0 0,1-1 0,-1 1 0,1-1 0,1 0 0,0 0 0,0-1 0,0 0 0,1 0 0,1 0 0,15 13 0,-12-13 0,0 1 0,1-1 0,0-1 0,0 0 0,0-1 0,1 0 0,0-1 0,0-1 0,0 0 0,1 0 0,0-1 0,-1-1 0,16 1 0,139-6-1365,-144 3-5461</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23.108"/>
    </inkml:context>
    <inkml:brush xml:id="br0">
      <inkml:brushProperty name="width" value="0.05" units="cm"/>
      <inkml:brushProperty name="height" value="0.05" units="cm"/>
    </inkml:brush>
  </inkml:definitions>
  <inkml:trace contextRef="#ctx0" brushRef="#br0">1 1 24575,'793'0'-1365,"-768"0"-5461</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24.393"/>
    </inkml:context>
    <inkml:brush xml:id="br0">
      <inkml:brushProperty name="width" value="0.05" units="cm"/>
      <inkml:brushProperty name="height" value="0.05" units="cm"/>
    </inkml:brush>
  </inkml:definitions>
  <inkml:trace contextRef="#ctx0" brushRef="#br0">1 0 24575,'741'0'-1365,"-722"0"-5461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26.147"/>
    </inkml:context>
    <inkml:brush xml:id="br0">
      <inkml:brushProperty name="width" value="0.05" units="cm"/>
      <inkml:brushProperty name="height" value="0.05" units="cm"/>
    </inkml:brush>
  </inkml:definitions>
  <inkml:trace contextRef="#ctx0" brushRef="#br0">627 115 24575,'-7'-4'0,"-1"-1"0,1 1 0,-1 0 0,0 1 0,0 0 0,-1 0 0,1 1 0,-10-2 0,-14-5 0,-21-10 0,13 3 0,-66-15 0,94 29 0,0-1 0,1 2 0,-1 0 0,0 0 0,0 1 0,0 1 0,0 0 0,0 0 0,0 1 0,-16 5 0,19-2 0,1-1 0,-1 1 0,1 1 0,0-1 0,0 1 0,1 1 0,0-1 0,0 1 0,0 1 0,1-1 0,0 1 0,0 0 0,1 0 0,-8 17 0,5-7 0,0 1 0,0-1 0,2 1 0,0 1 0,2-1 0,-4 28 0,4 23 0,3 0 0,8 73 0,-6-136 0,1 1 0,0-1 0,0 0 0,1 1 0,0-1 0,0-1 0,0 1 0,1 0 0,0-1 0,0 0 0,1 0 0,0 0 0,7 7 0,12 9 0,48 36 0,-35-30 0,-29-22 0,0-1 0,0 0 0,0 0 0,0-1 0,1 0 0,0-1 0,0 0 0,0 0 0,0-1 0,19 2 0,4-2 0,62-3 0,-39-2 0,-47 3 7,-1-1-1,1 0 0,0-1 0,-1 0 1,1 0-1,-1 0 0,1-1 1,-1 0-1,0-1 0,0 0 1,-1 0-1,1 0 0,-1-1 0,0 0 1,0 0-1,0 0 0,-1-1 1,6-7-1,1-3-254,0-1 1,-2 0-1,0 0 1,0-1-1,12-36 1,-12 23-6579</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27.626"/>
    </inkml:context>
    <inkml:brush xml:id="br0">
      <inkml:brushProperty name="width" value="0.05" units="cm"/>
      <inkml:brushProperty name="height" value="0.05" units="cm"/>
    </inkml:brush>
  </inkml:definitions>
  <inkml:trace contextRef="#ctx0" brushRef="#br0">89 1 24575,'-4'0'0,"0"1"0,1-1 0,-1 1 0,0 0 0,1 0 0,-1 1 0,1-1 0,-1 1 0,1-1 0,0 1 0,-1 0 0,1 1 0,0-1 0,0 0 0,1 1 0,-1 0 0,1-1 0,-1 1 0,1 0 0,0 0 0,0 1 0,0-1 0,0 0 0,0 1 0,1-1 0,0 1 0,0-1 0,-1 5 0,-1 1 0,1-1 0,0 1 0,1 0 0,0 0 0,0-1 0,1 1 0,0 0 0,1 0 0,0 0 0,0 0 0,3 10 0,-2-16 0,0 1 0,0-1 0,0 0 0,0 0 0,0-1 0,1 1 0,-1 0 0,1-1 0,0 1 0,0-1 0,0 0 0,0 0 0,0 0 0,0 0 0,0-1 0,1 1 0,-1-1 0,1 0 0,-1 0 0,1 0 0,-1 0 0,1-1 0,0 0 0,-1 1 0,5-1 0,14 0 0,0 0 0,41-6 0,-57 5 0,-1 0 0,-1 1 0,1-2 0,-1 1 0,1 0 0,-1-1 0,0 0 0,1 0 0,-1 0 0,0-1 0,-1 1 0,1-1 0,0 0 0,-1 0 0,1 0 0,-1 0 0,5-7 0,-7 8 0,0 0 0,0 0 0,0 0 0,0 0 0,0 0 0,0-1 0,-1 1 0,1 0 0,-1 0 0,1-1 0,-1 1 0,0 0 0,0 0 0,0-1 0,0 1 0,0 0 0,-1-1 0,1 1 0,-1 0 0,0 0 0,1-1 0,-1 1 0,0 0 0,0 0 0,0 0 0,-1 0 0,1 0 0,0 0 0,-1 1 0,1-1 0,-1 0 0,0 1 0,1-1 0,-1 1 0,-3-2 0,-4-4-170,-1 1-1,0 0 0,0 1 1,-1 0-1,1 1 0,-1 0 1,-11-3-1,-9 0-6655</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28.133"/>
    </inkml:context>
    <inkml:brush xml:id="br0">
      <inkml:brushProperty name="width" value="0.05" units="cm"/>
      <inkml:brushProperty name="height" value="0.05" units="cm"/>
    </inkml:brush>
  </inkml:definitions>
  <inkml:trace contextRef="#ctx0" brushRef="#br0">1 1 24575,'0'0'-8191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54.067"/>
    </inkml:context>
    <inkml:brush xml:id="br0">
      <inkml:brushProperty name="width" value="0.025" units="cm"/>
      <inkml:brushProperty name="height" value="0.025" units="cm"/>
    </inkml:brush>
  </inkml:definitions>
  <inkml:trace contextRef="#ctx0" brushRef="#br0">0 1 24575,'0'310'0,"3"-321"0,1 0 0,0 0 0,10-19 0,-2 2 0,0-2 0,-5 9 0,2 0 0,11-21 0,-18 38 0,0 0 0,1 0 0,-1 1 0,1-1 0,0 0 0,0 1 0,0 0 0,0 0 0,1 0 0,-1 0 0,1 0 0,0 1 0,0 0 0,0 0 0,0 0 0,5-2 0,-7 3 0,0 1 0,-1-1 0,1 1 0,0 0 0,0 0 0,0 0 0,-1 0 0,1 0 0,0 0 0,0 0 0,-1 1 0,1-1 0,0 1 0,-1-1 0,1 1 0,0-1 0,-1 1 0,1 0 0,-1 0 0,1 0 0,-1 0 0,3 2 0,-2-1 0,0 1 0,0 0 0,0 0 0,0 0 0,0 0 0,-1 0 0,1 1 0,-1-1 0,0 0 0,2 7 0,0 7 0,-1 1 0,0 0 0,-2 28 0,0-38 0,-3 66 0,2-55 0,1-16 0,1-7 0,1-34 0,15-63 0,-15 91 0,0 0 0,1 0 0,1 1 0,-1-1 0,2 1 0,-1 0 0,1 0 0,0 1 0,1-1 0,0 1 0,1 1 0,7-8 0,-12 12 0,0 1 0,0 0 0,1 1 0,-1-1 0,1 0 0,0 1 0,0-1 0,-1 1 0,1 0 0,0 0 0,0 0 0,0 0 0,0 0 0,0 1 0,0-1 0,0 1 0,0 0 0,1 0 0,-1 0 0,0 0 0,0 1 0,0-1 0,0 1 0,0 0 0,0 0 0,0 0 0,0 0 0,-1 1 0,1-1 0,0 1 0,-1-1 0,1 1 0,-1 0 0,1 0 0,-1 0 0,0 0 0,0 1 0,0-1 0,0 0 0,0 1 0,0 0 0,-1-1 0,1 1 0,-1 0 0,0 0 0,0 0 0,0 0 0,0 0 0,-1 0 0,1 0 0,0 6 0,1 84 114,-3-70-607,1 0 0,3 28 0,2-28-6333</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45:29.795"/>
    </inkml:context>
    <inkml:brush xml:id="br0">
      <inkml:brushProperty name="width" value="0.05" units="cm"/>
      <inkml:brushProperty name="height" value="0.05" units="cm"/>
    </inkml:brush>
  </inkml:definitions>
  <inkml:trace contextRef="#ctx0" brushRef="#br0">1 287 24575,'0'42'0,"2"0"0,3 0 0,0-1 0,3 0 0,2 0 0,1 0 0,2-1 0,24 50 0,21 46 0,-36-90 0,-17-33 0,1-1 0,0 0 0,1 0 0,0 0 0,1-1 0,14 17 0,-21-28 0,0 1 0,-1 0 0,1 0 0,0-1 0,0 1 0,-1 0 0,1-1 0,0 1 0,0-1 0,0 1 0,0-1 0,0 1 0,0-1 0,0 0 0,0 1 0,0-1 0,0 0 0,0 0 0,0 0 0,0 0 0,0 0 0,0 0 0,0 0 0,0 0 0,0 0 0,0 0 0,0-1 0,0 1 0,-1 0 0,1-1 0,0 1 0,0 0 0,0-1 0,0 1 0,0-1 0,0 0 0,-1 1 0,1-1 0,0 0 0,0 1 0,-1-1 0,1 0 0,-1 0 0,1 0 0,0 1 0,-1-1 0,1-2 0,4-6 0,-1-1 0,0 0 0,-1 0 0,3-10 0,1-2 0,24-49 0,4 1 0,48-73 0,21-39 0,-97 168 0,11-20 0,-1-1 0,-2-1 0,21-73 0,-27 66 0,-7 23 0,2 1 0,1 0 0,0 0 0,16-35 0,-21 53 4,1 1 0,0-1 0,-1 0 0,1 0 0,-1 0 0,1 0-1,-1 1 1,0-1 0,1 0 0,-1 0 0,0 0 0,0 0 0,1 0 0,-1 0-1,0 0 1,0 0 0,0 0 0,0 0 0,0 0 0,-1 0 0,1 0 0,0 0-1,0 0 1,0 0 0,-1 0 0,0-1 0,0 1-102,-1 0 0,1 1 0,-1-1 0,1 0 0,-1 0 0,1 1 0,-1-1 0,0 1 0,1-1 0,-1 1 0,0 0 0,1 0 0,-1 0 0,-2 0 0,-20-1-6728</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20:51.255"/>
    </inkml:context>
    <inkml:brush xml:id="br0">
      <inkml:brushProperty name="width" value="0.05" units="cm"/>
      <inkml:brushProperty name="height" value="0.05" units="cm"/>
      <inkml:brushProperty name="color" value="#66CC00"/>
    </inkml:brush>
  </inkml:definitions>
  <inkml:trace contextRef="#ctx0" brushRef="#br0">0 1 24575,'0'0'-8191</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20:51.724"/>
    </inkml:context>
    <inkml:brush xml:id="br0">
      <inkml:brushProperty name="width" value="0.05" units="cm"/>
      <inkml:brushProperty name="height" value="0.05" units="cm"/>
      <inkml:brushProperty name="color" value="#66CC00"/>
    </inkml:brush>
  </inkml:definitions>
  <inkml:trace contextRef="#ctx0" brushRef="#br0">1 0 24575,'0'0'-8191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20:52.887"/>
    </inkml:context>
    <inkml:brush xml:id="br0">
      <inkml:brushProperty name="width" value="0.05" units="cm"/>
      <inkml:brushProperty name="height" value="0.05" units="cm"/>
      <inkml:brushProperty name="color" value="#66CC00"/>
    </inkml:brush>
  </inkml:definitions>
  <inkml:trace contextRef="#ctx0" brushRef="#br0">0 0 24575,'0'0'-8191</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6:20:54.746"/>
    </inkml:context>
    <inkml:brush xml:id="br0">
      <inkml:brushProperty name="width" value="0.05" units="cm"/>
      <inkml:brushProperty name="height" value="0.05" units="cm"/>
      <inkml:brushProperty name="color" value="#66CC00"/>
    </inkml:brush>
  </inkml:definitions>
  <inkml:trace contextRef="#ctx0" brushRef="#br0">1 0 24575</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6T01:50:00.448"/>
    </inkml:context>
    <inkml:brush xml:id="br0">
      <inkml:brushProperty name="width" value="0.05" units="cm"/>
      <inkml:brushProperty name="height" value="0.05" units="cm"/>
      <inkml:brushProperty name="color" value="#FFC114"/>
    </inkml:brush>
  </inkml:definitions>
  <inkml:trace contextRef="#ctx0" brushRef="#br0">0 0 24575</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5:22.833"/>
    </inkml:context>
    <inkml:brush xml:id="br0">
      <inkml:brushProperty name="width" value="0.05" units="cm"/>
      <inkml:brushProperty name="height" value="0.05" units="cm"/>
    </inkml:brush>
  </inkml:definitions>
  <inkml:trace contextRef="#ctx0" brushRef="#br0">0 332 24575,'1'-1'0,"-1"0"0,0 0 0,1 0 0,-1 0 0,1 1 0,-1-1 0,1 0 0,-1 0 0,1 1 0,0-1 0,-1 0 0,1 1 0,0-1 0,-1 0 0,1 1 0,0-1 0,0 1 0,0 0 0,0-1 0,0 1 0,-1 0 0,1-1 0,0 1 0,0 0 0,2 0 0,30-6 0,-25 5 0,465-112 0,-51 10 0,-332 86 0,64-13 0,258-15 0,424 43 0,-388 6 0,-206-7 0,257 7 0,-446 0 0,0 3 0,94 24 0,99 47 0,-48-14 0,819 254 0,-479-150 0,-347-118 0,260 104 0,-353-115 0,-23-10 0,-1 2 0,130 78 0,-106-43-1365,-74-46-5461</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5:25.388"/>
    </inkml:context>
    <inkml:brush xml:id="br0">
      <inkml:brushProperty name="width" value="0.05" units="cm"/>
      <inkml:brushProperty name="height" value="0.05" units="cm"/>
    </inkml:brush>
  </inkml:definitions>
  <inkml:trace contextRef="#ctx0" brushRef="#br0">1 385 24575,'0'-1'0,"0"0"0,1 0 0,-1 0 0,0 0 0,1 0 0,-1 0 0,1 0 0,0 0 0,-1 1 0,1-1 0,0 0 0,-1 0 0,1 1 0,0-1 0,0 0 0,-1 1 0,1-1 0,0 1 0,0-1 0,0 1 0,0-1 0,0 1 0,0-1 0,2 1 0,31-9 0,-22 6 0,220-62 0,131-32 0,-245 74 0,134-10 0,305-32 0,-326 32 0,340-5 0,529 40 0,-694-2 0,-285 6 0,182 31 0,-71-4 0,186 35 0,55 64 0,-15 35 0,-133-60 0,-55-22 0,-130-40 0,38 14 0,-13 0 0,-44-17 0,-10 4 0,-69-27 0,1-1 0,0-2 0,1-3 0,0-1 0,69 9 0,-91-17 0,0 0 0,-1 2 0,0 0 0,0 2 0,-1 0 0,28 16 0,32 11 0,363 141 0,-164-44 0,-250-119-455,0 1 0,31 22 0,-37-18-6371</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5:32.998"/>
    </inkml:context>
    <inkml:brush xml:id="br0">
      <inkml:brushProperty name="width" value="0.05" units="cm"/>
      <inkml:brushProperty name="height" value="0.05" units="cm"/>
      <inkml:brushProperty name="color" value="#E71224"/>
    </inkml:brush>
  </inkml:definitions>
  <inkml:trace contextRef="#ctx0" brushRef="#br0">142 84 24575,'0'-1'0,"0"1"0,0-1 0,0 1 0,0-1 0,0 1 0,-1-1 0,1 1 0,0-1 0,0 1 0,0 0 0,0-1 0,-1 1 0,1-1 0,0 1 0,0-1 0,-1 1 0,1-1 0,0 1 0,-1 0 0,1-1 0,-1 1 0,1 0 0,0-1 0,-1 1 0,1 0 0,-1 0 0,1-1 0,-1 1 0,1 0 0,-1 0 0,1 0 0,-1 0 0,1 0 0,-1 0 0,1 0 0,-1 0 0,1 0 0,-1 0 0,1 0 0,-1 0 0,1 0 0,-1 0 0,1 0 0,-1 0 0,1 0 0,-1 0 0,1 1 0,-1-1 0,1 0 0,0 0 0,-2 1 0,0 0 0,0 0 0,0 0 0,1 0 0,-1 0 0,0 0 0,0 1 0,0-1 0,1 0 0,-1 1 0,1-1 0,-3 4 0,1 2 0,1 0 0,0 0 0,0 1 0,0-1 0,1 0 0,0 1 0,1-1 0,0 1 0,0-1 0,0 1 0,3 11 0,0-5 0,0-1 0,0 0 0,1 0 0,1 0 0,9 19 0,-9-26 0,0-1 0,0 1 0,0-1 0,1 0 0,0 0 0,0 0 0,0-1 0,1 0 0,-1 0 0,1-1 0,0 0 0,0 0 0,0 0 0,0-1 0,0 0 0,1-1 0,-1 0 0,1 0 0,-1 0 0,1-1 0,-1 0 0,1 0 0,0-1 0,9-2 0,-13 1 0,0 0 0,0-1 0,-1 0 0,1 1 0,-1-1 0,1-1 0,-1 1 0,0 0 0,0-1 0,0 1 0,-1-1 0,0 0 0,1 0 0,-1 0 0,0 0 0,-1-1 0,1 1 0,-1 0 0,0-1 0,1-7 0,2-3 0,-2-1 0,0 0 0,-1 0 0,-2-25 0,1 36 0,0 0 0,-1 0 0,0-1 0,0 1 0,-1 0 0,0 1 0,0-1 0,0 0 0,0 0 0,0 1 0,-1-1 0,0 1 0,0 0 0,0 0 0,-1 0 0,1 0 0,-1 1 0,0-1 0,0 1 0,0 0 0,-1 0 0,1 0 0,-6-2 0,-9-3 0,0 1 0,-1 1 0,1 1 0,-34-5 0,6 1 0,-53-9-1365,84 15-5461</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5:35.283"/>
    </inkml:context>
    <inkml:brush xml:id="br0">
      <inkml:brushProperty name="width" value="0.05" units="cm"/>
      <inkml:brushProperty name="height" value="0.05" units="cm"/>
      <inkml:brushProperty name="color" value="#E71224"/>
    </inkml:brush>
  </inkml:definitions>
  <inkml:trace contextRef="#ctx0" brushRef="#br0">230 98 24575,'-4'-3'0,"-1"0"0,0 0 0,0 0 0,0 1 0,0-1 0,0 1 0,0 1 0,0-1 0,-1 1 0,1 0 0,-1 0 0,1 0 0,-1 1 0,1 0 0,-7 0 0,3 0 0,0 1 0,-1 0 0,1 0 0,0 1 0,0 0 0,0 0 0,1 1 0,-12 5 0,16-5 0,0 0 0,1 1 0,-1 0 0,0-1 0,1 1 0,0 0 0,0 0 0,0 1 0,0-1 0,1 1 0,0-1 0,0 1 0,0 0 0,0 0 0,1 0 0,0 0 0,0 0 0,0 0 0,1 0 0,-1 0 0,1 1 0,0-1 0,1 0 0,1 9 0,-1-7 0,-1-1 0,1 0 0,1 1 0,-1-1 0,1 0 0,0 0 0,1 0 0,-1 0 0,1-1 0,1 1 0,-1-1 0,1 1 0,-1-1 0,2 0 0,-1 0 0,0-1 0,1 1 0,0-1 0,8 5 0,0-2 0,0-2 0,1 0 0,0 0 0,0-2 0,0 1 0,0-2 0,0 0 0,1 0 0,15-2 0,-25 0 0,0 0 0,-1-1 0,1 1 0,0-1 0,0 0 0,-1-1 0,1 1 0,-1-1 0,1 0 0,-1 0 0,0 0 0,0-1 0,0 1 0,0-1 0,0 0 0,0 0 0,-1-1 0,1 1 0,-1-1 0,0 0 0,0 1 0,-1-1 0,1-1 0,-1 1 0,0 0 0,0 0 0,0-1 0,0 0 0,-1 1 0,2-8 0,0-5 17,0 0 0,0-1 1,-2 1-1,0-1 0,-1 1 0,-3-24 0,2 35-88,0 0 1,0 0-1,-1 0 0,0 0 0,0 0 1,0 0-1,-1 1 0,0-1 1,0 1-1,0 0 0,0 0 0,-1 0 1,0 0-1,0 1 0,-1-1 1,1 1-1,-1 0 0,0 1 0,0-1 1,-11-5-1,-15-5-6755</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2:00:30.049"/>
    </inkml:context>
    <inkml:brush xml:id="br0">
      <inkml:brushProperty name="width" value="0.025" units="cm"/>
      <inkml:brushProperty name="height" value="0.025" units="cm"/>
    </inkml:brush>
  </inkml:definitions>
  <inkml:trace contextRef="#ctx0" brushRef="#br0">92 0 24575,'5'11'0,"-1"1"0,0-1 0,-1 1 0,0-1 0,-1 1 0,2 20 0,-4 78 0,-1-64 0,1-24 0,1 52 0,-17 124 0,16-196 0,-1 1 0,0 0 0,1 0 0,-1-1 0,1 1 0,0 0 0,0 0 0,0 0 0,1 0 0,-1-1 0,0 1 0,1 0 0,0 0 0,0-1 0,0 1 0,0 0 0,0-1 0,0 1 0,1-1 0,-1 0 0,1 1 0,2 1 0,-2-2 0,1-1 0,1 1 0,-1-1 0,0 0 0,0 0 0,0 0 0,1-1 0,-1 1 0,0-1 0,1 0 0,-1 1 0,0-1 0,1-1 0,-1 1 0,0-1 0,1 1 0,-1-1 0,5-2 0,40-9 0,0 1 0,1 3 0,0 2 0,1 2 0,68 3 0,-115 1 0,-1 1 0,1-1 0,0 0 0,-1 1 0,1 0 0,-1 0 0,1 0 0,-1 0 0,1 0 0,-1 0 0,0 1 0,0-1 0,1 1 0,-1-1 0,0 1 0,0 0 0,-1 0 0,1 0 0,3 4 0,-3-1 0,1 0 0,-1 0 0,0 0 0,0 0 0,-1 0 0,0 0 0,0 1 0,0-1 0,0 8 0,-1 12 0,-1-1 0,-1 0 0,-9 36 0,9-48 0,1-3 0,-1 1 0,-1-1 0,1 0 0,-2 1 0,1-1 0,-1-1 0,0 1 0,-11 15 0,12-20 0,-1 0 0,0-1 0,1 1 0,-1-1 0,-1 1 0,1-1 0,0-1 0,-1 1 0,0-1 0,1 1 0,-1-1 0,0 0 0,0-1 0,0 0 0,0 1 0,0-1 0,-11 0 0,-140-2 0,60-2 0,76 3-151,1-1-1,0-1 0,-1-1 0,1-1 1,1 0-1,-1-1 0,1-2 1,-20-8-1,18 5-6674</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6:15.425"/>
    </inkml:context>
    <inkml:brush xml:id="br0">
      <inkml:brushProperty name="width" value="0.05" units="cm"/>
      <inkml:brushProperty name="height" value="0.05" units="cm"/>
      <inkml:brushProperty name="color" value="#66CC00"/>
    </inkml:brush>
  </inkml:definitions>
  <inkml:trace contextRef="#ctx0" brushRef="#br0">1 1530 24575,'9'0'0,"0"-1"0,0 0 0,0 0 0,0-1 0,-1 0 0,1 0 0,0-1 0,-1 0 0,0-1 0,0 0 0,0 0 0,0-1 0,-1 0 0,1 0 0,-1 0 0,0-1 0,-1-1 0,12-12 0,1-7 0,-1-1 0,-2-1 0,26-58 0,-20 40 0,28-100 0,169-261 0,-169 328 0,94-114 0,-110 149 0,-2-2 0,48-91 0,-18 27 0,-33 57-1365,-16 31-5461</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6:36.466"/>
    </inkml:context>
    <inkml:brush xml:id="br0">
      <inkml:brushProperty name="width" value="0.05" units="cm"/>
      <inkml:brushProperty name="height" value="0.05" units="cm"/>
      <inkml:brushProperty name="color" value="#66CC00"/>
    </inkml:brush>
  </inkml:definitions>
  <inkml:trace contextRef="#ctx0" brushRef="#br0">0 111 24575,'33'0'0,"-9"1"0,-1-2 0,36-4 0,-50 3 0,-1 0 0,1 0 0,0-1 0,0-1 0,-1 1 0,0-1 0,0-1 0,0 0 0,13-10 0,0-3 0,-14 11 0,1 0 0,0 1 0,0 0 0,18-10 0,-25 16 0,-1 0 0,1 0 0,-1 0 0,1-1 0,-1 1 0,1 0 0,-1 0 0,1 0 0,0 0 0,-1 1 0,1-1 0,-1 0 0,1 0 0,-1 0 0,1 0 0,-1 0 0,1 1 0,-1-1 0,1 0 0,-1 1 0,1-1 0,-1 0 0,1 1 0,-1-1 0,0 0 0,1 1 0,-1-1 0,0 1 0,1-1 0,-1 1 0,0-1 0,1 0 0,-1 1 0,0-1 0,0 1 0,0 0 0,0-1 0,1 1 0,-1-1 0,0 1 0,0-1 0,0 1 0,0-1 0,0 2 0,2 29 0,-2-27 0,-5 221-1365,5-201-5461</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02.141"/>
    </inkml:context>
    <inkml:brush xml:id="br0">
      <inkml:brushProperty name="width" value="0.05" units="cm"/>
      <inkml:brushProperty name="height" value="0.05" units="cm"/>
    </inkml:brush>
  </inkml:definitions>
  <inkml:trace contextRef="#ctx0" brushRef="#br0">0 0 24575,'1'1'0,"0"-1"0,0 0 0,0 1 0,0-1 0,0 1 0,0-1 0,0 1 0,0-1 0,0 1 0,0-1 0,-1 1 0,1 0 0,0 0 0,-1-1 0,1 1 0,0 0 0,-1 0 0,1 0 0,-1 0 0,1 0 0,-1 0 0,1 0 0,-1 0 0,0 0 0,1 0 0,-1 0 0,0 2 0,5 34 0,-4-31 0,4 443 0,-8-240 0,3-102-1365,0-62-5461</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03.779"/>
    </inkml:context>
    <inkml:brush xml:id="br0">
      <inkml:brushProperty name="width" value="0.05" units="cm"/>
      <inkml:brushProperty name="height" value="0.05" units="cm"/>
    </inkml:brush>
  </inkml:definitions>
  <inkml:trace contextRef="#ctx0" brushRef="#br0">0 50 24575,'10'-1'0,"0"-1"0,0 0 0,0 0 0,0-1 0,-1 0 0,15-7 0,31-9 0,-47 17 0,-1 0 0,1 1 0,0 0 0,-1 0 0,1 1 0,0 0 0,0 0 0,0 1 0,-1 0 0,9 2 0,-13-2 0,0 1 0,0-1 0,0 1 0,-1 0 0,1-1 0,-1 1 0,1 0 0,-1 1 0,0-1 0,1 0 0,-1 1 0,0-1 0,-1 1 0,1 0 0,0 0 0,-1-1 0,0 1 0,1 0 0,-1 0 0,0 0 0,-1 1 0,1-1 0,0 0 0,-1 0 0,0 0 0,0 7 0,0-2 0,0 1 0,-1-1 0,0 0 0,0 1 0,-1-1 0,0 0 0,-1 0 0,0 0 0,0 0 0,0 0 0,-1-1 0,0 1 0,-1-1 0,0 0 0,-6 7 0,4-5 0,-1-1 0,0 0 0,0-1 0,0 0 0,-1 0 0,0-1 0,0 0 0,-1-1 0,0 0 0,1 0 0,-14 3 0,-25 7-1365,24-8-5461</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04.788"/>
    </inkml:context>
    <inkml:brush xml:id="br0">
      <inkml:brushProperty name="width" value="0.05" units="cm"/>
      <inkml:brushProperty name="height" value="0.05" units="cm"/>
    </inkml:brush>
  </inkml:definitions>
  <inkml:trace contextRef="#ctx0" brushRef="#br0">0 1 24575,'0'4'0,"5"3"0,1 3 0,0 6 0,-2 4 0,0 4 0,-2 2 0,-1 1 0,4-4 0,6-5 0,0-6-8191</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05.841"/>
    </inkml:context>
    <inkml:brush xml:id="br0">
      <inkml:brushProperty name="width" value="0.05" units="cm"/>
      <inkml:brushProperty name="height" value="0.05" units="cm"/>
    </inkml:brush>
  </inkml:definitions>
  <inkml:trace contextRef="#ctx0" brushRef="#br0">2 0 24575,'-2'186'0,"5"198"0,21-239-1365,-22-123-5461</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07.143"/>
    </inkml:context>
    <inkml:brush xml:id="br0">
      <inkml:brushProperty name="width" value="0.05" units="cm"/>
      <inkml:brushProperty name="height" value="0.05" units="cm"/>
    </inkml:brush>
  </inkml:definitions>
  <inkml:trace contextRef="#ctx0" brushRef="#br0">34 57 24575,'0'-1'0,"0"-1"0,0 0 0,0 0 0,1 0 0,-1 1 0,1-1 0,-1 0 0,1 0 0,0 1 0,-1-1 0,1 0 0,0 1 0,0-1 0,0 1 0,0-1 0,1 1 0,-1 0 0,0-1 0,0 1 0,3-2 0,0 1 0,1-1 0,-1 1 0,0 0 0,1 0 0,-1 1 0,1-1 0,8 0 0,5-1 0,-1 2 0,1 0 0,21 2 0,-34-1 0,1 1 0,0 0 0,0 0 0,-1 1 0,1 0 0,-1 0 0,1 0 0,-1 0 0,0 1 0,0 0 0,0 0 0,0 0 0,-1 1 0,1 0 0,-1-1 0,0 2 0,0-1 0,0 0 0,-1 1 0,1 0 0,-1 0 0,0 0 0,0 0 0,-1 0 0,0 0 0,0 1 0,0-1 0,-1 1 0,1 0 0,-1 0 0,0-1 0,-1 1 0,0 0 0,0 0 0,0 0 0,0-1 0,-1 1 0,0 0 0,-1 0 0,1-1 0,-1 1 0,0-1 0,0 1 0,0-1 0,-1 0 0,0 0 0,0 0 0,0 0 0,-6 5 0,1-1 0,0-1 0,0 0 0,-1-1 0,0 0 0,0-1 0,-1 1 0,0-2 0,0 1 0,0-1 0,0-1 0,-1 0 0,0 0 0,0-1 0,-17 2 0,17-3-151,0 1-1,0 0 0,0 1 0,1 0 1,-1 0-1,1 1 0,0 1 1,-12 8-1,14-4-6674</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08.717"/>
    </inkml:context>
    <inkml:brush xml:id="br0">
      <inkml:brushProperty name="width" value="0.05" units="cm"/>
      <inkml:brushProperty name="height" value="0.05" units="cm"/>
    </inkml:brush>
  </inkml:definitions>
  <inkml:trace contextRef="#ctx0" brushRef="#br0">68 1 24575,'9'9'0,"-2"-3"0,0 0 0,-1 1 0,0 0 0,-1 0 0,1 0 0,6 13 0,-11-17 0,0-1 0,-1 1 0,1-1 0,0 1 0,-1-1 0,0 1 0,0 0 0,0-1 0,0 1 0,0-1 0,0 1 0,0 0 0,-1-1 0,0 1 0,1-1 0,-1 1 0,0-1 0,0 0 0,0 1 0,0-1 0,-1 0 0,1 0 0,-1 1 0,1-1 0,-1 0 0,0-1 0,0 1 0,-3 2 0,-2 2 0,-1-1 0,1 1 0,-2-2 0,1 1 0,0-1 0,-1 0 0,0-1 0,-17 4 0,12-2 0,111-2-1365,-65-4-5461</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11.423"/>
    </inkml:context>
    <inkml:brush xml:id="br0">
      <inkml:brushProperty name="width" value="0.05" units="cm"/>
      <inkml:brushProperty name="height" value="0.05" units="cm"/>
    </inkml:brush>
  </inkml:definitions>
  <inkml:trace contextRef="#ctx0" brushRef="#br0">1 18 24575,'4'0'0,"12"0"0,7 0 0,4 0 0,3 0 0,0 0 0,0 0 0,0 0 0,-1 0 0,-1 0 0,0 0 0,-1 0 0,5-5 0,2-1 0,-6 0-8191</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3T07:17:12.699"/>
    </inkml:context>
    <inkml:brush xml:id="br0">
      <inkml:brushProperty name="width" value="0.05" units="cm"/>
      <inkml:brushProperty name="height" value="0.05" units="cm"/>
    </inkml:brush>
  </inkml:definitions>
  <inkml:trace contextRef="#ctx0" brushRef="#br0">164 0 24575,'0'699'0,"1"-694"0,-1 1 0,0-1 0,0 1 0,-1-1 0,1 0 0,-1 1 0,-1-1 0,1 0 0,-1 1 0,0-1 0,0 0 0,0 0 0,-1 0 0,1-1 0,-1 1 0,0-1 0,-1 1 0,1-1 0,-1 0 0,0 0 0,0-1 0,0 1 0,0-1 0,-1 0 0,0 0 0,1 0 0,-1-1 0,0 1 0,0-1 0,0 0 0,-11 2 0,11-3-170,0 1-1,0-1 0,0 1 1,0-2-1,0 1 0,0 0 1,-9-1-1,0-4-6655</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zh-CN" alt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820725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2187858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2543770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893064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464305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784190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214202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67659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185839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682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125029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4189156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394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40172792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89320" y="2967788"/>
            <a:ext cx="4754880" cy="33415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1133979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2911777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4178886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572178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654E28-EED0-48D0-8AA9-745831FB63EA}"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9793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302445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921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825286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1767679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1177034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14020606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2228991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9729208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4356741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15271080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5877280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5426610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820523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F654E28-EED0-48D0-8AA9-745831FB63EA}"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83189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24692814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1631956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654E28-EED0-48D0-8AA9-745831FB63EA}"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934310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9409065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620378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361414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3044571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2016522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4095607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59042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058B8-A5FE-4711-A2E8-C1F1B8F6065C}" type="datetimeFigureOut">
              <a:rPr lang="zh-CN" altLang="en-US" smtClean="0"/>
              <a:t>2023/2/6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2378368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zh-CN" alt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809922802"/>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654E28-EED0-48D0-8AA9-745831FB63EA}"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342327"/>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CE2058B8-A5FE-4711-A2E8-C1F1B8F6065C}" type="datetimeFigureOut">
              <a:rPr lang="zh-CN" altLang="en-US" smtClean="0"/>
              <a:t>2023/2/6</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F654E28-EED0-48D0-8AA9-745831FB63EA}" type="slidenum">
              <a:rPr lang="zh-CN" altLang="en-US" smtClean="0"/>
              <a:t>‹#›</a:t>
            </a:fld>
            <a:endParaRPr lang="zh-CN" altLang="en-US"/>
          </a:p>
        </p:txBody>
      </p:sp>
    </p:spTree>
    <p:extLst>
      <p:ext uri="{BB962C8B-B14F-4D97-AF65-F5344CB8AC3E}">
        <p14:creationId xmlns:p14="http://schemas.microsoft.com/office/powerpoint/2010/main" val="669753222"/>
      </p:ext>
    </p:extLst>
  </p:cSld>
  <p:clrMap bg1="lt1" tx1="dk1" bg2="lt2" tx2="dk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17" Type="http://schemas.openxmlformats.org/officeDocument/2006/relationships/customXml" Target="../ink/ink107.xml"/><Relationship Id="rId21" Type="http://schemas.openxmlformats.org/officeDocument/2006/relationships/customXml" Target="../ink/ink59.xml"/><Relationship Id="rId42" Type="http://schemas.openxmlformats.org/officeDocument/2006/relationships/image" Target="../media/image3010.png"/><Relationship Id="rId63" Type="http://schemas.openxmlformats.org/officeDocument/2006/relationships/customXml" Target="../ink/ink80.xml"/><Relationship Id="rId84" Type="http://schemas.openxmlformats.org/officeDocument/2006/relationships/image" Target="../media/image5110.png"/><Relationship Id="rId138" Type="http://schemas.openxmlformats.org/officeDocument/2006/relationships/image" Target="../media/image78.png"/><Relationship Id="rId159" Type="http://schemas.openxmlformats.org/officeDocument/2006/relationships/customXml" Target="../ink/ink128.xml"/><Relationship Id="rId170" Type="http://schemas.openxmlformats.org/officeDocument/2006/relationships/image" Target="../media/image94.png"/><Relationship Id="rId191" Type="http://schemas.openxmlformats.org/officeDocument/2006/relationships/customXml" Target="../ink/ink144.xml"/><Relationship Id="rId205" Type="http://schemas.openxmlformats.org/officeDocument/2006/relationships/customXml" Target="../ink/ink151.xml"/><Relationship Id="rId226" Type="http://schemas.openxmlformats.org/officeDocument/2006/relationships/customXml" Target="../ink/ink172.xml"/><Relationship Id="rId247" Type="http://schemas.openxmlformats.org/officeDocument/2006/relationships/customXml" Target="../ink/ink193.xml"/><Relationship Id="rId107" Type="http://schemas.openxmlformats.org/officeDocument/2006/relationships/customXml" Target="../ink/ink102.xml"/><Relationship Id="rId11" Type="http://schemas.openxmlformats.org/officeDocument/2006/relationships/image" Target="../media/image1410.png"/><Relationship Id="rId32" Type="http://schemas.openxmlformats.org/officeDocument/2006/relationships/image" Target="../media/image2510.png"/><Relationship Id="rId53" Type="http://schemas.openxmlformats.org/officeDocument/2006/relationships/customXml" Target="../ink/ink75.xml"/><Relationship Id="rId74" Type="http://schemas.openxmlformats.org/officeDocument/2006/relationships/image" Target="../media/image4610.png"/><Relationship Id="rId128" Type="http://schemas.openxmlformats.org/officeDocument/2006/relationships/image" Target="../media/image73.png"/><Relationship Id="rId149" Type="http://schemas.openxmlformats.org/officeDocument/2006/relationships/customXml" Target="../ink/ink123.xml"/><Relationship Id="rId5" Type="http://schemas.openxmlformats.org/officeDocument/2006/relationships/image" Target="../media/image1110.png"/><Relationship Id="rId95" Type="http://schemas.openxmlformats.org/officeDocument/2006/relationships/customXml" Target="../ink/ink96.xml"/><Relationship Id="rId160" Type="http://schemas.openxmlformats.org/officeDocument/2006/relationships/image" Target="../media/image89.png"/><Relationship Id="rId181" Type="http://schemas.openxmlformats.org/officeDocument/2006/relationships/customXml" Target="../ink/ink139.xml"/><Relationship Id="rId216" Type="http://schemas.openxmlformats.org/officeDocument/2006/relationships/customXml" Target="../ink/ink162.xml"/><Relationship Id="rId237" Type="http://schemas.openxmlformats.org/officeDocument/2006/relationships/customXml" Target="../ink/ink183.xml"/><Relationship Id="rId22" Type="http://schemas.openxmlformats.org/officeDocument/2006/relationships/image" Target="../media/image2010.png"/><Relationship Id="rId43" Type="http://schemas.openxmlformats.org/officeDocument/2006/relationships/customXml" Target="../ink/ink70.xml"/><Relationship Id="rId64" Type="http://schemas.openxmlformats.org/officeDocument/2006/relationships/image" Target="../media/image4110.png"/><Relationship Id="rId118" Type="http://schemas.openxmlformats.org/officeDocument/2006/relationships/image" Target="../media/image68.png"/><Relationship Id="rId139" Type="http://schemas.openxmlformats.org/officeDocument/2006/relationships/customXml" Target="../ink/ink118.xml"/><Relationship Id="rId85" Type="http://schemas.openxmlformats.org/officeDocument/2006/relationships/customXml" Target="../ink/ink91.xml"/><Relationship Id="rId150" Type="http://schemas.openxmlformats.org/officeDocument/2006/relationships/image" Target="../media/image84.png"/><Relationship Id="rId171" Type="http://schemas.openxmlformats.org/officeDocument/2006/relationships/customXml" Target="../ink/ink134.xml"/><Relationship Id="rId192" Type="http://schemas.openxmlformats.org/officeDocument/2006/relationships/image" Target="../media/image105.png"/><Relationship Id="rId206" Type="http://schemas.openxmlformats.org/officeDocument/2006/relationships/customXml" Target="../ink/ink152.xml"/><Relationship Id="rId227" Type="http://schemas.openxmlformats.org/officeDocument/2006/relationships/customXml" Target="../ink/ink173.xml"/><Relationship Id="rId12" Type="http://schemas.openxmlformats.org/officeDocument/2006/relationships/customXml" Target="../ink/ink55.xml"/><Relationship Id="rId33" Type="http://schemas.openxmlformats.org/officeDocument/2006/relationships/customXml" Target="../ink/ink65.xml"/><Relationship Id="rId108" Type="http://schemas.openxmlformats.org/officeDocument/2006/relationships/image" Target="../media/image63.png"/><Relationship Id="rId129" Type="http://schemas.openxmlformats.org/officeDocument/2006/relationships/customXml" Target="../ink/ink113.xml"/><Relationship Id="rId54" Type="http://schemas.openxmlformats.org/officeDocument/2006/relationships/image" Target="../media/image3610.png"/><Relationship Id="rId75" Type="http://schemas.openxmlformats.org/officeDocument/2006/relationships/customXml" Target="../ink/ink86.xml"/><Relationship Id="rId96" Type="http://schemas.openxmlformats.org/officeDocument/2006/relationships/image" Target="../media/image5710.png"/><Relationship Id="rId140" Type="http://schemas.openxmlformats.org/officeDocument/2006/relationships/image" Target="../media/image79.png"/><Relationship Id="rId161" Type="http://schemas.openxmlformats.org/officeDocument/2006/relationships/customXml" Target="../ink/ink129.xml"/><Relationship Id="rId182" Type="http://schemas.openxmlformats.org/officeDocument/2006/relationships/image" Target="../media/image100.png"/><Relationship Id="rId217" Type="http://schemas.openxmlformats.org/officeDocument/2006/relationships/customXml" Target="../ink/ink163.xml"/><Relationship Id="rId6" Type="http://schemas.openxmlformats.org/officeDocument/2006/relationships/customXml" Target="../ink/ink52.xml"/><Relationship Id="rId238" Type="http://schemas.openxmlformats.org/officeDocument/2006/relationships/customXml" Target="../ink/ink184.xml"/><Relationship Id="rId23" Type="http://schemas.openxmlformats.org/officeDocument/2006/relationships/customXml" Target="../ink/ink60.xml"/><Relationship Id="rId119" Type="http://schemas.openxmlformats.org/officeDocument/2006/relationships/customXml" Target="../ink/ink108.xml"/><Relationship Id="rId44" Type="http://schemas.openxmlformats.org/officeDocument/2006/relationships/image" Target="../media/image3110.png"/><Relationship Id="rId65" Type="http://schemas.openxmlformats.org/officeDocument/2006/relationships/customXml" Target="../ink/ink81.xml"/><Relationship Id="rId86" Type="http://schemas.openxmlformats.org/officeDocument/2006/relationships/image" Target="../media/image5210.png"/><Relationship Id="rId130" Type="http://schemas.openxmlformats.org/officeDocument/2006/relationships/image" Target="../media/image74.png"/><Relationship Id="rId151" Type="http://schemas.openxmlformats.org/officeDocument/2006/relationships/customXml" Target="../ink/ink124.xml"/><Relationship Id="rId172" Type="http://schemas.openxmlformats.org/officeDocument/2006/relationships/image" Target="../media/image95.png"/><Relationship Id="rId193" Type="http://schemas.openxmlformats.org/officeDocument/2006/relationships/customXml" Target="../ink/ink145.xml"/><Relationship Id="rId207" Type="http://schemas.openxmlformats.org/officeDocument/2006/relationships/customXml" Target="../ink/ink153.xml"/><Relationship Id="rId228" Type="http://schemas.openxmlformats.org/officeDocument/2006/relationships/customXml" Target="../ink/ink174.xml"/><Relationship Id="rId13" Type="http://schemas.openxmlformats.org/officeDocument/2006/relationships/image" Target="../media/image1510.png"/><Relationship Id="rId109" Type="http://schemas.openxmlformats.org/officeDocument/2006/relationships/customXml" Target="../ink/ink103.xml"/><Relationship Id="rId34" Type="http://schemas.openxmlformats.org/officeDocument/2006/relationships/image" Target="../media/image2610.png"/><Relationship Id="rId55" Type="http://schemas.openxmlformats.org/officeDocument/2006/relationships/customXml" Target="../ink/ink76.xml"/><Relationship Id="rId76" Type="http://schemas.openxmlformats.org/officeDocument/2006/relationships/image" Target="../media/image4710.png"/><Relationship Id="rId97" Type="http://schemas.openxmlformats.org/officeDocument/2006/relationships/customXml" Target="../ink/ink97.xml"/><Relationship Id="rId120" Type="http://schemas.openxmlformats.org/officeDocument/2006/relationships/image" Target="../media/image69.png"/><Relationship Id="rId141" Type="http://schemas.openxmlformats.org/officeDocument/2006/relationships/customXml" Target="../ink/ink119.xml"/><Relationship Id="rId7" Type="http://schemas.openxmlformats.org/officeDocument/2006/relationships/image" Target="../media/image1210.png"/><Relationship Id="rId162" Type="http://schemas.openxmlformats.org/officeDocument/2006/relationships/image" Target="../media/image90.png"/><Relationship Id="rId183" Type="http://schemas.openxmlformats.org/officeDocument/2006/relationships/customXml" Target="../ink/ink140.xml"/><Relationship Id="rId218" Type="http://schemas.openxmlformats.org/officeDocument/2006/relationships/customXml" Target="../ink/ink164.xml"/><Relationship Id="rId239" Type="http://schemas.openxmlformats.org/officeDocument/2006/relationships/customXml" Target="../ink/ink185.xml"/><Relationship Id="rId24" Type="http://schemas.openxmlformats.org/officeDocument/2006/relationships/image" Target="../media/image2110.png"/><Relationship Id="rId45" Type="http://schemas.openxmlformats.org/officeDocument/2006/relationships/customXml" Target="../ink/ink71.xml"/><Relationship Id="rId66" Type="http://schemas.openxmlformats.org/officeDocument/2006/relationships/image" Target="../media/image4210.png"/><Relationship Id="rId87" Type="http://schemas.openxmlformats.org/officeDocument/2006/relationships/customXml" Target="../ink/ink92.xml"/><Relationship Id="rId110" Type="http://schemas.openxmlformats.org/officeDocument/2006/relationships/image" Target="../media/image64.png"/><Relationship Id="rId131" Type="http://schemas.openxmlformats.org/officeDocument/2006/relationships/customXml" Target="../ink/ink114.xml"/><Relationship Id="rId152" Type="http://schemas.openxmlformats.org/officeDocument/2006/relationships/image" Target="../media/image85.png"/><Relationship Id="rId173" Type="http://schemas.openxmlformats.org/officeDocument/2006/relationships/customXml" Target="../ink/ink135.xml"/><Relationship Id="rId194" Type="http://schemas.openxmlformats.org/officeDocument/2006/relationships/image" Target="../media/image106.png"/><Relationship Id="rId208" Type="http://schemas.openxmlformats.org/officeDocument/2006/relationships/customXml" Target="../ink/ink154.xml"/><Relationship Id="rId229" Type="http://schemas.openxmlformats.org/officeDocument/2006/relationships/customXml" Target="../ink/ink175.xml"/><Relationship Id="rId240" Type="http://schemas.openxmlformats.org/officeDocument/2006/relationships/customXml" Target="../ink/ink186.xml"/><Relationship Id="rId14" Type="http://schemas.openxmlformats.org/officeDocument/2006/relationships/customXml" Target="../ink/ink56.xml"/><Relationship Id="rId35" Type="http://schemas.openxmlformats.org/officeDocument/2006/relationships/customXml" Target="../ink/ink66.xml"/><Relationship Id="rId56" Type="http://schemas.openxmlformats.org/officeDocument/2006/relationships/image" Target="../media/image3710.png"/><Relationship Id="rId77" Type="http://schemas.openxmlformats.org/officeDocument/2006/relationships/customXml" Target="../ink/ink87.xml"/><Relationship Id="rId100" Type="http://schemas.openxmlformats.org/officeDocument/2006/relationships/image" Target="../media/image5910.png"/><Relationship Id="rId8" Type="http://schemas.openxmlformats.org/officeDocument/2006/relationships/customXml" Target="../ink/ink53.xml"/><Relationship Id="rId98" Type="http://schemas.openxmlformats.org/officeDocument/2006/relationships/image" Target="../media/image5810.png"/><Relationship Id="rId121" Type="http://schemas.openxmlformats.org/officeDocument/2006/relationships/customXml" Target="../ink/ink109.xml"/><Relationship Id="rId142" Type="http://schemas.openxmlformats.org/officeDocument/2006/relationships/image" Target="../media/image80.png"/><Relationship Id="rId163" Type="http://schemas.openxmlformats.org/officeDocument/2006/relationships/customXml" Target="../ink/ink130.xml"/><Relationship Id="rId184" Type="http://schemas.openxmlformats.org/officeDocument/2006/relationships/image" Target="../media/image101.png"/><Relationship Id="rId219" Type="http://schemas.openxmlformats.org/officeDocument/2006/relationships/customXml" Target="../ink/ink165.xml"/><Relationship Id="rId230" Type="http://schemas.openxmlformats.org/officeDocument/2006/relationships/customXml" Target="../ink/ink176.xml"/><Relationship Id="rId25" Type="http://schemas.openxmlformats.org/officeDocument/2006/relationships/customXml" Target="../ink/ink61.xml"/><Relationship Id="rId46" Type="http://schemas.openxmlformats.org/officeDocument/2006/relationships/image" Target="../media/image3210.png"/><Relationship Id="rId67" Type="http://schemas.openxmlformats.org/officeDocument/2006/relationships/customXml" Target="../ink/ink82.xml"/><Relationship Id="rId88" Type="http://schemas.openxmlformats.org/officeDocument/2006/relationships/image" Target="../media/image5310.png"/><Relationship Id="rId111" Type="http://schemas.openxmlformats.org/officeDocument/2006/relationships/customXml" Target="../ink/ink104.xml"/><Relationship Id="rId132" Type="http://schemas.openxmlformats.org/officeDocument/2006/relationships/image" Target="../media/image75.png"/><Relationship Id="rId153" Type="http://schemas.openxmlformats.org/officeDocument/2006/relationships/customXml" Target="../ink/ink125.xml"/><Relationship Id="rId174" Type="http://schemas.openxmlformats.org/officeDocument/2006/relationships/image" Target="../media/image96.png"/><Relationship Id="rId195" Type="http://schemas.openxmlformats.org/officeDocument/2006/relationships/customXml" Target="../ink/ink146.xml"/><Relationship Id="rId209" Type="http://schemas.openxmlformats.org/officeDocument/2006/relationships/customXml" Target="../ink/ink155.xml"/><Relationship Id="rId220" Type="http://schemas.openxmlformats.org/officeDocument/2006/relationships/customXml" Target="../ink/ink166.xml"/><Relationship Id="rId241" Type="http://schemas.openxmlformats.org/officeDocument/2006/relationships/customXml" Target="../ink/ink187.xml"/><Relationship Id="rId15" Type="http://schemas.openxmlformats.org/officeDocument/2006/relationships/image" Target="../media/image1610.png"/><Relationship Id="rId36" Type="http://schemas.openxmlformats.org/officeDocument/2006/relationships/image" Target="../media/image2710.png"/><Relationship Id="rId57" Type="http://schemas.openxmlformats.org/officeDocument/2006/relationships/customXml" Target="../ink/ink77.xml"/><Relationship Id="rId10" Type="http://schemas.openxmlformats.org/officeDocument/2006/relationships/customXml" Target="../ink/ink54.xml"/><Relationship Id="rId31" Type="http://schemas.openxmlformats.org/officeDocument/2006/relationships/customXml" Target="../ink/ink64.xml"/><Relationship Id="rId52" Type="http://schemas.openxmlformats.org/officeDocument/2006/relationships/image" Target="../media/image3510.png"/><Relationship Id="rId73" Type="http://schemas.openxmlformats.org/officeDocument/2006/relationships/customXml" Target="../ink/ink85.xml"/><Relationship Id="rId78" Type="http://schemas.openxmlformats.org/officeDocument/2006/relationships/image" Target="../media/image4810.png"/><Relationship Id="rId94" Type="http://schemas.openxmlformats.org/officeDocument/2006/relationships/image" Target="../media/image5610.png"/><Relationship Id="rId99" Type="http://schemas.openxmlformats.org/officeDocument/2006/relationships/customXml" Target="../ink/ink98.xml"/><Relationship Id="rId101" Type="http://schemas.openxmlformats.org/officeDocument/2006/relationships/customXml" Target="../ink/ink99.xml"/><Relationship Id="rId122" Type="http://schemas.openxmlformats.org/officeDocument/2006/relationships/image" Target="../media/image70.png"/><Relationship Id="rId143" Type="http://schemas.openxmlformats.org/officeDocument/2006/relationships/customXml" Target="../ink/ink120.xml"/><Relationship Id="rId148" Type="http://schemas.openxmlformats.org/officeDocument/2006/relationships/image" Target="../media/image83.png"/><Relationship Id="rId164" Type="http://schemas.openxmlformats.org/officeDocument/2006/relationships/image" Target="../media/image91.png"/><Relationship Id="rId169" Type="http://schemas.openxmlformats.org/officeDocument/2006/relationships/customXml" Target="../ink/ink133.xml"/><Relationship Id="rId185" Type="http://schemas.openxmlformats.org/officeDocument/2006/relationships/customXml" Target="../ink/ink141.xml"/><Relationship Id="rId4" Type="http://schemas.openxmlformats.org/officeDocument/2006/relationships/customXml" Target="../ink/ink51.xml"/><Relationship Id="rId9" Type="http://schemas.openxmlformats.org/officeDocument/2006/relationships/image" Target="../media/image1310.png"/><Relationship Id="rId180" Type="http://schemas.openxmlformats.org/officeDocument/2006/relationships/image" Target="../media/image99.png"/><Relationship Id="rId210" Type="http://schemas.openxmlformats.org/officeDocument/2006/relationships/customXml" Target="../ink/ink156.xml"/><Relationship Id="rId215" Type="http://schemas.openxmlformats.org/officeDocument/2006/relationships/customXml" Target="../ink/ink161.xml"/><Relationship Id="rId236" Type="http://schemas.openxmlformats.org/officeDocument/2006/relationships/customXml" Target="../ink/ink182.xml"/><Relationship Id="rId26" Type="http://schemas.openxmlformats.org/officeDocument/2006/relationships/image" Target="../media/image2210.png"/><Relationship Id="rId231" Type="http://schemas.openxmlformats.org/officeDocument/2006/relationships/customXml" Target="../ink/ink177.xml"/><Relationship Id="rId47" Type="http://schemas.openxmlformats.org/officeDocument/2006/relationships/customXml" Target="../ink/ink72.xml"/><Relationship Id="rId68" Type="http://schemas.openxmlformats.org/officeDocument/2006/relationships/image" Target="../media/image4310.png"/><Relationship Id="rId89" Type="http://schemas.openxmlformats.org/officeDocument/2006/relationships/customXml" Target="../ink/ink93.xml"/><Relationship Id="rId112" Type="http://schemas.openxmlformats.org/officeDocument/2006/relationships/image" Target="../media/image65.png"/><Relationship Id="rId133" Type="http://schemas.openxmlformats.org/officeDocument/2006/relationships/customXml" Target="../ink/ink115.xml"/><Relationship Id="rId154" Type="http://schemas.openxmlformats.org/officeDocument/2006/relationships/image" Target="../media/image86.png"/><Relationship Id="rId175" Type="http://schemas.openxmlformats.org/officeDocument/2006/relationships/customXml" Target="../ink/ink136.xml"/><Relationship Id="rId196" Type="http://schemas.openxmlformats.org/officeDocument/2006/relationships/image" Target="../media/image107.png"/><Relationship Id="rId200" Type="http://schemas.openxmlformats.org/officeDocument/2006/relationships/image" Target="../media/image109.png"/><Relationship Id="rId16" Type="http://schemas.openxmlformats.org/officeDocument/2006/relationships/customXml" Target="../ink/ink57.xml"/><Relationship Id="rId221" Type="http://schemas.openxmlformats.org/officeDocument/2006/relationships/customXml" Target="../ink/ink167.xml"/><Relationship Id="rId242" Type="http://schemas.openxmlformats.org/officeDocument/2006/relationships/customXml" Target="../ink/ink188.xml"/><Relationship Id="rId37" Type="http://schemas.openxmlformats.org/officeDocument/2006/relationships/customXml" Target="../ink/ink67.xml"/><Relationship Id="rId58" Type="http://schemas.openxmlformats.org/officeDocument/2006/relationships/image" Target="../media/image3810.png"/><Relationship Id="rId79" Type="http://schemas.openxmlformats.org/officeDocument/2006/relationships/customXml" Target="../ink/ink88.xml"/><Relationship Id="rId102" Type="http://schemas.openxmlformats.org/officeDocument/2006/relationships/image" Target="../media/image6010.png"/><Relationship Id="rId123" Type="http://schemas.openxmlformats.org/officeDocument/2006/relationships/customXml" Target="../ink/ink110.xml"/><Relationship Id="rId144" Type="http://schemas.openxmlformats.org/officeDocument/2006/relationships/image" Target="../media/image81.png"/><Relationship Id="rId90" Type="http://schemas.openxmlformats.org/officeDocument/2006/relationships/image" Target="../media/image5410.png"/><Relationship Id="rId165" Type="http://schemas.openxmlformats.org/officeDocument/2006/relationships/customXml" Target="../ink/ink131.xml"/><Relationship Id="rId186" Type="http://schemas.openxmlformats.org/officeDocument/2006/relationships/image" Target="../media/image102.png"/><Relationship Id="rId211" Type="http://schemas.openxmlformats.org/officeDocument/2006/relationships/customXml" Target="../ink/ink157.xml"/><Relationship Id="rId232" Type="http://schemas.openxmlformats.org/officeDocument/2006/relationships/customXml" Target="../ink/ink178.xml"/><Relationship Id="rId27" Type="http://schemas.openxmlformats.org/officeDocument/2006/relationships/customXml" Target="../ink/ink62.xml"/><Relationship Id="rId48" Type="http://schemas.openxmlformats.org/officeDocument/2006/relationships/image" Target="../media/image3310.png"/><Relationship Id="rId69" Type="http://schemas.openxmlformats.org/officeDocument/2006/relationships/customXml" Target="../ink/ink83.xml"/><Relationship Id="rId113" Type="http://schemas.openxmlformats.org/officeDocument/2006/relationships/customXml" Target="../ink/ink105.xml"/><Relationship Id="rId134" Type="http://schemas.openxmlformats.org/officeDocument/2006/relationships/image" Target="../media/image76.png"/><Relationship Id="rId80" Type="http://schemas.openxmlformats.org/officeDocument/2006/relationships/image" Target="../media/image4910.png"/><Relationship Id="rId155" Type="http://schemas.openxmlformats.org/officeDocument/2006/relationships/customXml" Target="../ink/ink126.xml"/><Relationship Id="rId176" Type="http://schemas.openxmlformats.org/officeDocument/2006/relationships/image" Target="../media/image97.png"/><Relationship Id="rId197" Type="http://schemas.openxmlformats.org/officeDocument/2006/relationships/customXml" Target="../ink/ink147.xml"/><Relationship Id="rId201" Type="http://schemas.openxmlformats.org/officeDocument/2006/relationships/customXml" Target="../ink/ink149.xml"/><Relationship Id="rId222" Type="http://schemas.openxmlformats.org/officeDocument/2006/relationships/customXml" Target="../ink/ink168.xml"/><Relationship Id="rId243" Type="http://schemas.openxmlformats.org/officeDocument/2006/relationships/customXml" Target="../ink/ink189.xml"/><Relationship Id="rId17" Type="http://schemas.openxmlformats.org/officeDocument/2006/relationships/image" Target="../media/image1710.png"/><Relationship Id="rId38" Type="http://schemas.openxmlformats.org/officeDocument/2006/relationships/image" Target="../media/image2810.png"/><Relationship Id="rId59" Type="http://schemas.openxmlformats.org/officeDocument/2006/relationships/customXml" Target="../ink/ink78.xml"/><Relationship Id="rId103" Type="http://schemas.openxmlformats.org/officeDocument/2006/relationships/customXml" Target="../ink/ink100.xml"/><Relationship Id="rId124" Type="http://schemas.openxmlformats.org/officeDocument/2006/relationships/image" Target="../media/image71.png"/><Relationship Id="rId70" Type="http://schemas.openxmlformats.org/officeDocument/2006/relationships/image" Target="../media/image4410.png"/><Relationship Id="rId91" Type="http://schemas.openxmlformats.org/officeDocument/2006/relationships/customXml" Target="../ink/ink94.xml"/><Relationship Id="rId145" Type="http://schemas.openxmlformats.org/officeDocument/2006/relationships/customXml" Target="../ink/ink121.xml"/><Relationship Id="rId166" Type="http://schemas.openxmlformats.org/officeDocument/2006/relationships/image" Target="../media/image92.png"/><Relationship Id="rId187" Type="http://schemas.openxmlformats.org/officeDocument/2006/relationships/customXml" Target="../ink/ink142.xml"/><Relationship Id="rId1" Type="http://schemas.openxmlformats.org/officeDocument/2006/relationships/slideLayout" Target="../slideLayouts/slideLayout30.xml"/><Relationship Id="rId212" Type="http://schemas.openxmlformats.org/officeDocument/2006/relationships/customXml" Target="../ink/ink158.xml"/><Relationship Id="rId233" Type="http://schemas.openxmlformats.org/officeDocument/2006/relationships/customXml" Target="../ink/ink179.xml"/><Relationship Id="rId28" Type="http://schemas.openxmlformats.org/officeDocument/2006/relationships/image" Target="../media/image2310.png"/><Relationship Id="rId49" Type="http://schemas.openxmlformats.org/officeDocument/2006/relationships/customXml" Target="../ink/ink73.xml"/><Relationship Id="rId114" Type="http://schemas.openxmlformats.org/officeDocument/2006/relationships/image" Target="../media/image66.png"/><Relationship Id="rId60" Type="http://schemas.openxmlformats.org/officeDocument/2006/relationships/image" Target="../media/image3910.png"/><Relationship Id="rId81" Type="http://schemas.openxmlformats.org/officeDocument/2006/relationships/customXml" Target="../ink/ink89.xml"/><Relationship Id="rId135" Type="http://schemas.openxmlformats.org/officeDocument/2006/relationships/customXml" Target="../ink/ink116.xml"/><Relationship Id="rId156" Type="http://schemas.openxmlformats.org/officeDocument/2006/relationships/image" Target="../media/image87.png"/><Relationship Id="rId177" Type="http://schemas.openxmlformats.org/officeDocument/2006/relationships/customXml" Target="../ink/ink137.xml"/><Relationship Id="rId198" Type="http://schemas.openxmlformats.org/officeDocument/2006/relationships/image" Target="../media/image108.png"/><Relationship Id="rId202" Type="http://schemas.openxmlformats.org/officeDocument/2006/relationships/image" Target="../media/image110.png"/><Relationship Id="rId223" Type="http://schemas.openxmlformats.org/officeDocument/2006/relationships/customXml" Target="../ink/ink169.xml"/><Relationship Id="rId244" Type="http://schemas.openxmlformats.org/officeDocument/2006/relationships/customXml" Target="../ink/ink190.xml"/><Relationship Id="rId18" Type="http://schemas.openxmlformats.org/officeDocument/2006/relationships/image" Target="../media/image60.png"/><Relationship Id="rId39" Type="http://schemas.openxmlformats.org/officeDocument/2006/relationships/customXml" Target="../ink/ink68.xml"/><Relationship Id="rId50" Type="http://schemas.openxmlformats.org/officeDocument/2006/relationships/image" Target="../media/image3410.png"/><Relationship Id="rId104" Type="http://schemas.openxmlformats.org/officeDocument/2006/relationships/image" Target="../media/image61.png"/><Relationship Id="rId125" Type="http://schemas.openxmlformats.org/officeDocument/2006/relationships/customXml" Target="../ink/ink111.xml"/><Relationship Id="rId146" Type="http://schemas.openxmlformats.org/officeDocument/2006/relationships/image" Target="../media/image82.png"/><Relationship Id="rId167" Type="http://schemas.openxmlformats.org/officeDocument/2006/relationships/customXml" Target="../ink/ink132.xml"/><Relationship Id="rId188" Type="http://schemas.openxmlformats.org/officeDocument/2006/relationships/image" Target="../media/image103.png"/><Relationship Id="rId71" Type="http://schemas.openxmlformats.org/officeDocument/2006/relationships/customXml" Target="../ink/ink84.xml"/><Relationship Id="rId92" Type="http://schemas.openxmlformats.org/officeDocument/2006/relationships/image" Target="../media/image5510.png"/><Relationship Id="rId213" Type="http://schemas.openxmlformats.org/officeDocument/2006/relationships/customXml" Target="../ink/ink159.xml"/><Relationship Id="rId234" Type="http://schemas.openxmlformats.org/officeDocument/2006/relationships/customXml" Target="../ink/ink180.xml"/><Relationship Id="rId2" Type="http://schemas.openxmlformats.org/officeDocument/2006/relationships/image" Target="../media/image58.png"/><Relationship Id="rId29" Type="http://schemas.openxmlformats.org/officeDocument/2006/relationships/customXml" Target="../ink/ink63.xml"/><Relationship Id="rId40" Type="http://schemas.openxmlformats.org/officeDocument/2006/relationships/image" Target="../media/image2910.png"/><Relationship Id="rId115" Type="http://schemas.openxmlformats.org/officeDocument/2006/relationships/customXml" Target="../ink/ink106.xml"/><Relationship Id="rId136" Type="http://schemas.openxmlformats.org/officeDocument/2006/relationships/image" Target="../media/image77.png"/><Relationship Id="rId157" Type="http://schemas.openxmlformats.org/officeDocument/2006/relationships/customXml" Target="../ink/ink127.xml"/><Relationship Id="rId178" Type="http://schemas.openxmlformats.org/officeDocument/2006/relationships/image" Target="../media/image98.png"/><Relationship Id="rId61" Type="http://schemas.openxmlformats.org/officeDocument/2006/relationships/customXml" Target="../ink/ink79.xml"/><Relationship Id="rId82" Type="http://schemas.openxmlformats.org/officeDocument/2006/relationships/image" Target="../media/image5010.png"/><Relationship Id="rId199" Type="http://schemas.openxmlformats.org/officeDocument/2006/relationships/customXml" Target="../ink/ink148.xml"/><Relationship Id="rId203" Type="http://schemas.openxmlformats.org/officeDocument/2006/relationships/customXml" Target="../ink/ink150.xml"/><Relationship Id="rId19" Type="http://schemas.openxmlformats.org/officeDocument/2006/relationships/customXml" Target="../ink/ink58.xml"/><Relationship Id="rId224" Type="http://schemas.openxmlformats.org/officeDocument/2006/relationships/customXml" Target="../ink/ink170.xml"/><Relationship Id="rId245" Type="http://schemas.openxmlformats.org/officeDocument/2006/relationships/customXml" Target="../ink/ink191.xml"/><Relationship Id="rId30" Type="http://schemas.openxmlformats.org/officeDocument/2006/relationships/image" Target="../media/image2410.png"/><Relationship Id="rId105" Type="http://schemas.openxmlformats.org/officeDocument/2006/relationships/customXml" Target="../ink/ink101.xml"/><Relationship Id="rId126" Type="http://schemas.openxmlformats.org/officeDocument/2006/relationships/image" Target="../media/image72.png"/><Relationship Id="rId147" Type="http://schemas.openxmlformats.org/officeDocument/2006/relationships/customXml" Target="../ink/ink122.xml"/><Relationship Id="rId168" Type="http://schemas.openxmlformats.org/officeDocument/2006/relationships/image" Target="../media/image93.png"/><Relationship Id="rId51" Type="http://schemas.openxmlformats.org/officeDocument/2006/relationships/customXml" Target="../ink/ink74.xml"/><Relationship Id="rId72" Type="http://schemas.openxmlformats.org/officeDocument/2006/relationships/image" Target="../media/image4510.png"/><Relationship Id="rId93" Type="http://schemas.openxmlformats.org/officeDocument/2006/relationships/customXml" Target="../ink/ink95.xml"/><Relationship Id="rId189" Type="http://schemas.openxmlformats.org/officeDocument/2006/relationships/customXml" Target="../ink/ink143.xml"/><Relationship Id="rId3" Type="http://schemas.openxmlformats.org/officeDocument/2006/relationships/image" Target="../media/image59.png"/><Relationship Id="rId214" Type="http://schemas.openxmlformats.org/officeDocument/2006/relationships/customXml" Target="../ink/ink160.xml"/><Relationship Id="rId235" Type="http://schemas.openxmlformats.org/officeDocument/2006/relationships/customXml" Target="../ink/ink181.xml"/><Relationship Id="rId116" Type="http://schemas.openxmlformats.org/officeDocument/2006/relationships/image" Target="../media/image67.png"/><Relationship Id="rId137" Type="http://schemas.openxmlformats.org/officeDocument/2006/relationships/customXml" Target="../ink/ink117.xml"/><Relationship Id="rId158" Type="http://schemas.openxmlformats.org/officeDocument/2006/relationships/image" Target="../media/image88.png"/><Relationship Id="rId20" Type="http://schemas.openxmlformats.org/officeDocument/2006/relationships/image" Target="../media/image1910.png"/><Relationship Id="rId41" Type="http://schemas.openxmlformats.org/officeDocument/2006/relationships/customXml" Target="../ink/ink69.xml"/><Relationship Id="rId62" Type="http://schemas.openxmlformats.org/officeDocument/2006/relationships/image" Target="../media/image4010.png"/><Relationship Id="rId83" Type="http://schemas.openxmlformats.org/officeDocument/2006/relationships/customXml" Target="../ink/ink90.xml"/><Relationship Id="rId179" Type="http://schemas.openxmlformats.org/officeDocument/2006/relationships/customXml" Target="../ink/ink138.xml"/><Relationship Id="rId190" Type="http://schemas.openxmlformats.org/officeDocument/2006/relationships/image" Target="../media/image104.png"/><Relationship Id="rId204" Type="http://schemas.openxmlformats.org/officeDocument/2006/relationships/image" Target="../media/image111.png"/><Relationship Id="rId225" Type="http://schemas.openxmlformats.org/officeDocument/2006/relationships/customXml" Target="../ink/ink171.xml"/><Relationship Id="rId246" Type="http://schemas.openxmlformats.org/officeDocument/2006/relationships/customXml" Target="../ink/ink192.xml"/><Relationship Id="rId106" Type="http://schemas.openxmlformats.org/officeDocument/2006/relationships/image" Target="../media/image62.png"/><Relationship Id="rId127" Type="http://schemas.openxmlformats.org/officeDocument/2006/relationships/customXml" Target="../ink/ink112.xml"/></Relationships>
</file>

<file path=ppt/slides/_rels/slide13.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customXml" Target="../ink/ink199.xml"/><Relationship Id="rId3" Type="http://schemas.openxmlformats.org/officeDocument/2006/relationships/customXml" Target="../ink/ink194.xml"/><Relationship Id="rId7" Type="http://schemas.openxmlformats.org/officeDocument/2006/relationships/customXml" Target="../ink/ink196.xml"/><Relationship Id="rId12" Type="http://schemas.openxmlformats.org/officeDocument/2006/relationships/image" Target="../media/image114.png"/><Relationship Id="rId2" Type="http://schemas.openxmlformats.org/officeDocument/2006/relationships/image" Target="../media/image58.png"/><Relationship Id="rId16" Type="http://schemas.openxmlformats.org/officeDocument/2006/relationships/image" Target="../media/image3810.png"/><Relationship Id="rId1" Type="http://schemas.openxmlformats.org/officeDocument/2006/relationships/slideLayout" Target="../slideLayouts/slideLayout30.xml"/><Relationship Id="rId6" Type="http://schemas.openxmlformats.org/officeDocument/2006/relationships/image" Target="../media/image2010.png"/><Relationship Id="rId11" Type="http://schemas.openxmlformats.org/officeDocument/2006/relationships/customXml" Target="../ink/ink198.xml"/><Relationship Id="rId5" Type="http://schemas.openxmlformats.org/officeDocument/2006/relationships/customXml" Target="../ink/ink195.xml"/><Relationship Id="rId15" Type="http://schemas.openxmlformats.org/officeDocument/2006/relationships/customXml" Target="../ink/ink200.xml"/><Relationship Id="rId10" Type="http://schemas.openxmlformats.org/officeDocument/2006/relationships/image" Target="../media/image113.png"/><Relationship Id="rId4" Type="http://schemas.openxmlformats.org/officeDocument/2006/relationships/image" Target="../media/image1910.png"/><Relationship Id="rId9" Type="http://schemas.openxmlformats.org/officeDocument/2006/relationships/customXml" Target="../ink/ink197.xml"/><Relationship Id="rId14" Type="http://schemas.openxmlformats.org/officeDocument/2006/relationships/image" Target="../media/image115.png"/></Relationships>
</file>

<file path=ppt/slides/_rels/slide1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17" Type="http://schemas.openxmlformats.org/officeDocument/2006/relationships/customXml" Target="../ink/ink257.xml"/><Relationship Id="rId299" Type="http://schemas.openxmlformats.org/officeDocument/2006/relationships/customXml" Target="../ink/ink348.xml"/><Relationship Id="rId21" Type="http://schemas.openxmlformats.org/officeDocument/2006/relationships/image" Target="../media/image127.png"/><Relationship Id="rId63" Type="http://schemas.openxmlformats.org/officeDocument/2006/relationships/customXml" Target="../ink/ink230.xml"/><Relationship Id="rId159" Type="http://schemas.openxmlformats.org/officeDocument/2006/relationships/customXml" Target="../ink/ink278.xml"/><Relationship Id="rId324" Type="http://schemas.openxmlformats.org/officeDocument/2006/relationships/image" Target="../media/image278.png"/><Relationship Id="rId170" Type="http://schemas.openxmlformats.org/officeDocument/2006/relationships/image" Target="../media/image201.png"/><Relationship Id="rId226" Type="http://schemas.openxmlformats.org/officeDocument/2006/relationships/image" Target="../media/image229.png"/><Relationship Id="rId268" Type="http://schemas.openxmlformats.org/officeDocument/2006/relationships/image" Target="../media/image250.png"/><Relationship Id="rId32" Type="http://schemas.openxmlformats.org/officeDocument/2006/relationships/customXml" Target="../ink/ink215.xml"/><Relationship Id="rId74" Type="http://schemas.openxmlformats.org/officeDocument/2006/relationships/image" Target="../media/image153.png"/><Relationship Id="rId128" Type="http://schemas.openxmlformats.org/officeDocument/2006/relationships/image" Target="../media/image180.png"/><Relationship Id="rId335" Type="http://schemas.openxmlformats.org/officeDocument/2006/relationships/customXml" Target="../ink/ink366.xml"/><Relationship Id="rId5" Type="http://schemas.openxmlformats.org/officeDocument/2006/relationships/image" Target="../media/image119.png"/><Relationship Id="rId181" Type="http://schemas.openxmlformats.org/officeDocument/2006/relationships/customXml" Target="../ink/ink289.xml"/><Relationship Id="rId237" Type="http://schemas.openxmlformats.org/officeDocument/2006/relationships/customXml" Target="../ink/ink317.xml"/><Relationship Id="rId279" Type="http://schemas.openxmlformats.org/officeDocument/2006/relationships/customXml" Target="../ink/ink338.xml"/><Relationship Id="rId43" Type="http://schemas.openxmlformats.org/officeDocument/2006/relationships/image" Target="../media/image138.png"/><Relationship Id="rId139" Type="http://schemas.openxmlformats.org/officeDocument/2006/relationships/customXml" Target="../ink/ink268.xml"/><Relationship Id="rId290" Type="http://schemas.openxmlformats.org/officeDocument/2006/relationships/image" Target="../media/image261.png"/><Relationship Id="rId304" Type="http://schemas.openxmlformats.org/officeDocument/2006/relationships/image" Target="../media/image268.png"/><Relationship Id="rId346" Type="http://schemas.openxmlformats.org/officeDocument/2006/relationships/image" Target="../media/image289.png"/><Relationship Id="rId85" Type="http://schemas.openxmlformats.org/officeDocument/2006/relationships/customXml" Target="../ink/ink241.xml"/><Relationship Id="rId150" Type="http://schemas.openxmlformats.org/officeDocument/2006/relationships/image" Target="../media/image191.png"/><Relationship Id="rId192" Type="http://schemas.openxmlformats.org/officeDocument/2006/relationships/image" Target="../media/image212.png"/><Relationship Id="rId206" Type="http://schemas.openxmlformats.org/officeDocument/2006/relationships/image" Target="../media/image219.png"/><Relationship Id="rId248" Type="http://schemas.openxmlformats.org/officeDocument/2006/relationships/image" Target="../media/image240.png"/><Relationship Id="rId12" Type="http://schemas.openxmlformats.org/officeDocument/2006/relationships/customXml" Target="../ink/ink205.xml"/><Relationship Id="rId108" Type="http://schemas.openxmlformats.org/officeDocument/2006/relationships/image" Target="../media/image170.png"/><Relationship Id="rId315" Type="http://schemas.openxmlformats.org/officeDocument/2006/relationships/customXml" Target="../ink/ink356.xml"/><Relationship Id="rId357" Type="http://schemas.openxmlformats.org/officeDocument/2006/relationships/image" Target="../media/image294.png"/><Relationship Id="rId54" Type="http://schemas.openxmlformats.org/officeDocument/2006/relationships/customXml" Target="../ink/ink226.xml"/><Relationship Id="rId96" Type="http://schemas.openxmlformats.org/officeDocument/2006/relationships/image" Target="../media/image164.png"/><Relationship Id="rId161" Type="http://schemas.openxmlformats.org/officeDocument/2006/relationships/customXml" Target="../ink/ink279.xml"/><Relationship Id="rId217" Type="http://schemas.openxmlformats.org/officeDocument/2006/relationships/customXml" Target="../ink/ink307.xml"/><Relationship Id="rId259" Type="http://schemas.openxmlformats.org/officeDocument/2006/relationships/customXml" Target="../ink/ink328.xml"/><Relationship Id="rId23" Type="http://schemas.openxmlformats.org/officeDocument/2006/relationships/image" Target="../media/image128.png"/><Relationship Id="rId119" Type="http://schemas.openxmlformats.org/officeDocument/2006/relationships/customXml" Target="../ink/ink258.xml"/><Relationship Id="rId270" Type="http://schemas.openxmlformats.org/officeDocument/2006/relationships/image" Target="../media/image251.png"/><Relationship Id="rId326" Type="http://schemas.openxmlformats.org/officeDocument/2006/relationships/image" Target="../media/image279.png"/><Relationship Id="rId65" Type="http://schemas.openxmlformats.org/officeDocument/2006/relationships/customXml" Target="../ink/ink231.xml"/><Relationship Id="rId130" Type="http://schemas.openxmlformats.org/officeDocument/2006/relationships/image" Target="../media/image181.png"/><Relationship Id="rId172" Type="http://schemas.openxmlformats.org/officeDocument/2006/relationships/image" Target="../media/image202.png"/><Relationship Id="rId228" Type="http://schemas.openxmlformats.org/officeDocument/2006/relationships/image" Target="../media/image230.png"/><Relationship Id="rId281" Type="http://schemas.openxmlformats.org/officeDocument/2006/relationships/customXml" Target="../ink/ink339.xml"/><Relationship Id="rId337" Type="http://schemas.openxmlformats.org/officeDocument/2006/relationships/customXml" Target="../ink/ink367.xml"/><Relationship Id="rId34" Type="http://schemas.openxmlformats.org/officeDocument/2006/relationships/customXml" Target="../ink/ink216.xml"/><Relationship Id="rId76" Type="http://schemas.openxmlformats.org/officeDocument/2006/relationships/image" Target="../media/image154.png"/><Relationship Id="rId141" Type="http://schemas.openxmlformats.org/officeDocument/2006/relationships/customXml" Target="../ink/ink269.xml"/><Relationship Id="rId7" Type="http://schemas.openxmlformats.org/officeDocument/2006/relationships/image" Target="../media/image120.png"/><Relationship Id="rId183" Type="http://schemas.openxmlformats.org/officeDocument/2006/relationships/customXml" Target="../ink/ink290.xml"/><Relationship Id="rId239" Type="http://schemas.openxmlformats.org/officeDocument/2006/relationships/customXml" Target="../ink/ink318.xml"/><Relationship Id="rId250" Type="http://schemas.openxmlformats.org/officeDocument/2006/relationships/image" Target="../media/image241.png"/><Relationship Id="rId292" Type="http://schemas.openxmlformats.org/officeDocument/2006/relationships/image" Target="../media/image262.png"/><Relationship Id="rId306" Type="http://schemas.openxmlformats.org/officeDocument/2006/relationships/image" Target="../media/image269.png"/><Relationship Id="rId45" Type="http://schemas.openxmlformats.org/officeDocument/2006/relationships/image" Target="../media/image139.png"/><Relationship Id="rId87" Type="http://schemas.openxmlformats.org/officeDocument/2006/relationships/customXml" Target="../ink/ink242.xml"/><Relationship Id="rId110" Type="http://schemas.openxmlformats.org/officeDocument/2006/relationships/image" Target="../media/image171.png"/><Relationship Id="rId348" Type="http://schemas.openxmlformats.org/officeDocument/2006/relationships/image" Target="../media/image290.png"/><Relationship Id="rId152" Type="http://schemas.openxmlformats.org/officeDocument/2006/relationships/image" Target="../media/image192.png"/><Relationship Id="rId194" Type="http://schemas.openxmlformats.org/officeDocument/2006/relationships/image" Target="../media/image213.png"/><Relationship Id="rId208" Type="http://schemas.openxmlformats.org/officeDocument/2006/relationships/image" Target="../media/image220.png"/><Relationship Id="rId261" Type="http://schemas.openxmlformats.org/officeDocument/2006/relationships/customXml" Target="../ink/ink329.xml"/><Relationship Id="rId14" Type="http://schemas.openxmlformats.org/officeDocument/2006/relationships/customXml" Target="../ink/ink206.xml"/><Relationship Id="rId56" Type="http://schemas.openxmlformats.org/officeDocument/2006/relationships/customXml" Target="../ink/ink227.xml"/><Relationship Id="rId317" Type="http://schemas.openxmlformats.org/officeDocument/2006/relationships/customXml" Target="../ink/ink357.xml"/><Relationship Id="rId359" Type="http://schemas.openxmlformats.org/officeDocument/2006/relationships/image" Target="../media/image295.png"/><Relationship Id="rId98" Type="http://schemas.openxmlformats.org/officeDocument/2006/relationships/image" Target="../media/image165.png"/><Relationship Id="rId121" Type="http://schemas.openxmlformats.org/officeDocument/2006/relationships/customXml" Target="../ink/ink259.xml"/><Relationship Id="rId163" Type="http://schemas.openxmlformats.org/officeDocument/2006/relationships/customXml" Target="../ink/ink280.xml"/><Relationship Id="rId219" Type="http://schemas.openxmlformats.org/officeDocument/2006/relationships/customXml" Target="../ink/ink308.xml"/><Relationship Id="rId230" Type="http://schemas.openxmlformats.org/officeDocument/2006/relationships/image" Target="../media/image231.png"/><Relationship Id="rId25" Type="http://schemas.openxmlformats.org/officeDocument/2006/relationships/image" Target="../media/image129.png"/><Relationship Id="rId46" Type="http://schemas.openxmlformats.org/officeDocument/2006/relationships/customXml" Target="../ink/ink222.xml"/><Relationship Id="rId67" Type="http://schemas.openxmlformats.org/officeDocument/2006/relationships/customXml" Target="../ink/ink232.xml"/><Relationship Id="rId272" Type="http://schemas.openxmlformats.org/officeDocument/2006/relationships/image" Target="../media/image252.png"/><Relationship Id="rId293" Type="http://schemas.openxmlformats.org/officeDocument/2006/relationships/customXml" Target="../ink/ink345.xml"/><Relationship Id="rId307" Type="http://schemas.openxmlformats.org/officeDocument/2006/relationships/customXml" Target="../ink/ink352.xml"/><Relationship Id="rId328" Type="http://schemas.openxmlformats.org/officeDocument/2006/relationships/image" Target="../media/image280.png"/><Relationship Id="rId349" Type="http://schemas.openxmlformats.org/officeDocument/2006/relationships/customXml" Target="../ink/ink373.xml"/><Relationship Id="rId88" Type="http://schemas.openxmlformats.org/officeDocument/2006/relationships/image" Target="../media/image160.png"/><Relationship Id="rId111" Type="http://schemas.openxmlformats.org/officeDocument/2006/relationships/customXml" Target="../ink/ink254.xml"/><Relationship Id="rId132" Type="http://schemas.openxmlformats.org/officeDocument/2006/relationships/image" Target="../media/image182.png"/><Relationship Id="rId153" Type="http://schemas.openxmlformats.org/officeDocument/2006/relationships/customXml" Target="../ink/ink275.xml"/><Relationship Id="rId174" Type="http://schemas.openxmlformats.org/officeDocument/2006/relationships/image" Target="../media/image203.png"/><Relationship Id="rId195" Type="http://schemas.openxmlformats.org/officeDocument/2006/relationships/customXml" Target="../ink/ink296.xml"/><Relationship Id="rId209" Type="http://schemas.openxmlformats.org/officeDocument/2006/relationships/customXml" Target="../ink/ink303.xml"/><Relationship Id="rId220" Type="http://schemas.openxmlformats.org/officeDocument/2006/relationships/image" Target="../media/image226.png"/><Relationship Id="rId241" Type="http://schemas.openxmlformats.org/officeDocument/2006/relationships/customXml" Target="../ink/ink319.xml"/><Relationship Id="rId15" Type="http://schemas.openxmlformats.org/officeDocument/2006/relationships/image" Target="../media/image124.png"/><Relationship Id="rId36" Type="http://schemas.openxmlformats.org/officeDocument/2006/relationships/customXml" Target="../ink/ink217.xml"/><Relationship Id="rId57" Type="http://schemas.openxmlformats.org/officeDocument/2006/relationships/image" Target="../media/image145.png"/><Relationship Id="rId262" Type="http://schemas.openxmlformats.org/officeDocument/2006/relationships/image" Target="../media/image247.png"/><Relationship Id="rId283" Type="http://schemas.openxmlformats.org/officeDocument/2006/relationships/customXml" Target="../ink/ink340.xml"/><Relationship Id="rId318" Type="http://schemas.openxmlformats.org/officeDocument/2006/relationships/image" Target="../media/image275.png"/><Relationship Id="rId339" Type="http://schemas.openxmlformats.org/officeDocument/2006/relationships/customXml" Target="../ink/ink368.xml"/><Relationship Id="rId78" Type="http://schemas.openxmlformats.org/officeDocument/2006/relationships/image" Target="../media/image155.png"/><Relationship Id="rId99" Type="http://schemas.openxmlformats.org/officeDocument/2006/relationships/customXml" Target="../ink/ink248.xml"/><Relationship Id="rId101" Type="http://schemas.openxmlformats.org/officeDocument/2006/relationships/customXml" Target="../ink/ink249.xml"/><Relationship Id="rId122" Type="http://schemas.openxmlformats.org/officeDocument/2006/relationships/image" Target="../media/image177.png"/><Relationship Id="rId143" Type="http://schemas.openxmlformats.org/officeDocument/2006/relationships/customXml" Target="../ink/ink270.xml"/><Relationship Id="rId164" Type="http://schemas.openxmlformats.org/officeDocument/2006/relationships/image" Target="../media/image198.png"/><Relationship Id="rId185" Type="http://schemas.openxmlformats.org/officeDocument/2006/relationships/customXml" Target="../ink/ink291.xml"/><Relationship Id="rId350" Type="http://schemas.openxmlformats.org/officeDocument/2006/relationships/image" Target="../media/image291.png"/><Relationship Id="rId9" Type="http://schemas.openxmlformats.org/officeDocument/2006/relationships/image" Target="../media/image121.png"/><Relationship Id="rId210" Type="http://schemas.openxmlformats.org/officeDocument/2006/relationships/image" Target="../media/image221.png"/><Relationship Id="rId26" Type="http://schemas.openxmlformats.org/officeDocument/2006/relationships/customXml" Target="../ink/ink212.xml"/><Relationship Id="rId231" Type="http://schemas.openxmlformats.org/officeDocument/2006/relationships/customXml" Target="../ink/ink314.xml"/><Relationship Id="rId252" Type="http://schemas.openxmlformats.org/officeDocument/2006/relationships/image" Target="../media/image242.png"/><Relationship Id="rId273" Type="http://schemas.openxmlformats.org/officeDocument/2006/relationships/customXml" Target="../ink/ink335.xml"/><Relationship Id="rId294" Type="http://schemas.openxmlformats.org/officeDocument/2006/relationships/image" Target="../media/image263.png"/><Relationship Id="rId308" Type="http://schemas.openxmlformats.org/officeDocument/2006/relationships/image" Target="../media/image270.png"/><Relationship Id="rId329" Type="http://schemas.openxmlformats.org/officeDocument/2006/relationships/customXml" Target="../ink/ink363.xml"/><Relationship Id="rId47" Type="http://schemas.openxmlformats.org/officeDocument/2006/relationships/image" Target="../media/image140.png"/><Relationship Id="rId68" Type="http://schemas.openxmlformats.org/officeDocument/2006/relationships/image" Target="../media/image150.png"/><Relationship Id="rId89" Type="http://schemas.openxmlformats.org/officeDocument/2006/relationships/customXml" Target="../ink/ink243.xml"/><Relationship Id="rId112" Type="http://schemas.openxmlformats.org/officeDocument/2006/relationships/image" Target="../media/image172.png"/><Relationship Id="rId133" Type="http://schemas.openxmlformats.org/officeDocument/2006/relationships/customXml" Target="../ink/ink265.xml"/><Relationship Id="rId154" Type="http://schemas.openxmlformats.org/officeDocument/2006/relationships/image" Target="../media/image193.png"/><Relationship Id="rId175" Type="http://schemas.openxmlformats.org/officeDocument/2006/relationships/customXml" Target="../ink/ink286.xml"/><Relationship Id="rId340" Type="http://schemas.openxmlformats.org/officeDocument/2006/relationships/image" Target="../media/image286.png"/><Relationship Id="rId196" Type="http://schemas.openxmlformats.org/officeDocument/2006/relationships/image" Target="../media/image214.png"/><Relationship Id="rId200" Type="http://schemas.openxmlformats.org/officeDocument/2006/relationships/image" Target="../media/image216.png"/><Relationship Id="rId16" Type="http://schemas.openxmlformats.org/officeDocument/2006/relationships/customXml" Target="../ink/ink207.xml"/><Relationship Id="rId221" Type="http://schemas.openxmlformats.org/officeDocument/2006/relationships/customXml" Target="../ink/ink309.xml"/><Relationship Id="rId242" Type="http://schemas.openxmlformats.org/officeDocument/2006/relationships/image" Target="../media/image237.png"/><Relationship Id="rId263" Type="http://schemas.openxmlformats.org/officeDocument/2006/relationships/customXml" Target="../ink/ink330.xml"/><Relationship Id="rId284" Type="http://schemas.openxmlformats.org/officeDocument/2006/relationships/image" Target="../media/image258.png"/><Relationship Id="rId319" Type="http://schemas.openxmlformats.org/officeDocument/2006/relationships/customXml" Target="../ink/ink358.xml"/><Relationship Id="rId37" Type="http://schemas.openxmlformats.org/officeDocument/2006/relationships/image" Target="../media/image135.png"/><Relationship Id="rId58" Type="http://schemas.openxmlformats.org/officeDocument/2006/relationships/customXml" Target="../ink/ink228.xml"/><Relationship Id="rId79" Type="http://schemas.openxmlformats.org/officeDocument/2006/relationships/customXml" Target="../ink/ink238.xml"/><Relationship Id="rId102" Type="http://schemas.openxmlformats.org/officeDocument/2006/relationships/image" Target="../media/image167.png"/><Relationship Id="rId123" Type="http://schemas.openxmlformats.org/officeDocument/2006/relationships/customXml" Target="../ink/ink260.xml"/><Relationship Id="rId144" Type="http://schemas.openxmlformats.org/officeDocument/2006/relationships/image" Target="../media/image188.png"/><Relationship Id="rId330" Type="http://schemas.openxmlformats.org/officeDocument/2006/relationships/image" Target="../media/image281.png"/><Relationship Id="rId90" Type="http://schemas.openxmlformats.org/officeDocument/2006/relationships/image" Target="../media/image161.png"/><Relationship Id="rId165" Type="http://schemas.openxmlformats.org/officeDocument/2006/relationships/customXml" Target="../ink/ink281.xml"/><Relationship Id="rId186" Type="http://schemas.openxmlformats.org/officeDocument/2006/relationships/image" Target="../media/image209.png"/><Relationship Id="rId351" Type="http://schemas.openxmlformats.org/officeDocument/2006/relationships/customXml" Target="../ink/ink374.xml"/><Relationship Id="rId211" Type="http://schemas.openxmlformats.org/officeDocument/2006/relationships/customXml" Target="../ink/ink304.xml"/><Relationship Id="rId232" Type="http://schemas.openxmlformats.org/officeDocument/2006/relationships/image" Target="../media/image232.png"/><Relationship Id="rId253" Type="http://schemas.openxmlformats.org/officeDocument/2006/relationships/customXml" Target="../ink/ink325.xml"/><Relationship Id="rId274" Type="http://schemas.openxmlformats.org/officeDocument/2006/relationships/image" Target="../media/image253.png"/><Relationship Id="rId295" Type="http://schemas.openxmlformats.org/officeDocument/2006/relationships/customXml" Target="../ink/ink346.xml"/><Relationship Id="rId309" Type="http://schemas.openxmlformats.org/officeDocument/2006/relationships/customXml" Target="../ink/ink353.xml"/><Relationship Id="rId27" Type="http://schemas.openxmlformats.org/officeDocument/2006/relationships/image" Target="../media/image130.png"/><Relationship Id="rId48" Type="http://schemas.openxmlformats.org/officeDocument/2006/relationships/customXml" Target="../ink/ink223.xml"/><Relationship Id="rId69" Type="http://schemas.openxmlformats.org/officeDocument/2006/relationships/customXml" Target="../ink/ink233.xml"/><Relationship Id="rId113" Type="http://schemas.openxmlformats.org/officeDocument/2006/relationships/customXml" Target="../ink/ink255.xml"/><Relationship Id="rId134" Type="http://schemas.openxmlformats.org/officeDocument/2006/relationships/image" Target="../media/image183.png"/><Relationship Id="rId320" Type="http://schemas.openxmlformats.org/officeDocument/2006/relationships/image" Target="../media/image276.png"/><Relationship Id="rId80" Type="http://schemas.openxmlformats.org/officeDocument/2006/relationships/image" Target="../media/image156.png"/><Relationship Id="rId155" Type="http://schemas.openxmlformats.org/officeDocument/2006/relationships/customXml" Target="../ink/ink276.xml"/><Relationship Id="rId176" Type="http://schemas.openxmlformats.org/officeDocument/2006/relationships/image" Target="../media/image204.png"/><Relationship Id="rId197" Type="http://schemas.openxmlformats.org/officeDocument/2006/relationships/customXml" Target="../ink/ink297.xml"/><Relationship Id="rId341" Type="http://schemas.openxmlformats.org/officeDocument/2006/relationships/customXml" Target="../ink/ink369.xml"/><Relationship Id="rId201" Type="http://schemas.openxmlformats.org/officeDocument/2006/relationships/customXml" Target="../ink/ink299.xml"/><Relationship Id="rId222" Type="http://schemas.openxmlformats.org/officeDocument/2006/relationships/image" Target="../media/image227.png"/><Relationship Id="rId243" Type="http://schemas.openxmlformats.org/officeDocument/2006/relationships/customXml" Target="../ink/ink320.xml"/><Relationship Id="rId264" Type="http://schemas.openxmlformats.org/officeDocument/2006/relationships/image" Target="../media/image248.png"/><Relationship Id="rId285" Type="http://schemas.openxmlformats.org/officeDocument/2006/relationships/customXml" Target="../ink/ink341.xml"/><Relationship Id="rId17" Type="http://schemas.openxmlformats.org/officeDocument/2006/relationships/image" Target="../media/image125.png"/><Relationship Id="rId38" Type="http://schemas.openxmlformats.org/officeDocument/2006/relationships/customXml" Target="../ink/ink218.xml"/><Relationship Id="rId59" Type="http://schemas.openxmlformats.org/officeDocument/2006/relationships/image" Target="../media/image146.png"/><Relationship Id="rId103" Type="http://schemas.openxmlformats.org/officeDocument/2006/relationships/customXml" Target="../ink/ink250.xml"/><Relationship Id="rId124" Type="http://schemas.openxmlformats.org/officeDocument/2006/relationships/image" Target="../media/image178.png"/><Relationship Id="rId310" Type="http://schemas.openxmlformats.org/officeDocument/2006/relationships/image" Target="../media/image271.png"/><Relationship Id="rId70" Type="http://schemas.openxmlformats.org/officeDocument/2006/relationships/image" Target="../media/image151.png"/><Relationship Id="rId91" Type="http://schemas.openxmlformats.org/officeDocument/2006/relationships/customXml" Target="../ink/ink244.xml"/><Relationship Id="rId145" Type="http://schemas.openxmlformats.org/officeDocument/2006/relationships/customXml" Target="../ink/ink271.xml"/><Relationship Id="rId166" Type="http://schemas.openxmlformats.org/officeDocument/2006/relationships/image" Target="../media/image199.png"/><Relationship Id="rId187" Type="http://schemas.openxmlformats.org/officeDocument/2006/relationships/customXml" Target="../ink/ink292.xml"/><Relationship Id="rId331" Type="http://schemas.openxmlformats.org/officeDocument/2006/relationships/customXml" Target="../ink/ink364.xml"/><Relationship Id="rId352" Type="http://schemas.openxmlformats.org/officeDocument/2006/relationships/image" Target="../media/image292.png"/><Relationship Id="rId1" Type="http://schemas.openxmlformats.org/officeDocument/2006/relationships/slideLayout" Target="../slideLayouts/slideLayout30.xml"/><Relationship Id="rId212" Type="http://schemas.openxmlformats.org/officeDocument/2006/relationships/image" Target="../media/image222.png"/><Relationship Id="rId233" Type="http://schemas.openxmlformats.org/officeDocument/2006/relationships/customXml" Target="../ink/ink315.xml"/><Relationship Id="rId254" Type="http://schemas.openxmlformats.org/officeDocument/2006/relationships/image" Target="../media/image243.png"/><Relationship Id="rId28" Type="http://schemas.openxmlformats.org/officeDocument/2006/relationships/customXml" Target="../ink/ink213.xml"/><Relationship Id="rId49" Type="http://schemas.openxmlformats.org/officeDocument/2006/relationships/image" Target="../media/image141.png"/><Relationship Id="rId114" Type="http://schemas.openxmlformats.org/officeDocument/2006/relationships/image" Target="../media/image173.png"/><Relationship Id="rId275" Type="http://schemas.openxmlformats.org/officeDocument/2006/relationships/customXml" Target="../ink/ink336.xml"/><Relationship Id="rId296" Type="http://schemas.openxmlformats.org/officeDocument/2006/relationships/image" Target="../media/image264.png"/><Relationship Id="rId300" Type="http://schemas.openxmlformats.org/officeDocument/2006/relationships/image" Target="../media/image266.png"/><Relationship Id="rId60" Type="http://schemas.openxmlformats.org/officeDocument/2006/relationships/image" Target="../media/image58.png"/><Relationship Id="rId81" Type="http://schemas.openxmlformats.org/officeDocument/2006/relationships/customXml" Target="../ink/ink239.xml"/><Relationship Id="rId135" Type="http://schemas.openxmlformats.org/officeDocument/2006/relationships/customXml" Target="../ink/ink266.xml"/><Relationship Id="rId156" Type="http://schemas.openxmlformats.org/officeDocument/2006/relationships/image" Target="../media/image194.png"/><Relationship Id="rId177" Type="http://schemas.openxmlformats.org/officeDocument/2006/relationships/customXml" Target="../ink/ink287.xml"/><Relationship Id="rId198" Type="http://schemas.openxmlformats.org/officeDocument/2006/relationships/image" Target="../media/image215.png"/><Relationship Id="rId321" Type="http://schemas.openxmlformats.org/officeDocument/2006/relationships/customXml" Target="../ink/ink359.xml"/><Relationship Id="rId342" Type="http://schemas.openxmlformats.org/officeDocument/2006/relationships/image" Target="../media/image287.png"/><Relationship Id="rId202" Type="http://schemas.openxmlformats.org/officeDocument/2006/relationships/image" Target="../media/image217.png"/><Relationship Id="rId223" Type="http://schemas.openxmlformats.org/officeDocument/2006/relationships/customXml" Target="../ink/ink310.xml"/><Relationship Id="rId244" Type="http://schemas.openxmlformats.org/officeDocument/2006/relationships/image" Target="../media/image238.png"/><Relationship Id="rId18" Type="http://schemas.openxmlformats.org/officeDocument/2006/relationships/customXml" Target="../ink/ink208.xml"/><Relationship Id="rId39" Type="http://schemas.openxmlformats.org/officeDocument/2006/relationships/image" Target="../media/image136.png"/><Relationship Id="rId265" Type="http://schemas.openxmlformats.org/officeDocument/2006/relationships/customXml" Target="../ink/ink331.xml"/><Relationship Id="rId286" Type="http://schemas.openxmlformats.org/officeDocument/2006/relationships/image" Target="../media/image259.png"/><Relationship Id="rId50" Type="http://schemas.openxmlformats.org/officeDocument/2006/relationships/customXml" Target="../ink/ink224.xml"/><Relationship Id="rId104" Type="http://schemas.openxmlformats.org/officeDocument/2006/relationships/image" Target="../media/image168.png"/><Relationship Id="rId125" Type="http://schemas.openxmlformats.org/officeDocument/2006/relationships/customXml" Target="../ink/ink261.xml"/><Relationship Id="rId146" Type="http://schemas.openxmlformats.org/officeDocument/2006/relationships/image" Target="../media/image189.png"/><Relationship Id="rId167" Type="http://schemas.openxmlformats.org/officeDocument/2006/relationships/customXml" Target="../ink/ink282.xml"/><Relationship Id="rId188" Type="http://schemas.openxmlformats.org/officeDocument/2006/relationships/image" Target="../media/image210.png"/><Relationship Id="rId311" Type="http://schemas.openxmlformats.org/officeDocument/2006/relationships/customXml" Target="../ink/ink354.xml"/><Relationship Id="rId332" Type="http://schemas.openxmlformats.org/officeDocument/2006/relationships/image" Target="../media/image282.png"/><Relationship Id="rId353" Type="http://schemas.openxmlformats.org/officeDocument/2006/relationships/customXml" Target="../ink/ink375.xml"/><Relationship Id="rId71" Type="http://schemas.openxmlformats.org/officeDocument/2006/relationships/customXml" Target="../ink/ink234.xml"/><Relationship Id="rId92" Type="http://schemas.openxmlformats.org/officeDocument/2006/relationships/image" Target="../media/image162.png"/><Relationship Id="rId213" Type="http://schemas.openxmlformats.org/officeDocument/2006/relationships/customXml" Target="../ink/ink305.xml"/><Relationship Id="rId234" Type="http://schemas.openxmlformats.org/officeDocument/2006/relationships/image" Target="../media/image233.png"/><Relationship Id="rId2" Type="http://schemas.openxmlformats.org/officeDocument/2006/relationships/image" Target="../media/image117.png"/><Relationship Id="rId29" Type="http://schemas.openxmlformats.org/officeDocument/2006/relationships/image" Target="../media/image131.png"/><Relationship Id="rId255" Type="http://schemas.openxmlformats.org/officeDocument/2006/relationships/customXml" Target="../ink/ink326.xml"/><Relationship Id="rId276" Type="http://schemas.openxmlformats.org/officeDocument/2006/relationships/image" Target="../media/image254.png"/><Relationship Id="rId297" Type="http://schemas.openxmlformats.org/officeDocument/2006/relationships/customXml" Target="../ink/ink347.xml"/><Relationship Id="rId40" Type="http://schemas.openxmlformats.org/officeDocument/2006/relationships/customXml" Target="../ink/ink219.xml"/><Relationship Id="rId115" Type="http://schemas.openxmlformats.org/officeDocument/2006/relationships/customXml" Target="../ink/ink256.xml"/><Relationship Id="rId136" Type="http://schemas.openxmlformats.org/officeDocument/2006/relationships/image" Target="../media/image184.png"/><Relationship Id="rId157" Type="http://schemas.openxmlformats.org/officeDocument/2006/relationships/customXml" Target="../ink/ink277.xml"/><Relationship Id="rId178" Type="http://schemas.openxmlformats.org/officeDocument/2006/relationships/image" Target="../media/image205.png"/><Relationship Id="rId301" Type="http://schemas.openxmlformats.org/officeDocument/2006/relationships/customXml" Target="../ink/ink349.xml"/><Relationship Id="rId322" Type="http://schemas.openxmlformats.org/officeDocument/2006/relationships/image" Target="../media/image277.png"/><Relationship Id="rId343" Type="http://schemas.openxmlformats.org/officeDocument/2006/relationships/customXml" Target="../ink/ink370.xml"/><Relationship Id="rId61" Type="http://schemas.openxmlformats.org/officeDocument/2006/relationships/customXml" Target="../ink/ink229.xml"/><Relationship Id="rId82" Type="http://schemas.openxmlformats.org/officeDocument/2006/relationships/image" Target="../media/image157.png"/><Relationship Id="rId199" Type="http://schemas.openxmlformats.org/officeDocument/2006/relationships/customXml" Target="../ink/ink298.xml"/><Relationship Id="rId203" Type="http://schemas.openxmlformats.org/officeDocument/2006/relationships/customXml" Target="../ink/ink300.xml"/><Relationship Id="rId19" Type="http://schemas.openxmlformats.org/officeDocument/2006/relationships/image" Target="../media/image126.png"/><Relationship Id="rId224" Type="http://schemas.openxmlformats.org/officeDocument/2006/relationships/image" Target="../media/image228.png"/><Relationship Id="rId245" Type="http://schemas.openxmlformats.org/officeDocument/2006/relationships/customXml" Target="../ink/ink321.xml"/><Relationship Id="rId266" Type="http://schemas.openxmlformats.org/officeDocument/2006/relationships/image" Target="../media/image249.png"/><Relationship Id="rId287" Type="http://schemas.openxmlformats.org/officeDocument/2006/relationships/customXml" Target="../ink/ink342.xml"/><Relationship Id="rId30" Type="http://schemas.openxmlformats.org/officeDocument/2006/relationships/customXml" Target="../ink/ink214.xml"/><Relationship Id="rId105" Type="http://schemas.openxmlformats.org/officeDocument/2006/relationships/customXml" Target="../ink/ink251.xml"/><Relationship Id="rId126" Type="http://schemas.openxmlformats.org/officeDocument/2006/relationships/image" Target="../media/image179.png"/><Relationship Id="rId147" Type="http://schemas.openxmlformats.org/officeDocument/2006/relationships/customXml" Target="../ink/ink272.xml"/><Relationship Id="rId168" Type="http://schemas.openxmlformats.org/officeDocument/2006/relationships/image" Target="../media/image200.png"/><Relationship Id="rId312" Type="http://schemas.openxmlformats.org/officeDocument/2006/relationships/image" Target="../media/image272.png"/><Relationship Id="rId333" Type="http://schemas.openxmlformats.org/officeDocument/2006/relationships/customXml" Target="../ink/ink365.xml"/><Relationship Id="rId354" Type="http://schemas.openxmlformats.org/officeDocument/2006/relationships/customXml" Target="../ink/ink376.xml"/><Relationship Id="rId51" Type="http://schemas.openxmlformats.org/officeDocument/2006/relationships/image" Target="../media/image142.png"/><Relationship Id="rId72" Type="http://schemas.openxmlformats.org/officeDocument/2006/relationships/image" Target="../media/image152.png"/><Relationship Id="rId93" Type="http://schemas.openxmlformats.org/officeDocument/2006/relationships/customXml" Target="../ink/ink245.xml"/><Relationship Id="rId189" Type="http://schemas.openxmlformats.org/officeDocument/2006/relationships/customXml" Target="../ink/ink293.xml"/><Relationship Id="rId3" Type="http://schemas.openxmlformats.org/officeDocument/2006/relationships/image" Target="../media/image118.png"/><Relationship Id="rId214" Type="http://schemas.openxmlformats.org/officeDocument/2006/relationships/image" Target="../media/image223.png"/><Relationship Id="rId235" Type="http://schemas.openxmlformats.org/officeDocument/2006/relationships/customXml" Target="../ink/ink316.xml"/><Relationship Id="rId256" Type="http://schemas.openxmlformats.org/officeDocument/2006/relationships/image" Target="../media/image244.png"/><Relationship Id="rId277" Type="http://schemas.openxmlformats.org/officeDocument/2006/relationships/customXml" Target="../ink/ink337.xml"/><Relationship Id="rId298" Type="http://schemas.openxmlformats.org/officeDocument/2006/relationships/image" Target="../media/image265.png"/><Relationship Id="rId116" Type="http://schemas.openxmlformats.org/officeDocument/2006/relationships/image" Target="../media/image174.png"/><Relationship Id="rId137" Type="http://schemas.openxmlformats.org/officeDocument/2006/relationships/customXml" Target="../ink/ink267.xml"/><Relationship Id="rId158" Type="http://schemas.openxmlformats.org/officeDocument/2006/relationships/image" Target="../media/image195.png"/><Relationship Id="rId302" Type="http://schemas.openxmlformats.org/officeDocument/2006/relationships/image" Target="../media/image267.png"/><Relationship Id="rId323" Type="http://schemas.openxmlformats.org/officeDocument/2006/relationships/customXml" Target="../ink/ink360.xml"/><Relationship Id="rId344" Type="http://schemas.openxmlformats.org/officeDocument/2006/relationships/image" Target="../media/image288.png"/><Relationship Id="rId20" Type="http://schemas.openxmlformats.org/officeDocument/2006/relationships/customXml" Target="../ink/ink209.xml"/><Relationship Id="rId41" Type="http://schemas.openxmlformats.org/officeDocument/2006/relationships/image" Target="../media/image137.png"/><Relationship Id="rId62" Type="http://schemas.openxmlformats.org/officeDocument/2006/relationships/image" Target="../media/image147.png"/><Relationship Id="rId83" Type="http://schemas.openxmlformats.org/officeDocument/2006/relationships/customXml" Target="../ink/ink240.xml"/><Relationship Id="rId179" Type="http://schemas.openxmlformats.org/officeDocument/2006/relationships/customXml" Target="../ink/ink288.xml"/><Relationship Id="rId190" Type="http://schemas.openxmlformats.org/officeDocument/2006/relationships/image" Target="../media/image211.png"/><Relationship Id="rId204" Type="http://schemas.openxmlformats.org/officeDocument/2006/relationships/image" Target="../media/image218.png"/><Relationship Id="rId225" Type="http://schemas.openxmlformats.org/officeDocument/2006/relationships/customXml" Target="../ink/ink311.xml"/><Relationship Id="rId246" Type="http://schemas.openxmlformats.org/officeDocument/2006/relationships/image" Target="../media/image239.png"/><Relationship Id="rId267" Type="http://schemas.openxmlformats.org/officeDocument/2006/relationships/customXml" Target="../ink/ink332.xml"/><Relationship Id="rId288" Type="http://schemas.openxmlformats.org/officeDocument/2006/relationships/image" Target="../media/image260.png"/><Relationship Id="rId106" Type="http://schemas.openxmlformats.org/officeDocument/2006/relationships/image" Target="../media/image169.png"/><Relationship Id="rId127" Type="http://schemas.openxmlformats.org/officeDocument/2006/relationships/customXml" Target="../ink/ink262.xml"/><Relationship Id="rId313" Type="http://schemas.openxmlformats.org/officeDocument/2006/relationships/customXml" Target="../ink/ink355.xml"/><Relationship Id="rId10" Type="http://schemas.openxmlformats.org/officeDocument/2006/relationships/customXml" Target="../ink/ink204.xml"/><Relationship Id="rId31" Type="http://schemas.openxmlformats.org/officeDocument/2006/relationships/image" Target="../media/image132.png"/><Relationship Id="rId52" Type="http://schemas.openxmlformats.org/officeDocument/2006/relationships/customXml" Target="../ink/ink225.xml"/><Relationship Id="rId73" Type="http://schemas.openxmlformats.org/officeDocument/2006/relationships/customXml" Target="../ink/ink235.xml"/><Relationship Id="rId94" Type="http://schemas.openxmlformats.org/officeDocument/2006/relationships/image" Target="../media/image163.png"/><Relationship Id="rId148" Type="http://schemas.openxmlformats.org/officeDocument/2006/relationships/image" Target="../media/image190.png"/><Relationship Id="rId169" Type="http://schemas.openxmlformats.org/officeDocument/2006/relationships/customXml" Target="../ink/ink283.xml"/><Relationship Id="rId334" Type="http://schemas.openxmlformats.org/officeDocument/2006/relationships/image" Target="../media/image283.png"/><Relationship Id="rId355" Type="http://schemas.openxmlformats.org/officeDocument/2006/relationships/image" Target="../media/image293.png"/><Relationship Id="rId4" Type="http://schemas.openxmlformats.org/officeDocument/2006/relationships/customXml" Target="../ink/ink201.xml"/><Relationship Id="rId180" Type="http://schemas.openxmlformats.org/officeDocument/2006/relationships/image" Target="../media/image206.png"/><Relationship Id="rId215" Type="http://schemas.openxmlformats.org/officeDocument/2006/relationships/customXml" Target="../ink/ink306.xml"/><Relationship Id="rId236" Type="http://schemas.openxmlformats.org/officeDocument/2006/relationships/image" Target="../media/image234.png"/><Relationship Id="rId257" Type="http://schemas.openxmlformats.org/officeDocument/2006/relationships/customXml" Target="../ink/ink327.xml"/><Relationship Id="rId278" Type="http://schemas.openxmlformats.org/officeDocument/2006/relationships/image" Target="../media/image255.png"/><Relationship Id="rId303" Type="http://schemas.openxmlformats.org/officeDocument/2006/relationships/customXml" Target="../ink/ink350.xml"/><Relationship Id="rId42" Type="http://schemas.openxmlformats.org/officeDocument/2006/relationships/customXml" Target="../ink/ink220.xml"/><Relationship Id="rId84" Type="http://schemas.openxmlformats.org/officeDocument/2006/relationships/image" Target="../media/image158.png"/><Relationship Id="rId138" Type="http://schemas.openxmlformats.org/officeDocument/2006/relationships/image" Target="../media/image185.png"/><Relationship Id="rId345" Type="http://schemas.openxmlformats.org/officeDocument/2006/relationships/customXml" Target="../ink/ink371.xml"/><Relationship Id="rId191" Type="http://schemas.openxmlformats.org/officeDocument/2006/relationships/customXml" Target="../ink/ink294.xml"/><Relationship Id="rId205" Type="http://schemas.openxmlformats.org/officeDocument/2006/relationships/customXml" Target="../ink/ink301.xml"/><Relationship Id="rId247" Type="http://schemas.openxmlformats.org/officeDocument/2006/relationships/customXml" Target="../ink/ink322.xml"/><Relationship Id="rId107" Type="http://schemas.openxmlformats.org/officeDocument/2006/relationships/customXml" Target="../ink/ink252.xml"/><Relationship Id="rId289" Type="http://schemas.openxmlformats.org/officeDocument/2006/relationships/customXml" Target="../ink/ink343.xml"/><Relationship Id="rId11" Type="http://schemas.openxmlformats.org/officeDocument/2006/relationships/image" Target="../media/image122.png"/><Relationship Id="rId53" Type="http://schemas.openxmlformats.org/officeDocument/2006/relationships/image" Target="../media/image143.png"/><Relationship Id="rId149" Type="http://schemas.openxmlformats.org/officeDocument/2006/relationships/customXml" Target="../ink/ink273.xml"/><Relationship Id="rId314" Type="http://schemas.openxmlformats.org/officeDocument/2006/relationships/image" Target="../media/image273.png"/><Relationship Id="rId356" Type="http://schemas.openxmlformats.org/officeDocument/2006/relationships/customXml" Target="../ink/ink377.xml"/><Relationship Id="rId95" Type="http://schemas.openxmlformats.org/officeDocument/2006/relationships/customXml" Target="../ink/ink246.xml"/><Relationship Id="rId160" Type="http://schemas.openxmlformats.org/officeDocument/2006/relationships/image" Target="../media/image196.png"/><Relationship Id="rId216" Type="http://schemas.openxmlformats.org/officeDocument/2006/relationships/image" Target="../media/image224.png"/><Relationship Id="rId258" Type="http://schemas.openxmlformats.org/officeDocument/2006/relationships/image" Target="../media/image245.png"/><Relationship Id="rId22" Type="http://schemas.openxmlformats.org/officeDocument/2006/relationships/customXml" Target="../ink/ink210.xml"/><Relationship Id="rId64" Type="http://schemas.openxmlformats.org/officeDocument/2006/relationships/image" Target="../media/image148.png"/><Relationship Id="rId118" Type="http://schemas.openxmlformats.org/officeDocument/2006/relationships/image" Target="../media/image175.png"/><Relationship Id="rId325" Type="http://schemas.openxmlformats.org/officeDocument/2006/relationships/customXml" Target="../ink/ink361.xml"/><Relationship Id="rId171" Type="http://schemas.openxmlformats.org/officeDocument/2006/relationships/customXml" Target="../ink/ink284.xml"/><Relationship Id="rId227" Type="http://schemas.openxmlformats.org/officeDocument/2006/relationships/customXml" Target="../ink/ink312.xml"/><Relationship Id="rId269" Type="http://schemas.openxmlformats.org/officeDocument/2006/relationships/customXml" Target="../ink/ink333.xml"/><Relationship Id="rId33" Type="http://schemas.openxmlformats.org/officeDocument/2006/relationships/image" Target="../media/image133.png"/><Relationship Id="rId129" Type="http://schemas.openxmlformats.org/officeDocument/2006/relationships/customXml" Target="../ink/ink263.xml"/><Relationship Id="rId280" Type="http://schemas.openxmlformats.org/officeDocument/2006/relationships/image" Target="../media/image256.png"/><Relationship Id="rId336" Type="http://schemas.openxmlformats.org/officeDocument/2006/relationships/image" Target="../media/image284.png"/><Relationship Id="rId75" Type="http://schemas.openxmlformats.org/officeDocument/2006/relationships/customXml" Target="../ink/ink236.xml"/><Relationship Id="rId140" Type="http://schemas.openxmlformats.org/officeDocument/2006/relationships/image" Target="../media/image186.png"/><Relationship Id="rId182" Type="http://schemas.openxmlformats.org/officeDocument/2006/relationships/image" Target="../media/image207.png"/><Relationship Id="rId6" Type="http://schemas.openxmlformats.org/officeDocument/2006/relationships/customXml" Target="../ink/ink202.xml"/><Relationship Id="rId238" Type="http://schemas.openxmlformats.org/officeDocument/2006/relationships/image" Target="../media/image235.png"/><Relationship Id="rId291" Type="http://schemas.openxmlformats.org/officeDocument/2006/relationships/customXml" Target="../ink/ink344.xml"/><Relationship Id="rId305" Type="http://schemas.openxmlformats.org/officeDocument/2006/relationships/customXml" Target="../ink/ink351.xml"/><Relationship Id="rId347" Type="http://schemas.openxmlformats.org/officeDocument/2006/relationships/customXml" Target="../ink/ink372.xml"/><Relationship Id="rId44" Type="http://schemas.openxmlformats.org/officeDocument/2006/relationships/customXml" Target="../ink/ink221.xml"/><Relationship Id="rId86" Type="http://schemas.openxmlformats.org/officeDocument/2006/relationships/image" Target="../media/image159.png"/><Relationship Id="rId151" Type="http://schemas.openxmlformats.org/officeDocument/2006/relationships/customXml" Target="../ink/ink274.xml"/><Relationship Id="rId193" Type="http://schemas.openxmlformats.org/officeDocument/2006/relationships/customXml" Target="../ink/ink295.xml"/><Relationship Id="rId207" Type="http://schemas.openxmlformats.org/officeDocument/2006/relationships/customXml" Target="../ink/ink302.xml"/><Relationship Id="rId249" Type="http://schemas.openxmlformats.org/officeDocument/2006/relationships/customXml" Target="../ink/ink323.xml"/><Relationship Id="rId13" Type="http://schemas.openxmlformats.org/officeDocument/2006/relationships/image" Target="../media/image123.png"/><Relationship Id="rId109" Type="http://schemas.openxmlformats.org/officeDocument/2006/relationships/customXml" Target="../ink/ink253.xml"/><Relationship Id="rId260" Type="http://schemas.openxmlformats.org/officeDocument/2006/relationships/image" Target="../media/image246.png"/><Relationship Id="rId316" Type="http://schemas.openxmlformats.org/officeDocument/2006/relationships/image" Target="../media/image274.png"/><Relationship Id="rId55" Type="http://schemas.openxmlformats.org/officeDocument/2006/relationships/image" Target="../media/image144.png"/><Relationship Id="rId97" Type="http://schemas.openxmlformats.org/officeDocument/2006/relationships/customXml" Target="../ink/ink247.xml"/><Relationship Id="rId120" Type="http://schemas.openxmlformats.org/officeDocument/2006/relationships/image" Target="../media/image176.png"/><Relationship Id="rId358" Type="http://schemas.openxmlformats.org/officeDocument/2006/relationships/customXml" Target="../ink/ink378.xml"/><Relationship Id="rId162" Type="http://schemas.openxmlformats.org/officeDocument/2006/relationships/image" Target="../media/image197.png"/><Relationship Id="rId218" Type="http://schemas.openxmlformats.org/officeDocument/2006/relationships/image" Target="../media/image225.png"/><Relationship Id="rId271" Type="http://schemas.openxmlformats.org/officeDocument/2006/relationships/customXml" Target="../ink/ink334.xml"/><Relationship Id="rId24" Type="http://schemas.openxmlformats.org/officeDocument/2006/relationships/customXml" Target="../ink/ink211.xml"/><Relationship Id="rId66" Type="http://schemas.openxmlformats.org/officeDocument/2006/relationships/image" Target="../media/image149.png"/><Relationship Id="rId131" Type="http://schemas.openxmlformats.org/officeDocument/2006/relationships/customXml" Target="../ink/ink264.xml"/><Relationship Id="rId327" Type="http://schemas.openxmlformats.org/officeDocument/2006/relationships/customXml" Target="../ink/ink362.xml"/><Relationship Id="rId173" Type="http://schemas.openxmlformats.org/officeDocument/2006/relationships/customXml" Target="../ink/ink285.xml"/><Relationship Id="rId229" Type="http://schemas.openxmlformats.org/officeDocument/2006/relationships/customXml" Target="../ink/ink313.xml"/><Relationship Id="rId240" Type="http://schemas.openxmlformats.org/officeDocument/2006/relationships/image" Target="../media/image236.png"/><Relationship Id="rId35" Type="http://schemas.openxmlformats.org/officeDocument/2006/relationships/image" Target="../media/image134.png"/><Relationship Id="rId77" Type="http://schemas.openxmlformats.org/officeDocument/2006/relationships/customXml" Target="../ink/ink237.xml"/><Relationship Id="rId100" Type="http://schemas.openxmlformats.org/officeDocument/2006/relationships/image" Target="../media/image166.png"/><Relationship Id="rId282" Type="http://schemas.openxmlformats.org/officeDocument/2006/relationships/image" Target="../media/image257.png"/><Relationship Id="rId338" Type="http://schemas.openxmlformats.org/officeDocument/2006/relationships/image" Target="../media/image285.png"/><Relationship Id="rId8" Type="http://schemas.openxmlformats.org/officeDocument/2006/relationships/customXml" Target="../ink/ink203.xml"/><Relationship Id="rId142" Type="http://schemas.openxmlformats.org/officeDocument/2006/relationships/image" Target="../media/image187.png"/><Relationship Id="rId184" Type="http://schemas.openxmlformats.org/officeDocument/2006/relationships/image" Target="../media/image208.png"/><Relationship Id="rId251" Type="http://schemas.openxmlformats.org/officeDocument/2006/relationships/customXml" Target="../ink/ink324.xml"/></Relationships>
</file>

<file path=ppt/slides/_rels/slide17.xml.rels><?xml version="1.0" encoding="UTF-8" standalone="yes"?>
<Relationships xmlns="http://schemas.openxmlformats.org/package/2006/relationships"><Relationship Id="rId117" Type="http://schemas.openxmlformats.org/officeDocument/2006/relationships/image" Target="../media/image352.png"/><Relationship Id="rId21" Type="http://schemas.openxmlformats.org/officeDocument/2006/relationships/image" Target="../media/image306.png"/><Relationship Id="rId42" Type="http://schemas.openxmlformats.org/officeDocument/2006/relationships/customXml" Target="../ink/ink398.xml"/><Relationship Id="rId63" Type="http://schemas.openxmlformats.org/officeDocument/2006/relationships/customXml" Target="../ink/ink409.xml"/><Relationship Id="rId84" Type="http://schemas.openxmlformats.org/officeDocument/2006/relationships/image" Target="../media/image337.png"/><Relationship Id="rId138" Type="http://schemas.openxmlformats.org/officeDocument/2006/relationships/customXml" Target="../ink/ink448.xml"/><Relationship Id="rId107" Type="http://schemas.openxmlformats.org/officeDocument/2006/relationships/customXml" Target="../ink/ink431.xml"/><Relationship Id="rId11" Type="http://schemas.openxmlformats.org/officeDocument/2006/relationships/image" Target="../media/image301.png"/><Relationship Id="rId32" Type="http://schemas.openxmlformats.org/officeDocument/2006/relationships/customXml" Target="../ink/ink393.xml"/><Relationship Id="rId53" Type="http://schemas.openxmlformats.org/officeDocument/2006/relationships/image" Target="../media/image322.png"/><Relationship Id="rId74" Type="http://schemas.openxmlformats.org/officeDocument/2006/relationships/image" Target="../media/image332.png"/><Relationship Id="rId128" Type="http://schemas.openxmlformats.org/officeDocument/2006/relationships/customXml" Target="../ink/ink443.xml"/><Relationship Id="rId5" Type="http://schemas.openxmlformats.org/officeDocument/2006/relationships/image" Target="../media/image298.png"/><Relationship Id="rId90" Type="http://schemas.openxmlformats.org/officeDocument/2006/relationships/image" Target="../media/image340.png"/><Relationship Id="rId95" Type="http://schemas.openxmlformats.org/officeDocument/2006/relationships/customXml" Target="../ink/ink425.xml"/><Relationship Id="rId22" Type="http://schemas.openxmlformats.org/officeDocument/2006/relationships/customXml" Target="../ink/ink388.xml"/><Relationship Id="rId27" Type="http://schemas.openxmlformats.org/officeDocument/2006/relationships/image" Target="../media/image309.png"/><Relationship Id="rId43" Type="http://schemas.openxmlformats.org/officeDocument/2006/relationships/image" Target="../media/image317.png"/><Relationship Id="rId48" Type="http://schemas.openxmlformats.org/officeDocument/2006/relationships/customXml" Target="../ink/ink401.xml"/><Relationship Id="rId64" Type="http://schemas.openxmlformats.org/officeDocument/2006/relationships/image" Target="../media/image327.png"/><Relationship Id="rId69" Type="http://schemas.openxmlformats.org/officeDocument/2006/relationships/customXml" Target="../ink/ink412.xml"/><Relationship Id="rId113" Type="http://schemas.openxmlformats.org/officeDocument/2006/relationships/image" Target="../media/image350.png"/><Relationship Id="rId118" Type="http://schemas.openxmlformats.org/officeDocument/2006/relationships/customXml" Target="../ink/ink437.xml"/><Relationship Id="rId134" Type="http://schemas.openxmlformats.org/officeDocument/2006/relationships/customXml" Target="../ink/ink446.xml"/><Relationship Id="rId139" Type="http://schemas.openxmlformats.org/officeDocument/2006/relationships/image" Target="../media/image362.png"/><Relationship Id="rId80" Type="http://schemas.openxmlformats.org/officeDocument/2006/relationships/image" Target="../media/image335.png"/><Relationship Id="rId85" Type="http://schemas.openxmlformats.org/officeDocument/2006/relationships/customXml" Target="../ink/ink420.xml"/><Relationship Id="rId12" Type="http://schemas.openxmlformats.org/officeDocument/2006/relationships/customXml" Target="../ink/ink383.xml"/><Relationship Id="rId17" Type="http://schemas.openxmlformats.org/officeDocument/2006/relationships/image" Target="../media/image304.png"/><Relationship Id="rId33" Type="http://schemas.openxmlformats.org/officeDocument/2006/relationships/image" Target="../media/image312.png"/><Relationship Id="rId38" Type="http://schemas.openxmlformats.org/officeDocument/2006/relationships/customXml" Target="../ink/ink396.xml"/><Relationship Id="rId59" Type="http://schemas.openxmlformats.org/officeDocument/2006/relationships/customXml" Target="../ink/ink407.xml"/><Relationship Id="rId103" Type="http://schemas.openxmlformats.org/officeDocument/2006/relationships/customXml" Target="../ink/ink429.xml"/><Relationship Id="rId108" Type="http://schemas.openxmlformats.org/officeDocument/2006/relationships/image" Target="../media/image348.png"/><Relationship Id="rId124" Type="http://schemas.openxmlformats.org/officeDocument/2006/relationships/customXml" Target="../ink/ink440.xml"/><Relationship Id="rId129" Type="http://schemas.openxmlformats.org/officeDocument/2006/relationships/image" Target="../media/image357.png"/><Relationship Id="rId54" Type="http://schemas.openxmlformats.org/officeDocument/2006/relationships/customXml" Target="../ink/ink404.xml"/><Relationship Id="rId70" Type="http://schemas.openxmlformats.org/officeDocument/2006/relationships/image" Target="../media/image330.png"/><Relationship Id="rId75" Type="http://schemas.openxmlformats.org/officeDocument/2006/relationships/customXml" Target="../ink/ink415.xml"/><Relationship Id="rId91" Type="http://schemas.openxmlformats.org/officeDocument/2006/relationships/customXml" Target="../ink/ink423.xml"/><Relationship Id="rId96" Type="http://schemas.openxmlformats.org/officeDocument/2006/relationships/image" Target="../media/image342.png"/><Relationship Id="rId140" Type="http://schemas.openxmlformats.org/officeDocument/2006/relationships/customXml" Target="../ink/ink449.xml"/><Relationship Id="rId145" Type="http://schemas.openxmlformats.org/officeDocument/2006/relationships/image" Target="../media/image365.png"/><Relationship Id="rId1" Type="http://schemas.openxmlformats.org/officeDocument/2006/relationships/slideLayout" Target="../slideLayouts/slideLayout30.xml"/><Relationship Id="rId6" Type="http://schemas.openxmlformats.org/officeDocument/2006/relationships/customXml" Target="../ink/ink380.xml"/><Relationship Id="rId23" Type="http://schemas.openxmlformats.org/officeDocument/2006/relationships/image" Target="../media/image307.png"/><Relationship Id="rId28" Type="http://schemas.openxmlformats.org/officeDocument/2006/relationships/customXml" Target="../ink/ink391.xml"/><Relationship Id="rId49" Type="http://schemas.openxmlformats.org/officeDocument/2006/relationships/image" Target="../media/image320.png"/><Relationship Id="rId114" Type="http://schemas.openxmlformats.org/officeDocument/2006/relationships/customXml" Target="../ink/ink435.xml"/><Relationship Id="rId119" Type="http://schemas.openxmlformats.org/officeDocument/2006/relationships/image" Target="../media/image353.png"/><Relationship Id="rId44" Type="http://schemas.openxmlformats.org/officeDocument/2006/relationships/customXml" Target="../ink/ink399.xml"/><Relationship Id="rId60" Type="http://schemas.openxmlformats.org/officeDocument/2006/relationships/image" Target="../media/image325.png"/><Relationship Id="rId65" Type="http://schemas.openxmlformats.org/officeDocument/2006/relationships/customXml" Target="../ink/ink410.xml"/><Relationship Id="rId81" Type="http://schemas.openxmlformats.org/officeDocument/2006/relationships/customXml" Target="../ink/ink418.xml"/><Relationship Id="rId86" Type="http://schemas.openxmlformats.org/officeDocument/2006/relationships/image" Target="../media/image338.png"/><Relationship Id="rId130" Type="http://schemas.openxmlformats.org/officeDocument/2006/relationships/customXml" Target="../ink/ink444.xml"/><Relationship Id="rId135" Type="http://schemas.openxmlformats.org/officeDocument/2006/relationships/image" Target="../media/image360.png"/><Relationship Id="rId13" Type="http://schemas.openxmlformats.org/officeDocument/2006/relationships/image" Target="../media/image302.png"/><Relationship Id="rId18" Type="http://schemas.openxmlformats.org/officeDocument/2006/relationships/customXml" Target="../ink/ink386.xml"/><Relationship Id="rId39" Type="http://schemas.openxmlformats.org/officeDocument/2006/relationships/image" Target="../media/image315.png"/><Relationship Id="rId109" Type="http://schemas.openxmlformats.org/officeDocument/2006/relationships/customXml" Target="../ink/ink432.xml"/><Relationship Id="rId34" Type="http://schemas.openxmlformats.org/officeDocument/2006/relationships/customXml" Target="../ink/ink394.xml"/><Relationship Id="rId50" Type="http://schemas.openxmlformats.org/officeDocument/2006/relationships/customXml" Target="../ink/ink402.xml"/><Relationship Id="rId55" Type="http://schemas.openxmlformats.org/officeDocument/2006/relationships/customXml" Target="../ink/ink405.xml"/><Relationship Id="rId76" Type="http://schemas.openxmlformats.org/officeDocument/2006/relationships/image" Target="../media/image333.png"/><Relationship Id="rId97" Type="http://schemas.openxmlformats.org/officeDocument/2006/relationships/customXml" Target="../ink/ink426.xml"/><Relationship Id="rId104" Type="http://schemas.openxmlformats.org/officeDocument/2006/relationships/image" Target="../media/image346.png"/><Relationship Id="rId120" Type="http://schemas.openxmlformats.org/officeDocument/2006/relationships/customXml" Target="../ink/ink438.xml"/><Relationship Id="rId125" Type="http://schemas.openxmlformats.org/officeDocument/2006/relationships/image" Target="../media/image356.png"/><Relationship Id="rId141" Type="http://schemas.openxmlformats.org/officeDocument/2006/relationships/image" Target="../media/image363.png"/><Relationship Id="rId146" Type="http://schemas.openxmlformats.org/officeDocument/2006/relationships/customXml" Target="../ink/ink452.xml"/><Relationship Id="rId7" Type="http://schemas.openxmlformats.org/officeDocument/2006/relationships/image" Target="../media/image299.png"/><Relationship Id="rId71" Type="http://schemas.openxmlformats.org/officeDocument/2006/relationships/customXml" Target="../ink/ink413.xml"/><Relationship Id="rId92" Type="http://schemas.openxmlformats.org/officeDocument/2006/relationships/image" Target="../media/image293.png"/><Relationship Id="rId2" Type="http://schemas.openxmlformats.org/officeDocument/2006/relationships/image" Target="../media/image296.png"/><Relationship Id="rId29" Type="http://schemas.openxmlformats.org/officeDocument/2006/relationships/image" Target="../media/image310.png"/><Relationship Id="rId24" Type="http://schemas.openxmlformats.org/officeDocument/2006/relationships/customXml" Target="../ink/ink389.xml"/><Relationship Id="rId40" Type="http://schemas.openxmlformats.org/officeDocument/2006/relationships/customXml" Target="../ink/ink397.xml"/><Relationship Id="rId45" Type="http://schemas.openxmlformats.org/officeDocument/2006/relationships/image" Target="../media/image318.png"/><Relationship Id="rId66" Type="http://schemas.openxmlformats.org/officeDocument/2006/relationships/image" Target="../media/image328.png"/><Relationship Id="rId87" Type="http://schemas.openxmlformats.org/officeDocument/2006/relationships/customXml" Target="../ink/ink421.xml"/><Relationship Id="rId110" Type="http://schemas.openxmlformats.org/officeDocument/2006/relationships/image" Target="../media/image349.png"/><Relationship Id="rId115" Type="http://schemas.openxmlformats.org/officeDocument/2006/relationships/image" Target="../media/image351.png"/><Relationship Id="rId131" Type="http://schemas.openxmlformats.org/officeDocument/2006/relationships/image" Target="../media/image358.png"/><Relationship Id="rId136" Type="http://schemas.openxmlformats.org/officeDocument/2006/relationships/customXml" Target="../ink/ink447.xml"/><Relationship Id="rId61" Type="http://schemas.openxmlformats.org/officeDocument/2006/relationships/customXml" Target="../ink/ink408.xml"/><Relationship Id="rId82" Type="http://schemas.openxmlformats.org/officeDocument/2006/relationships/image" Target="../media/image336.png"/><Relationship Id="rId19" Type="http://schemas.openxmlformats.org/officeDocument/2006/relationships/image" Target="../media/image305.png"/><Relationship Id="rId14" Type="http://schemas.openxmlformats.org/officeDocument/2006/relationships/customXml" Target="../ink/ink384.xml"/><Relationship Id="rId30" Type="http://schemas.openxmlformats.org/officeDocument/2006/relationships/customXml" Target="../ink/ink392.xml"/><Relationship Id="rId35" Type="http://schemas.openxmlformats.org/officeDocument/2006/relationships/image" Target="../media/image313.png"/><Relationship Id="rId56" Type="http://schemas.openxmlformats.org/officeDocument/2006/relationships/image" Target="../media/image323.png"/><Relationship Id="rId77" Type="http://schemas.openxmlformats.org/officeDocument/2006/relationships/customXml" Target="../ink/ink416.xml"/><Relationship Id="rId100" Type="http://schemas.openxmlformats.org/officeDocument/2006/relationships/image" Target="../media/image344.png"/><Relationship Id="rId105" Type="http://schemas.openxmlformats.org/officeDocument/2006/relationships/customXml" Target="../ink/ink430.xml"/><Relationship Id="rId126" Type="http://schemas.openxmlformats.org/officeDocument/2006/relationships/customXml" Target="../ink/ink441.xml"/><Relationship Id="rId147" Type="http://schemas.openxmlformats.org/officeDocument/2006/relationships/image" Target="../media/image366.png"/><Relationship Id="rId8" Type="http://schemas.openxmlformats.org/officeDocument/2006/relationships/customXml" Target="../ink/ink381.xml"/><Relationship Id="rId51" Type="http://schemas.openxmlformats.org/officeDocument/2006/relationships/image" Target="../media/image321.png"/><Relationship Id="rId72" Type="http://schemas.openxmlformats.org/officeDocument/2006/relationships/image" Target="../media/image331.png"/><Relationship Id="rId93" Type="http://schemas.openxmlformats.org/officeDocument/2006/relationships/customXml" Target="../ink/ink424.xml"/><Relationship Id="rId98" Type="http://schemas.openxmlformats.org/officeDocument/2006/relationships/image" Target="../media/image343.png"/><Relationship Id="rId121" Type="http://schemas.openxmlformats.org/officeDocument/2006/relationships/image" Target="../media/image354.png"/><Relationship Id="rId142" Type="http://schemas.openxmlformats.org/officeDocument/2006/relationships/customXml" Target="../ink/ink450.xml"/><Relationship Id="rId3" Type="http://schemas.openxmlformats.org/officeDocument/2006/relationships/image" Target="../media/image297.png"/><Relationship Id="rId25" Type="http://schemas.openxmlformats.org/officeDocument/2006/relationships/image" Target="../media/image308.png"/><Relationship Id="rId46" Type="http://schemas.openxmlformats.org/officeDocument/2006/relationships/customXml" Target="../ink/ink400.xml"/><Relationship Id="rId67" Type="http://schemas.openxmlformats.org/officeDocument/2006/relationships/customXml" Target="../ink/ink411.xml"/><Relationship Id="rId116" Type="http://schemas.openxmlformats.org/officeDocument/2006/relationships/customXml" Target="../ink/ink436.xml"/><Relationship Id="rId137" Type="http://schemas.openxmlformats.org/officeDocument/2006/relationships/image" Target="../media/image361.png"/><Relationship Id="rId20" Type="http://schemas.openxmlformats.org/officeDocument/2006/relationships/customXml" Target="../ink/ink387.xml"/><Relationship Id="rId41" Type="http://schemas.openxmlformats.org/officeDocument/2006/relationships/image" Target="../media/image316.png"/><Relationship Id="rId62" Type="http://schemas.openxmlformats.org/officeDocument/2006/relationships/image" Target="../media/image326.png"/><Relationship Id="rId83" Type="http://schemas.openxmlformats.org/officeDocument/2006/relationships/customXml" Target="../ink/ink419.xml"/><Relationship Id="rId88" Type="http://schemas.openxmlformats.org/officeDocument/2006/relationships/image" Target="../media/image339.png"/><Relationship Id="rId111" Type="http://schemas.openxmlformats.org/officeDocument/2006/relationships/customXml" Target="../ink/ink433.xml"/><Relationship Id="rId132" Type="http://schemas.openxmlformats.org/officeDocument/2006/relationships/customXml" Target="../ink/ink445.xml"/><Relationship Id="rId15" Type="http://schemas.openxmlformats.org/officeDocument/2006/relationships/image" Target="../media/image303.png"/><Relationship Id="rId36" Type="http://schemas.openxmlformats.org/officeDocument/2006/relationships/customXml" Target="../ink/ink395.xml"/><Relationship Id="rId57" Type="http://schemas.openxmlformats.org/officeDocument/2006/relationships/customXml" Target="../ink/ink406.xml"/><Relationship Id="rId106" Type="http://schemas.openxmlformats.org/officeDocument/2006/relationships/image" Target="../media/image347.png"/><Relationship Id="rId127" Type="http://schemas.openxmlformats.org/officeDocument/2006/relationships/customXml" Target="../ink/ink442.xml"/><Relationship Id="rId10" Type="http://schemas.openxmlformats.org/officeDocument/2006/relationships/customXml" Target="../ink/ink382.xml"/><Relationship Id="rId31" Type="http://schemas.openxmlformats.org/officeDocument/2006/relationships/image" Target="../media/image311.png"/><Relationship Id="rId52" Type="http://schemas.openxmlformats.org/officeDocument/2006/relationships/customXml" Target="../ink/ink403.xml"/><Relationship Id="rId73" Type="http://schemas.openxmlformats.org/officeDocument/2006/relationships/customXml" Target="../ink/ink414.xml"/><Relationship Id="rId78" Type="http://schemas.openxmlformats.org/officeDocument/2006/relationships/image" Target="../media/image334.png"/><Relationship Id="rId94" Type="http://schemas.openxmlformats.org/officeDocument/2006/relationships/image" Target="../media/image341.png"/><Relationship Id="rId99" Type="http://schemas.openxmlformats.org/officeDocument/2006/relationships/customXml" Target="../ink/ink427.xml"/><Relationship Id="rId101" Type="http://schemas.openxmlformats.org/officeDocument/2006/relationships/customXml" Target="../ink/ink428.xml"/><Relationship Id="rId122" Type="http://schemas.openxmlformats.org/officeDocument/2006/relationships/customXml" Target="../ink/ink439.xml"/><Relationship Id="rId143" Type="http://schemas.openxmlformats.org/officeDocument/2006/relationships/image" Target="../media/image364.png"/><Relationship Id="rId4" Type="http://schemas.openxmlformats.org/officeDocument/2006/relationships/customXml" Target="../ink/ink379.xml"/><Relationship Id="rId9" Type="http://schemas.openxmlformats.org/officeDocument/2006/relationships/image" Target="../media/image300.png"/><Relationship Id="rId26" Type="http://schemas.openxmlformats.org/officeDocument/2006/relationships/customXml" Target="../ink/ink390.xml"/><Relationship Id="rId47" Type="http://schemas.openxmlformats.org/officeDocument/2006/relationships/image" Target="../media/image319.png"/><Relationship Id="rId68" Type="http://schemas.openxmlformats.org/officeDocument/2006/relationships/image" Target="../media/image329.png"/><Relationship Id="rId89" Type="http://schemas.openxmlformats.org/officeDocument/2006/relationships/customXml" Target="../ink/ink422.xml"/><Relationship Id="rId112" Type="http://schemas.openxmlformats.org/officeDocument/2006/relationships/customXml" Target="../ink/ink434.xml"/><Relationship Id="rId133" Type="http://schemas.openxmlformats.org/officeDocument/2006/relationships/image" Target="../media/image359.png"/><Relationship Id="rId16" Type="http://schemas.openxmlformats.org/officeDocument/2006/relationships/customXml" Target="../ink/ink385.xml"/><Relationship Id="rId37" Type="http://schemas.openxmlformats.org/officeDocument/2006/relationships/image" Target="../media/image314.png"/><Relationship Id="rId58" Type="http://schemas.openxmlformats.org/officeDocument/2006/relationships/image" Target="../media/image324.png"/><Relationship Id="rId79" Type="http://schemas.openxmlformats.org/officeDocument/2006/relationships/customXml" Target="../ink/ink417.xml"/><Relationship Id="rId102" Type="http://schemas.openxmlformats.org/officeDocument/2006/relationships/image" Target="../media/image345.png"/><Relationship Id="rId123" Type="http://schemas.openxmlformats.org/officeDocument/2006/relationships/image" Target="../media/image355.png"/><Relationship Id="rId144" Type="http://schemas.openxmlformats.org/officeDocument/2006/relationships/customXml" Target="../ink/ink451.xml"/></Relationships>
</file>

<file path=ppt/slides/_rels/slide18.xml.rels><?xml version="1.0" encoding="UTF-8" standalone="yes"?>
<Relationships xmlns="http://schemas.openxmlformats.org/package/2006/relationships"><Relationship Id="rId26" Type="http://schemas.openxmlformats.org/officeDocument/2006/relationships/customXml" Target="../ink/ink466.xml"/><Relationship Id="rId21" Type="http://schemas.openxmlformats.org/officeDocument/2006/relationships/image" Target="../media/image374.png"/><Relationship Id="rId42" Type="http://schemas.openxmlformats.org/officeDocument/2006/relationships/customXml" Target="../ink/ink475.xml"/><Relationship Id="rId47" Type="http://schemas.openxmlformats.org/officeDocument/2006/relationships/image" Target="../media/image385.png"/><Relationship Id="rId63" Type="http://schemas.openxmlformats.org/officeDocument/2006/relationships/customXml" Target="../ink/ink486.xml"/><Relationship Id="rId68" Type="http://schemas.openxmlformats.org/officeDocument/2006/relationships/customXml" Target="../ink/ink489.xml"/><Relationship Id="rId2" Type="http://schemas.openxmlformats.org/officeDocument/2006/relationships/customXml" Target="../ink/ink453.xml"/><Relationship Id="rId16" Type="http://schemas.openxmlformats.org/officeDocument/2006/relationships/customXml" Target="../ink/ink461.xml"/><Relationship Id="rId29" Type="http://schemas.openxmlformats.org/officeDocument/2006/relationships/customXml" Target="../ink/ink468.xml"/><Relationship Id="rId11" Type="http://schemas.openxmlformats.org/officeDocument/2006/relationships/customXml" Target="../ink/ink458.xml"/><Relationship Id="rId24" Type="http://schemas.openxmlformats.org/officeDocument/2006/relationships/customXml" Target="../ink/ink465.xml"/><Relationship Id="rId32" Type="http://schemas.openxmlformats.org/officeDocument/2006/relationships/image" Target="../media/image379.png"/><Relationship Id="rId37" Type="http://schemas.openxmlformats.org/officeDocument/2006/relationships/image" Target="../media/image381.png"/><Relationship Id="rId40" Type="http://schemas.openxmlformats.org/officeDocument/2006/relationships/customXml" Target="../ink/ink474.xml"/><Relationship Id="rId45" Type="http://schemas.openxmlformats.org/officeDocument/2006/relationships/image" Target="../media/image384.png"/><Relationship Id="rId53" Type="http://schemas.openxmlformats.org/officeDocument/2006/relationships/customXml" Target="../ink/ink481.xml"/><Relationship Id="rId58" Type="http://schemas.openxmlformats.org/officeDocument/2006/relationships/image" Target="../media/image390.png"/><Relationship Id="rId66" Type="http://schemas.openxmlformats.org/officeDocument/2006/relationships/customXml" Target="../ink/ink488.xml"/><Relationship Id="rId74" Type="http://schemas.openxmlformats.org/officeDocument/2006/relationships/customXml" Target="../ink/ink492.xml"/><Relationship Id="rId5" Type="http://schemas.openxmlformats.org/officeDocument/2006/relationships/customXml" Target="../ink/ink455.xml"/><Relationship Id="rId61" Type="http://schemas.openxmlformats.org/officeDocument/2006/relationships/customXml" Target="../ink/ink485.xml"/><Relationship Id="rId19" Type="http://schemas.openxmlformats.org/officeDocument/2006/relationships/image" Target="../media/image373.png"/><Relationship Id="rId14" Type="http://schemas.openxmlformats.org/officeDocument/2006/relationships/customXml" Target="../ink/ink460.xml"/><Relationship Id="rId22" Type="http://schemas.openxmlformats.org/officeDocument/2006/relationships/customXml" Target="../ink/ink464.xml"/><Relationship Id="rId27" Type="http://schemas.openxmlformats.org/officeDocument/2006/relationships/customXml" Target="../ink/ink467.xml"/><Relationship Id="rId30" Type="http://schemas.openxmlformats.org/officeDocument/2006/relationships/image" Target="../media/image378.png"/><Relationship Id="rId35" Type="http://schemas.openxmlformats.org/officeDocument/2006/relationships/customXml" Target="../ink/ink471.xml"/><Relationship Id="rId43" Type="http://schemas.openxmlformats.org/officeDocument/2006/relationships/image" Target="../media/image383.png"/><Relationship Id="rId48" Type="http://schemas.openxmlformats.org/officeDocument/2006/relationships/customXml" Target="../ink/ink478.xml"/><Relationship Id="rId56" Type="http://schemas.openxmlformats.org/officeDocument/2006/relationships/image" Target="../media/image389.png"/><Relationship Id="rId64" Type="http://schemas.openxmlformats.org/officeDocument/2006/relationships/image" Target="../media/image393.png"/><Relationship Id="rId69" Type="http://schemas.openxmlformats.org/officeDocument/2006/relationships/image" Target="../media/image395.png"/><Relationship Id="rId8" Type="http://schemas.openxmlformats.org/officeDocument/2006/relationships/image" Target="../media/image368.png"/><Relationship Id="rId51" Type="http://schemas.openxmlformats.org/officeDocument/2006/relationships/image" Target="../media/image387.png"/><Relationship Id="rId72" Type="http://schemas.openxmlformats.org/officeDocument/2006/relationships/customXml" Target="../ink/ink491.xml"/><Relationship Id="rId3" Type="http://schemas.openxmlformats.org/officeDocument/2006/relationships/image" Target="../media/image349.png"/><Relationship Id="rId12" Type="http://schemas.openxmlformats.org/officeDocument/2006/relationships/image" Target="../media/image370.png"/><Relationship Id="rId17" Type="http://schemas.openxmlformats.org/officeDocument/2006/relationships/image" Target="../media/image372.png"/><Relationship Id="rId25" Type="http://schemas.openxmlformats.org/officeDocument/2006/relationships/image" Target="../media/image376.png"/><Relationship Id="rId33" Type="http://schemas.openxmlformats.org/officeDocument/2006/relationships/customXml" Target="../ink/ink470.xml"/><Relationship Id="rId38" Type="http://schemas.openxmlformats.org/officeDocument/2006/relationships/customXml" Target="../ink/ink473.xml"/><Relationship Id="rId46" Type="http://schemas.openxmlformats.org/officeDocument/2006/relationships/customXml" Target="../ink/ink477.xml"/><Relationship Id="rId59" Type="http://schemas.openxmlformats.org/officeDocument/2006/relationships/customXml" Target="../ink/ink484.xml"/><Relationship Id="rId67" Type="http://schemas.openxmlformats.org/officeDocument/2006/relationships/image" Target="../media/image394.png"/><Relationship Id="rId20" Type="http://schemas.openxmlformats.org/officeDocument/2006/relationships/customXml" Target="../ink/ink463.xml"/><Relationship Id="rId41" Type="http://schemas.openxmlformats.org/officeDocument/2006/relationships/image" Target="../media/image360.png"/><Relationship Id="rId54" Type="http://schemas.openxmlformats.org/officeDocument/2006/relationships/image" Target="../media/image388.png"/><Relationship Id="rId62" Type="http://schemas.openxmlformats.org/officeDocument/2006/relationships/image" Target="../media/image392.png"/><Relationship Id="rId70" Type="http://schemas.openxmlformats.org/officeDocument/2006/relationships/customXml" Target="../ink/ink490.xml"/><Relationship Id="rId75" Type="http://schemas.openxmlformats.org/officeDocument/2006/relationships/image" Target="../media/image398.png"/><Relationship Id="rId1" Type="http://schemas.openxmlformats.org/officeDocument/2006/relationships/slideLayout" Target="../slideLayouts/slideLayout30.xml"/><Relationship Id="rId6" Type="http://schemas.openxmlformats.org/officeDocument/2006/relationships/image" Target="../media/image367.png"/><Relationship Id="rId15" Type="http://schemas.openxmlformats.org/officeDocument/2006/relationships/image" Target="../media/image371.png"/><Relationship Id="rId23" Type="http://schemas.openxmlformats.org/officeDocument/2006/relationships/image" Target="../media/image375.png"/><Relationship Id="rId28" Type="http://schemas.openxmlformats.org/officeDocument/2006/relationships/image" Target="../media/image377.png"/><Relationship Id="rId36" Type="http://schemas.openxmlformats.org/officeDocument/2006/relationships/customXml" Target="../ink/ink472.xml"/><Relationship Id="rId49" Type="http://schemas.openxmlformats.org/officeDocument/2006/relationships/image" Target="../media/image386.png"/><Relationship Id="rId57" Type="http://schemas.openxmlformats.org/officeDocument/2006/relationships/customXml" Target="../ink/ink483.xml"/><Relationship Id="rId10" Type="http://schemas.openxmlformats.org/officeDocument/2006/relationships/image" Target="../media/image369.png"/><Relationship Id="rId31" Type="http://schemas.openxmlformats.org/officeDocument/2006/relationships/customXml" Target="../ink/ink469.xml"/><Relationship Id="rId44" Type="http://schemas.openxmlformats.org/officeDocument/2006/relationships/customXml" Target="../ink/ink476.xml"/><Relationship Id="rId52" Type="http://schemas.openxmlformats.org/officeDocument/2006/relationships/customXml" Target="../ink/ink480.xml"/><Relationship Id="rId60" Type="http://schemas.openxmlformats.org/officeDocument/2006/relationships/image" Target="../media/image391.png"/><Relationship Id="rId65" Type="http://schemas.openxmlformats.org/officeDocument/2006/relationships/customXml" Target="../ink/ink487.xml"/><Relationship Id="rId73" Type="http://schemas.openxmlformats.org/officeDocument/2006/relationships/image" Target="../media/image397.png"/><Relationship Id="rId4" Type="http://schemas.openxmlformats.org/officeDocument/2006/relationships/customXml" Target="../ink/ink454.xml"/><Relationship Id="rId9" Type="http://schemas.openxmlformats.org/officeDocument/2006/relationships/customXml" Target="../ink/ink457.xml"/><Relationship Id="rId13" Type="http://schemas.openxmlformats.org/officeDocument/2006/relationships/customXml" Target="../ink/ink459.xml"/><Relationship Id="rId18" Type="http://schemas.openxmlformats.org/officeDocument/2006/relationships/customXml" Target="../ink/ink462.xml"/><Relationship Id="rId39" Type="http://schemas.openxmlformats.org/officeDocument/2006/relationships/image" Target="../media/image382.png"/><Relationship Id="rId34" Type="http://schemas.openxmlformats.org/officeDocument/2006/relationships/image" Target="../media/image380.png"/><Relationship Id="rId50" Type="http://schemas.openxmlformats.org/officeDocument/2006/relationships/customXml" Target="../ink/ink479.xml"/><Relationship Id="rId55" Type="http://schemas.openxmlformats.org/officeDocument/2006/relationships/customXml" Target="../ink/ink482.xml"/><Relationship Id="rId7" Type="http://schemas.openxmlformats.org/officeDocument/2006/relationships/customXml" Target="../ink/ink456.xml"/><Relationship Id="rId71" Type="http://schemas.openxmlformats.org/officeDocument/2006/relationships/image" Target="../media/image396.png"/></Relationships>
</file>

<file path=ppt/slides/_rels/slide19.xml.rels><?xml version="1.0" encoding="UTF-8" standalone="yes"?>
<Relationships xmlns="http://schemas.openxmlformats.org/package/2006/relationships"><Relationship Id="rId117" Type="http://schemas.openxmlformats.org/officeDocument/2006/relationships/customXml" Target="../ink/ink552.xml"/><Relationship Id="rId299" Type="http://schemas.openxmlformats.org/officeDocument/2006/relationships/customXml" Target="../ink/ink647.xml"/><Relationship Id="rId21" Type="http://schemas.openxmlformats.org/officeDocument/2006/relationships/image" Target="../media/image407.png"/><Relationship Id="rId63" Type="http://schemas.openxmlformats.org/officeDocument/2006/relationships/image" Target="../media/image428.png"/><Relationship Id="rId159" Type="http://schemas.openxmlformats.org/officeDocument/2006/relationships/customXml" Target="../ink/ink574.xml"/><Relationship Id="rId170" Type="http://schemas.openxmlformats.org/officeDocument/2006/relationships/image" Target="../media/image479.png"/><Relationship Id="rId226" Type="http://schemas.openxmlformats.org/officeDocument/2006/relationships/image" Target="../media/image506.png"/><Relationship Id="rId268" Type="http://schemas.openxmlformats.org/officeDocument/2006/relationships/image" Target="../media/image525.png"/><Relationship Id="rId32" Type="http://schemas.openxmlformats.org/officeDocument/2006/relationships/customXml" Target="../ink/ink508.xml"/><Relationship Id="rId74" Type="http://schemas.openxmlformats.org/officeDocument/2006/relationships/image" Target="../media/image433.png"/><Relationship Id="rId128" Type="http://schemas.openxmlformats.org/officeDocument/2006/relationships/image" Target="../media/image459.png"/><Relationship Id="rId5" Type="http://schemas.openxmlformats.org/officeDocument/2006/relationships/image" Target="../media/image349.png"/><Relationship Id="rId181" Type="http://schemas.openxmlformats.org/officeDocument/2006/relationships/image" Target="../media/image484.png"/><Relationship Id="rId237" Type="http://schemas.openxmlformats.org/officeDocument/2006/relationships/customXml" Target="../ink/ink614.xml"/><Relationship Id="rId279" Type="http://schemas.openxmlformats.org/officeDocument/2006/relationships/customXml" Target="../ink/ink637.xml"/><Relationship Id="rId43" Type="http://schemas.openxmlformats.org/officeDocument/2006/relationships/image" Target="../media/image418.png"/><Relationship Id="rId139" Type="http://schemas.openxmlformats.org/officeDocument/2006/relationships/customXml" Target="../ink/ink564.xml"/><Relationship Id="rId290" Type="http://schemas.openxmlformats.org/officeDocument/2006/relationships/image" Target="../media/image535.png"/><Relationship Id="rId304" Type="http://schemas.openxmlformats.org/officeDocument/2006/relationships/image" Target="../media/image541.png"/><Relationship Id="rId85" Type="http://schemas.openxmlformats.org/officeDocument/2006/relationships/customXml" Target="../ink/ink536.xml"/><Relationship Id="rId150" Type="http://schemas.openxmlformats.org/officeDocument/2006/relationships/image" Target="../media/image469.png"/><Relationship Id="rId192" Type="http://schemas.openxmlformats.org/officeDocument/2006/relationships/customXml" Target="../ink/ink591.xml"/><Relationship Id="rId206" Type="http://schemas.openxmlformats.org/officeDocument/2006/relationships/image" Target="../media/image496.png"/><Relationship Id="rId248" Type="http://schemas.openxmlformats.org/officeDocument/2006/relationships/image" Target="../media/image517.png"/><Relationship Id="rId12" Type="http://schemas.openxmlformats.org/officeDocument/2006/relationships/customXml" Target="../ink/ink498.xml"/><Relationship Id="rId108" Type="http://schemas.openxmlformats.org/officeDocument/2006/relationships/image" Target="../media/image449.png"/><Relationship Id="rId315" Type="http://schemas.openxmlformats.org/officeDocument/2006/relationships/customXml" Target="../ink/ink655.xml"/><Relationship Id="rId54" Type="http://schemas.openxmlformats.org/officeDocument/2006/relationships/customXml" Target="../ink/ink519.xml"/><Relationship Id="rId96" Type="http://schemas.openxmlformats.org/officeDocument/2006/relationships/image" Target="../media/image443.png"/><Relationship Id="rId161" Type="http://schemas.openxmlformats.org/officeDocument/2006/relationships/customXml" Target="../ink/ink575.xml"/><Relationship Id="rId217" Type="http://schemas.openxmlformats.org/officeDocument/2006/relationships/customXml" Target="../ink/ink604.xml"/><Relationship Id="rId259" Type="http://schemas.openxmlformats.org/officeDocument/2006/relationships/customXml" Target="../ink/ink627.xml"/><Relationship Id="rId23" Type="http://schemas.openxmlformats.org/officeDocument/2006/relationships/image" Target="../media/image408.png"/><Relationship Id="rId119" Type="http://schemas.openxmlformats.org/officeDocument/2006/relationships/customXml" Target="../ink/ink553.xml"/><Relationship Id="rId270" Type="http://schemas.openxmlformats.org/officeDocument/2006/relationships/image" Target="../media/image526.png"/><Relationship Id="rId65" Type="http://schemas.openxmlformats.org/officeDocument/2006/relationships/image" Target="../media/image429.png"/><Relationship Id="rId130" Type="http://schemas.openxmlformats.org/officeDocument/2006/relationships/customXml" Target="../ink/ink559.xml"/><Relationship Id="rId172" Type="http://schemas.openxmlformats.org/officeDocument/2006/relationships/image" Target="../media/image480.png"/><Relationship Id="rId228" Type="http://schemas.openxmlformats.org/officeDocument/2006/relationships/image" Target="../media/image507.png"/><Relationship Id="rId281" Type="http://schemas.openxmlformats.org/officeDocument/2006/relationships/customXml" Target="../ink/ink638.xml"/><Relationship Id="rId34" Type="http://schemas.openxmlformats.org/officeDocument/2006/relationships/customXml" Target="../ink/ink509.xml"/><Relationship Id="rId55" Type="http://schemas.openxmlformats.org/officeDocument/2006/relationships/image" Target="../media/image424.png"/><Relationship Id="rId76" Type="http://schemas.openxmlformats.org/officeDocument/2006/relationships/customXml" Target="../ink/ink531.xml"/><Relationship Id="rId97" Type="http://schemas.openxmlformats.org/officeDocument/2006/relationships/customXml" Target="../ink/ink542.xml"/><Relationship Id="rId120" Type="http://schemas.openxmlformats.org/officeDocument/2006/relationships/image" Target="../media/image455.png"/><Relationship Id="rId141" Type="http://schemas.openxmlformats.org/officeDocument/2006/relationships/customXml" Target="../ink/ink565.xml"/><Relationship Id="rId7" Type="http://schemas.openxmlformats.org/officeDocument/2006/relationships/image" Target="../media/image400.png"/><Relationship Id="rId162" Type="http://schemas.openxmlformats.org/officeDocument/2006/relationships/image" Target="../media/image475.png"/><Relationship Id="rId183" Type="http://schemas.openxmlformats.org/officeDocument/2006/relationships/image" Target="../media/image485.png"/><Relationship Id="rId218" Type="http://schemas.openxmlformats.org/officeDocument/2006/relationships/image" Target="../media/image502.png"/><Relationship Id="rId239" Type="http://schemas.openxmlformats.org/officeDocument/2006/relationships/customXml" Target="../ink/ink615.xml"/><Relationship Id="rId250" Type="http://schemas.openxmlformats.org/officeDocument/2006/relationships/image" Target="../media/image518.png"/><Relationship Id="rId271" Type="http://schemas.openxmlformats.org/officeDocument/2006/relationships/customXml" Target="../ink/ink633.xml"/><Relationship Id="rId292" Type="http://schemas.openxmlformats.org/officeDocument/2006/relationships/image" Target="../media/image536.png"/><Relationship Id="rId306" Type="http://schemas.openxmlformats.org/officeDocument/2006/relationships/image" Target="../media/image542.png"/><Relationship Id="rId24" Type="http://schemas.openxmlformats.org/officeDocument/2006/relationships/customXml" Target="../ink/ink504.xml"/><Relationship Id="rId45" Type="http://schemas.openxmlformats.org/officeDocument/2006/relationships/image" Target="../media/image419.png"/><Relationship Id="rId66" Type="http://schemas.openxmlformats.org/officeDocument/2006/relationships/customXml" Target="../ink/ink525.xml"/><Relationship Id="rId87" Type="http://schemas.openxmlformats.org/officeDocument/2006/relationships/customXml" Target="../ink/ink537.xml"/><Relationship Id="rId110" Type="http://schemas.openxmlformats.org/officeDocument/2006/relationships/image" Target="../media/image450.png"/><Relationship Id="rId131" Type="http://schemas.openxmlformats.org/officeDocument/2006/relationships/image" Target="../media/image460.png"/><Relationship Id="rId152" Type="http://schemas.openxmlformats.org/officeDocument/2006/relationships/image" Target="../media/image470.png"/><Relationship Id="rId173" Type="http://schemas.openxmlformats.org/officeDocument/2006/relationships/customXml" Target="../ink/ink581.xml"/><Relationship Id="rId194" Type="http://schemas.openxmlformats.org/officeDocument/2006/relationships/customXml" Target="../ink/ink592.xml"/><Relationship Id="rId208" Type="http://schemas.openxmlformats.org/officeDocument/2006/relationships/image" Target="../media/image497.png"/><Relationship Id="rId229" Type="http://schemas.openxmlformats.org/officeDocument/2006/relationships/customXml" Target="../ink/ink610.xml"/><Relationship Id="rId240" Type="http://schemas.openxmlformats.org/officeDocument/2006/relationships/image" Target="../media/image513.png"/><Relationship Id="rId261" Type="http://schemas.openxmlformats.org/officeDocument/2006/relationships/customXml" Target="../ink/ink628.xml"/><Relationship Id="rId14" Type="http://schemas.openxmlformats.org/officeDocument/2006/relationships/customXml" Target="../ink/ink499.xml"/><Relationship Id="rId35" Type="http://schemas.openxmlformats.org/officeDocument/2006/relationships/image" Target="../media/image414.png"/><Relationship Id="rId56" Type="http://schemas.openxmlformats.org/officeDocument/2006/relationships/customXml" Target="../ink/ink520.xml"/><Relationship Id="rId77" Type="http://schemas.openxmlformats.org/officeDocument/2006/relationships/image" Target="../media/image434.png"/><Relationship Id="rId100" Type="http://schemas.openxmlformats.org/officeDocument/2006/relationships/image" Target="../media/image445.png"/><Relationship Id="rId282" Type="http://schemas.openxmlformats.org/officeDocument/2006/relationships/image" Target="../media/image304.png"/><Relationship Id="rId317" Type="http://schemas.openxmlformats.org/officeDocument/2006/relationships/customXml" Target="../ink/ink656.xml"/><Relationship Id="rId8" Type="http://schemas.openxmlformats.org/officeDocument/2006/relationships/customXml" Target="../ink/ink496.xml"/><Relationship Id="rId98" Type="http://schemas.openxmlformats.org/officeDocument/2006/relationships/image" Target="../media/image444.png"/><Relationship Id="rId121" Type="http://schemas.openxmlformats.org/officeDocument/2006/relationships/customXml" Target="../ink/ink554.xml"/><Relationship Id="rId142" Type="http://schemas.openxmlformats.org/officeDocument/2006/relationships/image" Target="../media/image465.png"/><Relationship Id="rId163" Type="http://schemas.openxmlformats.org/officeDocument/2006/relationships/customXml" Target="../ink/ink576.xml"/><Relationship Id="rId184" Type="http://schemas.openxmlformats.org/officeDocument/2006/relationships/customXml" Target="../ink/ink587.xml"/><Relationship Id="rId219" Type="http://schemas.openxmlformats.org/officeDocument/2006/relationships/customXml" Target="../ink/ink605.xml"/><Relationship Id="rId230" Type="http://schemas.openxmlformats.org/officeDocument/2006/relationships/image" Target="../media/image508.png"/><Relationship Id="rId251" Type="http://schemas.openxmlformats.org/officeDocument/2006/relationships/customXml" Target="../ink/ink621.xml"/><Relationship Id="rId25" Type="http://schemas.openxmlformats.org/officeDocument/2006/relationships/image" Target="../media/image409.png"/><Relationship Id="rId46" Type="http://schemas.openxmlformats.org/officeDocument/2006/relationships/customXml" Target="../ink/ink515.xml"/><Relationship Id="rId67" Type="http://schemas.openxmlformats.org/officeDocument/2006/relationships/image" Target="../media/image430.png"/><Relationship Id="rId272" Type="http://schemas.openxmlformats.org/officeDocument/2006/relationships/image" Target="../media/image527.png"/><Relationship Id="rId293" Type="http://schemas.openxmlformats.org/officeDocument/2006/relationships/customXml" Target="../ink/ink644.xml"/><Relationship Id="rId307" Type="http://schemas.openxmlformats.org/officeDocument/2006/relationships/customXml" Target="../ink/ink651.xml"/><Relationship Id="rId88" Type="http://schemas.openxmlformats.org/officeDocument/2006/relationships/image" Target="../media/image439.png"/><Relationship Id="rId111" Type="http://schemas.openxmlformats.org/officeDocument/2006/relationships/customXml" Target="../ink/ink549.xml"/><Relationship Id="rId132" Type="http://schemas.openxmlformats.org/officeDocument/2006/relationships/customXml" Target="../ink/ink560.xml"/><Relationship Id="rId153" Type="http://schemas.openxmlformats.org/officeDocument/2006/relationships/customXml" Target="../ink/ink571.xml"/><Relationship Id="rId174" Type="http://schemas.openxmlformats.org/officeDocument/2006/relationships/customXml" Target="../ink/ink582.xml"/><Relationship Id="rId195" Type="http://schemas.openxmlformats.org/officeDocument/2006/relationships/image" Target="../media/image491.png"/><Relationship Id="rId209" Type="http://schemas.openxmlformats.org/officeDocument/2006/relationships/customXml" Target="../ink/ink600.xml"/><Relationship Id="rId220" Type="http://schemas.openxmlformats.org/officeDocument/2006/relationships/image" Target="../media/image503.png"/><Relationship Id="rId241" Type="http://schemas.openxmlformats.org/officeDocument/2006/relationships/customXml" Target="../ink/ink616.xml"/><Relationship Id="rId15" Type="http://schemas.openxmlformats.org/officeDocument/2006/relationships/image" Target="../media/image404.png"/><Relationship Id="rId36" Type="http://schemas.openxmlformats.org/officeDocument/2006/relationships/customXml" Target="../ink/ink510.xml"/><Relationship Id="rId57" Type="http://schemas.openxmlformats.org/officeDocument/2006/relationships/image" Target="../media/image425.png"/><Relationship Id="rId262" Type="http://schemas.openxmlformats.org/officeDocument/2006/relationships/image" Target="../media/image522.png"/><Relationship Id="rId283" Type="http://schemas.openxmlformats.org/officeDocument/2006/relationships/customXml" Target="../ink/ink639.xml"/><Relationship Id="rId318" Type="http://schemas.openxmlformats.org/officeDocument/2006/relationships/image" Target="../media/image548.png"/><Relationship Id="rId78" Type="http://schemas.openxmlformats.org/officeDocument/2006/relationships/customXml" Target="../ink/ink532.xml"/><Relationship Id="rId99" Type="http://schemas.openxmlformats.org/officeDocument/2006/relationships/customXml" Target="../ink/ink543.xml"/><Relationship Id="rId101" Type="http://schemas.openxmlformats.org/officeDocument/2006/relationships/customXml" Target="../ink/ink544.xml"/><Relationship Id="rId122" Type="http://schemas.openxmlformats.org/officeDocument/2006/relationships/image" Target="../media/image456.png"/><Relationship Id="rId143" Type="http://schemas.openxmlformats.org/officeDocument/2006/relationships/customXml" Target="../ink/ink566.xml"/><Relationship Id="rId164" Type="http://schemas.openxmlformats.org/officeDocument/2006/relationships/image" Target="../media/image476.png"/><Relationship Id="rId185" Type="http://schemas.openxmlformats.org/officeDocument/2006/relationships/image" Target="../media/image486.png"/><Relationship Id="rId9" Type="http://schemas.openxmlformats.org/officeDocument/2006/relationships/image" Target="../media/image401.png"/><Relationship Id="rId210" Type="http://schemas.openxmlformats.org/officeDocument/2006/relationships/image" Target="../media/image498.png"/><Relationship Id="rId26" Type="http://schemas.openxmlformats.org/officeDocument/2006/relationships/customXml" Target="../ink/ink505.xml"/><Relationship Id="rId231" Type="http://schemas.openxmlformats.org/officeDocument/2006/relationships/customXml" Target="../ink/ink611.xml"/><Relationship Id="rId252" Type="http://schemas.openxmlformats.org/officeDocument/2006/relationships/image" Target="../media/image519.png"/><Relationship Id="rId273" Type="http://schemas.openxmlformats.org/officeDocument/2006/relationships/customXml" Target="../ink/ink634.xml"/><Relationship Id="rId294" Type="http://schemas.openxmlformats.org/officeDocument/2006/relationships/image" Target="../media/image537.png"/><Relationship Id="rId308" Type="http://schemas.openxmlformats.org/officeDocument/2006/relationships/image" Target="../media/image543.png"/><Relationship Id="rId47" Type="http://schemas.openxmlformats.org/officeDocument/2006/relationships/image" Target="../media/image420.png"/><Relationship Id="rId68" Type="http://schemas.openxmlformats.org/officeDocument/2006/relationships/customXml" Target="../ink/ink526.xml"/><Relationship Id="rId89" Type="http://schemas.openxmlformats.org/officeDocument/2006/relationships/customXml" Target="../ink/ink538.xml"/><Relationship Id="rId112" Type="http://schemas.openxmlformats.org/officeDocument/2006/relationships/image" Target="../media/image451.png"/><Relationship Id="rId133" Type="http://schemas.openxmlformats.org/officeDocument/2006/relationships/image" Target="../media/image461.png"/><Relationship Id="rId154" Type="http://schemas.openxmlformats.org/officeDocument/2006/relationships/image" Target="../media/image471.png"/><Relationship Id="rId175" Type="http://schemas.openxmlformats.org/officeDocument/2006/relationships/image" Target="../media/image481.png"/><Relationship Id="rId196" Type="http://schemas.openxmlformats.org/officeDocument/2006/relationships/customXml" Target="../ink/ink593.xml"/><Relationship Id="rId200" Type="http://schemas.openxmlformats.org/officeDocument/2006/relationships/customXml" Target="../ink/ink595.xml"/><Relationship Id="rId16" Type="http://schemas.openxmlformats.org/officeDocument/2006/relationships/customXml" Target="../ink/ink500.xml"/><Relationship Id="rId221" Type="http://schemas.openxmlformats.org/officeDocument/2006/relationships/customXml" Target="../ink/ink606.xml"/><Relationship Id="rId242" Type="http://schemas.openxmlformats.org/officeDocument/2006/relationships/image" Target="../media/image514.png"/><Relationship Id="rId263" Type="http://schemas.openxmlformats.org/officeDocument/2006/relationships/customXml" Target="../ink/ink629.xml"/><Relationship Id="rId284" Type="http://schemas.openxmlformats.org/officeDocument/2006/relationships/image" Target="../media/image532.png"/><Relationship Id="rId319" Type="http://schemas.openxmlformats.org/officeDocument/2006/relationships/customXml" Target="../ink/ink657.xml"/><Relationship Id="rId37" Type="http://schemas.openxmlformats.org/officeDocument/2006/relationships/image" Target="../media/image415.png"/><Relationship Id="rId58" Type="http://schemas.openxmlformats.org/officeDocument/2006/relationships/customXml" Target="../ink/ink521.xml"/><Relationship Id="rId79" Type="http://schemas.openxmlformats.org/officeDocument/2006/relationships/image" Target="../media/image435.png"/><Relationship Id="rId102" Type="http://schemas.openxmlformats.org/officeDocument/2006/relationships/image" Target="../media/image446.png"/><Relationship Id="rId123" Type="http://schemas.openxmlformats.org/officeDocument/2006/relationships/customXml" Target="../ink/ink555.xml"/><Relationship Id="rId144" Type="http://schemas.openxmlformats.org/officeDocument/2006/relationships/image" Target="../media/image466.png"/><Relationship Id="rId90" Type="http://schemas.openxmlformats.org/officeDocument/2006/relationships/image" Target="../media/image440.png"/><Relationship Id="rId165" Type="http://schemas.openxmlformats.org/officeDocument/2006/relationships/customXml" Target="../ink/ink577.xml"/><Relationship Id="rId186" Type="http://schemas.openxmlformats.org/officeDocument/2006/relationships/customXml" Target="../ink/ink588.xml"/><Relationship Id="rId211" Type="http://schemas.openxmlformats.org/officeDocument/2006/relationships/customXml" Target="../ink/ink601.xml"/><Relationship Id="rId232" Type="http://schemas.openxmlformats.org/officeDocument/2006/relationships/image" Target="../media/image509.png"/><Relationship Id="rId253" Type="http://schemas.openxmlformats.org/officeDocument/2006/relationships/customXml" Target="../ink/ink622.xml"/><Relationship Id="rId274" Type="http://schemas.openxmlformats.org/officeDocument/2006/relationships/image" Target="../media/image528.png"/><Relationship Id="rId295" Type="http://schemas.openxmlformats.org/officeDocument/2006/relationships/customXml" Target="../ink/ink645.xml"/><Relationship Id="rId309" Type="http://schemas.openxmlformats.org/officeDocument/2006/relationships/customXml" Target="../ink/ink652.xml"/><Relationship Id="rId27" Type="http://schemas.openxmlformats.org/officeDocument/2006/relationships/image" Target="../media/image410.png"/><Relationship Id="rId48" Type="http://schemas.openxmlformats.org/officeDocument/2006/relationships/customXml" Target="../ink/ink516.xml"/><Relationship Id="rId69" Type="http://schemas.openxmlformats.org/officeDocument/2006/relationships/image" Target="../media/image431.png"/><Relationship Id="rId113" Type="http://schemas.openxmlformats.org/officeDocument/2006/relationships/customXml" Target="../ink/ink550.xml"/><Relationship Id="rId134" Type="http://schemas.openxmlformats.org/officeDocument/2006/relationships/customXml" Target="../ink/ink561.xml"/><Relationship Id="rId320" Type="http://schemas.openxmlformats.org/officeDocument/2006/relationships/image" Target="../media/image549.png"/><Relationship Id="rId80" Type="http://schemas.openxmlformats.org/officeDocument/2006/relationships/customXml" Target="../ink/ink533.xml"/><Relationship Id="rId155" Type="http://schemas.openxmlformats.org/officeDocument/2006/relationships/customXml" Target="../ink/ink572.xml"/><Relationship Id="rId176" Type="http://schemas.openxmlformats.org/officeDocument/2006/relationships/customXml" Target="../ink/ink583.xml"/><Relationship Id="rId197" Type="http://schemas.openxmlformats.org/officeDocument/2006/relationships/image" Target="../media/image492.png"/><Relationship Id="rId201" Type="http://schemas.openxmlformats.org/officeDocument/2006/relationships/customXml" Target="../ink/ink596.xml"/><Relationship Id="rId222" Type="http://schemas.openxmlformats.org/officeDocument/2006/relationships/image" Target="../media/image504.png"/><Relationship Id="rId243" Type="http://schemas.openxmlformats.org/officeDocument/2006/relationships/customXml" Target="../ink/ink617.xml"/><Relationship Id="rId264" Type="http://schemas.openxmlformats.org/officeDocument/2006/relationships/image" Target="../media/image523.png"/><Relationship Id="rId285" Type="http://schemas.openxmlformats.org/officeDocument/2006/relationships/customXml" Target="../ink/ink640.xml"/><Relationship Id="rId17" Type="http://schemas.openxmlformats.org/officeDocument/2006/relationships/image" Target="../media/image405.png"/><Relationship Id="rId38" Type="http://schemas.openxmlformats.org/officeDocument/2006/relationships/customXml" Target="../ink/ink511.xml"/><Relationship Id="rId59" Type="http://schemas.openxmlformats.org/officeDocument/2006/relationships/image" Target="../media/image426.png"/><Relationship Id="rId103" Type="http://schemas.openxmlformats.org/officeDocument/2006/relationships/customXml" Target="../ink/ink545.xml"/><Relationship Id="rId124" Type="http://schemas.openxmlformats.org/officeDocument/2006/relationships/image" Target="../media/image457.png"/><Relationship Id="rId310" Type="http://schemas.openxmlformats.org/officeDocument/2006/relationships/image" Target="../media/image544.png"/><Relationship Id="rId70" Type="http://schemas.openxmlformats.org/officeDocument/2006/relationships/customXml" Target="../ink/ink527.xml"/><Relationship Id="rId91" Type="http://schemas.openxmlformats.org/officeDocument/2006/relationships/customXml" Target="../ink/ink539.xml"/><Relationship Id="rId145" Type="http://schemas.openxmlformats.org/officeDocument/2006/relationships/customXml" Target="../ink/ink567.xml"/><Relationship Id="rId166" Type="http://schemas.openxmlformats.org/officeDocument/2006/relationships/image" Target="../media/image477.png"/><Relationship Id="rId187" Type="http://schemas.openxmlformats.org/officeDocument/2006/relationships/image" Target="../media/image487.png"/><Relationship Id="rId1" Type="http://schemas.openxmlformats.org/officeDocument/2006/relationships/slideLayout" Target="../slideLayouts/slideLayout30.xml"/><Relationship Id="rId212" Type="http://schemas.openxmlformats.org/officeDocument/2006/relationships/image" Target="../media/image499.png"/><Relationship Id="rId233" Type="http://schemas.openxmlformats.org/officeDocument/2006/relationships/customXml" Target="../ink/ink612.xml"/><Relationship Id="rId254" Type="http://schemas.openxmlformats.org/officeDocument/2006/relationships/image" Target="../media/image520.png"/><Relationship Id="rId28" Type="http://schemas.openxmlformats.org/officeDocument/2006/relationships/customXml" Target="../ink/ink506.xml"/><Relationship Id="rId49" Type="http://schemas.openxmlformats.org/officeDocument/2006/relationships/image" Target="../media/image421.png"/><Relationship Id="rId114" Type="http://schemas.openxmlformats.org/officeDocument/2006/relationships/image" Target="../media/image452.png"/><Relationship Id="rId275" Type="http://schemas.openxmlformats.org/officeDocument/2006/relationships/customXml" Target="../ink/ink635.xml"/><Relationship Id="rId296" Type="http://schemas.openxmlformats.org/officeDocument/2006/relationships/image" Target="../media/image538.png"/><Relationship Id="rId300" Type="http://schemas.openxmlformats.org/officeDocument/2006/relationships/image" Target="../media/image539.png"/><Relationship Id="rId60" Type="http://schemas.openxmlformats.org/officeDocument/2006/relationships/customXml" Target="../ink/ink522.xml"/><Relationship Id="rId81" Type="http://schemas.openxmlformats.org/officeDocument/2006/relationships/customXml" Target="../ink/ink534.xml"/><Relationship Id="rId135" Type="http://schemas.openxmlformats.org/officeDocument/2006/relationships/customXml" Target="../ink/ink562.xml"/><Relationship Id="rId156" Type="http://schemas.openxmlformats.org/officeDocument/2006/relationships/image" Target="../media/image472.png"/><Relationship Id="rId177" Type="http://schemas.openxmlformats.org/officeDocument/2006/relationships/image" Target="../media/image482.png"/><Relationship Id="rId198" Type="http://schemas.openxmlformats.org/officeDocument/2006/relationships/customXml" Target="../ink/ink594.xml"/><Relationship Id="rId321" Type="http://schemas.openxmlformats.org/officeDocument/2006/relationships/customXml" Target="../ink/ink658.xml"/><Relationship Id="rId202" Type="http://schemas.openxmlformats.org/officeDocument/2006/relationships/image" Target="../media/image494.png"/><Relationship Id="rId223" Type="http://schemas.openxmlformats.org/officeDocument/2006/relationships/customXml" Target="../ink/ink607.xml"/><Relationship Id="rId244" Type="http://schemas.openxmlformats.org/officeDocument/2006/relationships/image" Target="../media/image515.png"/><Relationship Id="rId18" Type="http://schemas.openxmlformats.org/officeDocument/2006/relationships/customXml" Target="../ink/ink501.xml"/><Relationship Id="rId39" Type="http://schemas.openxmlformats.org/officeDocument/2006/relationships/image" Target="../media/image416.png"/><Relationship Id="rId265" Type="http://schemas.openxmlformats.org/officeDocument/2006/relationships/customXml" Target="../ink/ink630.xml"/><Relationship Id="rId286" Type="http://schemas.openxmlformats.org/officeDocument/2006/relationships/image" Target="../media/image533.png"/><Relationship Id="rId50" Type="http://schemas.openxmlformats.org/officeDocument/2006/relationships/customXml" Target="../ink/ink517.xml"/><Relationship Id="rId104" Type="http://schemas.openxmlformats.org/officeDocument/2006/relationships/image" Target="../media/image447.png"/><Relationship Id="rId125" Type="http://schemas.openxmlformats.org/officeDocument/2006/relationships/customXml" Target="../ink/ink556.xml"/><Relationship Id="rId146" Type="http://schemas.openxmlformats.org/officeDocument/2006/relationships/image" Target="../media/image467.png"/><Relationship Id="rId167" Type="http://schemas.openxmlformats.org/officeDocument/2006/relationships/customXml" Target="../ink/ink578.xml"/><Relationship Id="rId188" Type="http://schemas.openxmlformats.org/officeDocument/2006/relationships/customXml" Target="../ink/ink589.xml"/><Relationship Id="rId311" Type="http://schemas.openxmlformats.org/officeDocument/2006/relationships/customXml" Target="../ink/ink653.xml"/><Relationship Id="rId71" Type="http://schemas.openxmlformats.org/officeDocument/2006/relationships/customXml" Target="../ink/ink528.xml"/><Relationship Id="rId92" Type="http://schemas.openxmlformats.org/officeDocument/2006/relationships/image" Target="../media/image441.png"/><Relationship Id="rId213" Type="http://schemas.openxmlformats.org/officeDocument/2006/relationships/customXml" Target="../ink/ink602.xml"/><Relationship Id="rId234" Type="http://schemas.openxmlformats.org/officeDocument/2006/relationships/image" Target="../media/image510.png"/><Relationship Id="rId2" Type="http://schemas.openxmlformats.org/officeDocument/2006/relationships/customXml" Target="../ink/ink493.xml"/><Relationship Id="rId29" Type="http://schemas.openxmlformats.org/officeDocument/2006/relationships/image" Target="../media/image411.png"/><Relationship Id="rId255" Type="http://schemas.openxmlformats.org/officeDocument/2006/relationships/customXml" Target="../ink/ink623.xml"/><Relationship Id="rId276" Type="http://schemas.openxmlformats.org/officeDocument/2006/relationships/image" Target="../media/image529.png"/><Relationship Id="rId297" Type="http://schemas.openxmlformats.org/officeDocument/2006/relationships/customXml" Target="../ink/ink646.xml"/><Relationship Id="rId40" Type="http://schemas.openxmlformats.org/officeDocument/2006/relationships/customXml" Target="../ink/ink512.xml"/><Relationship Id="rId115" Type="http://schemas.openxmlformats.org/officeDocument/2006/relationships/customXml" Target="../ink/ink551.xml"/><Relationship Id="rId136" Type="http://schemas.openxmlformats.org/officeDocument/2006/relationships/image" Target="../media/image462.png"/><Relationship Id="rId157" Type="http://schemas.openxmlformats.org/officeDocument/2006/relationships/customXml" Target="../ink/ink573.xml"/><Relationship Id="rId178" Type="http://schemas.openxmlformats.org/officeDocument/2006/relationships/customXml" Target="../ink/ink584.xml"/><Relationship Id="rId301" Type="http://schemas.openxmlformats.org/officeDocument/2006/relationships/customXml" Target="../ink/ink648.xml"/><Relationship Id="rId322" Type="http://schemas.openxmlformats.org/officeDocument/2006/relationships/image" Target="../media/image550.png"/><Relationship Id="rId61" Type="http://schemas.openxmlformats.org/officeDocument/2006/relationships/image" Target="../media/image427.png"/><Relationship Id="rId82" Type="http://schemas.openxmlformats.org/officeDocument/2006/relationships/image" Target="../media/image436.png"/><Relationship Id="rId199" Type="http://schemas.openxmlformats.org/officeDocument/2006/relationships/image" Target="../media/image493.png"/><Relationship Id="rId203" Type="http://schemas.openxmlformats.org/officeDocument/2006/relationships/customXml" Target="../ink/ink597.xml"/><Relationship Id="rId19" Type="http://schemas.openxmlformats.org/officeDocument/2006/relationships/image" Target="../media/image406.png"/><Relationship Id="rId224" Type="http://schemas.openxmlformats.org/officeDocument/2006/relationships/image" Target="../media/image505.png"/><Relationship Id="rId245" Type="http://schemas.openxmlformats.org/officeDocument/2006/relationships/customXml" Target="../ink/ink618.xml"/><Relationship Id="rId266" Type="http://schemas.openxmlformats.org/officeDocument/2006/relationships/image" Target="../media/image524.png"/><Relationship Id="rId287" Type="http://schemas.openxmlformats.org/officeDocument/2006/relationships/customXml" Target="../ink/ink641.xml"/><Relationship Id="rId30" Type="http://schemas.openxmlformats.org/officeDocument/2006/relationships/customXml" Target="../ink/ink507.xml"/><Relationship Id="rId105" Type="http://schemas.openxmlformats.org/officeDocument/2006/relationships/customXml" Target="../ink/ink546.xml"/><Relationship Id="rId126" Type="http://schemas.openxmlformats.org/officeDocument/2006/relationships/image" Target="../media/image458.png"/><Relationship Id="rId147" Type="http://schemas.openxmlformats.org/officeDocument/2006/relationships/customXml" Target="../ink/ink568.xml"/><Relationship Id="rId168" Type="http://schemas.openxmlformats.org/officeDocument/2006/relationships/image" Target="../media/image478.png"/><Relationship Id="rId312" Type="http://schemas.openxmlformats.org/officeDocument/2006/relationships/image" Target="../media/image545.png"/><Relationship Id="rId51" Type="http://schemas.openxmlformats.org/officeDocument/2006/relationships/image" Target="../media/image422.png"/><Relationship Id="rId72" Type="http://schemas.openxmlformats.org/officeDocument/2006/relationships/image" Target="../media/image432.png"/><Relationship Id="rId93" Type="http://schemas.openxmlformats.org/officeDocument/2006/relationships/customXml" Target="../ink/ink540.xml"/><Relationship Id="rId189" Type="http://schemas.openxmlformats.org/officeDocument/2006/relationships/image" Target="../media/image488.png"/><Relationship Id="rId3" Type="http://schemas.openxmlformats.org/officeDocument/2006/relationships/image" Target="../media/image399.png"/><Relationship Id="rId214" Type="http://schemas.openxmlformats.org/officeDocument/2006/relationships/image" Target="../media/image500.png"/><Relationship Id="rId235" Type="http://schemas.openxmlformats.org/officeDocument/2006/relationships/customXml" Target="../ink/ink613.xml"/><Relationship Id="rId256" Type="http://schemas.openxmlformats.org/officeDocument/2006/relationships/customXml" Target="../ink/ink624.xml"/><Relationship Id="rId277" Type="http://schemas.openxmlformats.org/officeDocument/2006/relationships/customXml" Target="../ink/ink636.xml"/><Relationship Id="rId298" Type="http://schemas.openxmlformats.org/officeDocument/2006/relationships/image" Target="../media/image51.png"/><Relationship Id="rId116" Type="http://schemas.openxmlformats.org/officeDocument/2006/relationships/image" Target="../media/image453.png"/><Relationship Id="rId137" Type="http://schemas.openxmlformats.org/officeDocument/2006/relationships/customXml" Target="../ink/ink563.xml"/><Relationship Id="rId158" Type="http://schemas.openxmlformats.org/officeDocument/2006/relationships/image" Target="../media/image473.png"/><Relationship Id="rId302" Type="http://schemas.openxmlformats.org/officeDocument/2006/relationships/image" Target="../media/image540.png"/><Relationship Id="rId20" Type="http://schemas.openxmlformats.org/officeDocument/2006/relationships/customXml" Target="../ink/ink502.xml"/><Relationship Id="rId41" Type="http://schemas.openxmlformats.org/officeDocument/2006/relationships/image" Target="../media/image417.png"/><Relationship Id="rId62" Type="http://schemas.openxmlformats.org/officeDocument/2006/relationships/customXml" Target="../ink/ink523.xml"/><Relationship Id="rId83" Type="http://schemas.openxmlformats.org/officeDocument/2006/relationships/customXml" Target="../ink/ink535.xml"/><Relationship Id="rId179" Type="http://schemas.openxmlformats.org/officeDocument/2006/relationships/image" Target="../media/image483.png"/><Relationship Id="rId190" Type="http://schemas.openxmlformats.org/officeDocument/2006/relationships/customXml" Target="../ink/ink590.xml"/><Relationship Id="rId204" Type="http://schemas.openxmlformats.org/officeDocument/2006/relationships/image" Target="../media/image495.png"/><Relationship Id="rId225" Type="http://schemas.openxmlformats.org/officeDocument/2006/relationships/customXml" Target="../ink/ink608.xml"/><Relationship Id="rId246" Type="http://schemas.openxmlformats.org/officeDocument/2006/relationships/image" Target="../media/image516.png"/><Relationship Id="rId267" Type="http://schemas.openxmlformats.org/officeDocument/2006/relationships/customXml" Target="../ink/ink631.xml"/><Relationship Id="rId288" Type="http://schemas.openxmlformats.org/officeDocument/2006/relationships/image" Target="../media/image534.png"/><Relationship Id="rId106" Type="http://schemas.openxmlformats.org/officeDocument/2006/relationships/image" Target="../media/image448.png"/><Relationship Id="rId127" Type="http://schemas.openxmlformats.org/officeDocument/2006/relationships/customXml" Target="../ink/ink557.xml"/><Relationship Id="rId313" Type="http://schemas.openxmlformats.org/officeDocument/2006/relationships/customXml" Target="../ink/ink654.xml"/><Relationship Id="rId10" Type="http://schemas.openxmlformats.org/officeDocument/2006/relationships/customXml" Target="../ink/ink497.xml"/><Relationship Id="rId31" Type="http://schemas.openxmlformats.org/officeDocument/2006/relationships/image" Target="../media/image412.png"/><Relationship Id="rId52" Type="http://schemas.openxmlformats.org/officeDocument/2006/relationships/customXml" Target="../ink/ink518.xml"/><Relationship Id="rId73" Type="http://schemas.openxmlformats.org/officeDocument/2006/relationships/customXml" Target="../ink/ink529.xml"/><Relationship Id="rId94" Type="http://schemas.openxmlformats.org/officeDocument/2006/relationships/image" Target="../media/image442.png"/><Relationship Id="rId148" Type="http://schemas.openxmlformats.org/officeDocument/2006/relationships/image" Target="../media/image468.png"/><Relationship Id="rId169" Type="http://schemas.openxmlformats.org/officeDocument/2006/relationships/customXml" Target="../ink/ink579.xml"/><Relationship Id="rId4" Type="http://schemas.openxmlformats.org/officeDocument/2006/relationships/customXml" Target="../ink/ink494.xml"/><Relationship Id="rId180" Type="http://schemas.openxmlformats.org/officeDocument/2006/relationships/customXml" Target="../ink/ink585.xml"/><Relationship Id="rId215" Type="http://schemas.openxmlformats.org/officeDocument/2006/relationships/customXml" Target="../ink/ink603.xml"/><Relationship Id="rId236" Type="http://schemas.openxmlformats.org/officeDocument/2006/relationships/image" Target="../media/image511.png"/><Relationship Id="rId257" Type="http://schemas.openxmlformats.org/officeDocument/2006/relationships/customXml" Target="../ink/ink625.xml"/><Relationship Id="rId278" Type="http://schemas.openxmlformats.org/officeDocument/2006/relationships/image" Target="../media/image530.png"/><Relationship Id="rId303" Type="http://schemas.openxmlformats.org/officeDocument/2006/relationships/customXml" Target="../ink/ink649.xml"/><Relationship Id="rId42" Type="http://schemas.openxmlformats.org/officeDocument/2006/relationships/customXml" Target="../ink/ink513.xml"/><Relationship Id="rId84" Type="http://schemas.openxmlformats.org/officeDocument/2006/relationships/image" Target="../media/image437.png"/><Relationship Id="rId138" Type="http://schemas.openxmlformats.org/officeDocument/2006/relationships/image" Target="../media/image463.png"/><Relationship Id="rId191" Type="http://schemas.openxmlformats.org/officeDocument/2006/relationships/image" Target="../media/image489.png"/><Relationship Id="rId205" Type="http://schemas.openxmlformats.org/officeDocument/2006/relationships/customXml" Target="../ink/ink598.xml"/><Relationship Id="rId247" Type="http://schemas.openxmlformats.org/officeDocument/2006/relationships/customXml" Target="../ink/ink619.xml"/><Relationship Id="rId107" Type="http://schemas.openxmlformats.org/officeDocument/2006/relationships/customXml" Target="../ink/ink547.xml"/><Relationship Id="rId289" Type="http://schemas.openxmlformats.org/officeDocument/2006/relationships/customXml" Target="../ink/ink642.xml"/><Relationship Id="rId11" Type="http://schemas.openxmlformats.org/officeDocument/2006/relationships/image" Target="../media/image402.png"/><Relationship Id="rId53" Type="http://schemas.openxmlformats.org/officeDocument/2006/relationships/image" Target="../media/image423.png"/><Relationship Id="rId149" Type="http://schemas.openxmlformats.org/officeDocument/2006/relationships/customXml" Target="../ink/ink569.xml"/><Relationship Id="rId314" Type="http://schemas.openxmlformats.org/officeDocument/2006/relationships/image" Target="../media/image546.png"/><Relationship Id="rId95" Type="http://schemas.openxmlformats.org/officeDocument/2006/relationships/customXml" Target="../ink/ink541.xml"/><Relationship Id="rId160" Type="http://schemas.openxmlformats.org/officeDocument/2006/relationships/image" Target="../media/image474.png"/><Relationship Id="rId216" Type="http://schemas.openxmlformats.org/officeDocument/2006/relationships/image" Target="../media/image501.png"/><Relationship Id="rId258" Type="http://schemas.openxmlformats.org/officeDocument/2006/relationships/customXml" Target="../ink/ink626.xml"/><Relationship Id="rId22" Type="http://schemas.openxmlformats.org/officeDocument/2006/relationships/customXml" Target="../ink/ink503.xml"/><Relationship Id="rId64" Type="http://schemas.openxmlformats.org/officeDocument/2006/relationships/customXml" Target="../ink/ink524.xml"/><Relationship Id="rId118" Type="http://schemas.openxmlformats.org/officeDocument/2006/relationships/image" Target="../media/image454.png"/><Relationship Id="rId171" Type="http://schemas.openxmlformats.org/officeDocument/2006/relationships/customXml" Target="../ink/ink580.xml"/><Relationship Id="rId227" Type="http://schemas.openxmlformats.org/officeDocument/2006/relationships/customXml" Target="../ink/ink609.xml"/><Relationship Id="rId269" Type="http://schemas.openxmlformats.org/officeDocument/2006/relationships/customXml" Target="../ink/ink632.xml"/><Relationship Id="rId33" Type="http://schemas.openxmlformats.org/officeDocument/2006/relationships/image" Target="../media/image413.png"/><Relationship Id="rId129" Type="http://schemas.openxmlformats.org/officeDocument/2006/relationships/customXml" Target="../ink/ink558.xml"/><Relationship Id="rId280" Type="http://schemas.openxmlformats.org/officeDocument/2006/relationships/image" Target="../media/image531.png"/><Relationship Id="rId75" Type="http://schemas.openxmlformats.org/officeDocument/2006/relationships/customXml" Target="../ink/ink530.xml"/><Relationship Id="rId140" Type="http://schemas.openxmlformats.org/officeDocument/2006/relationships/image" Target="../media/image464.png"/><Relationship Id="rId182" Type="http://schemas.openxmlformats.org/officeDocument/2006/relationships/customXml" Target="../ink/ink586.xml"/><Relationship Id="rId6" Type="http://schemas.openxmlformats.org/officeDocument/2006/relationships/customXml" Target="../ink/ink495.xml"/><Relationship Id="rId238" Type="http://schemas.openxmlformats.org/officeDocument/2006/relationships/image" Target="../media/image512.png"/><Relationship Id="rId291" Type="http://schemas.openxmlformats.org/officeDocument/2006/relationships/customXml" Target="../ink/ink643.xml"/><Relationship Id="rId305" Type="http://schemas.openxmlformats.org/officeDocument/2006/relationships/customXml" Target="../ink/ink650.xml"/><Relationship Id="rId44" Type="http://schemas.openxmlformats.org/officeDocument/2006/relationships/customXml" Target="../ink/ink514.xml"/><Relationship Id="rId86" Type="http://schemas.openxmlformats.org/officeDocument/2006/relationships/image" Target="../media/image438.png"/><Relationship Id="rId151" Type="http://schemas.openxmlformats.org/officeDocument/2006/relationships/customXml" Target="../ink/ink570.xml"/><Relationship Id="rId193" Type="http://schemas.openxmlformats.org/officeDocument/2006/relationships/image" Target="../media/image490.png"/><Relationship Id="rId207" Type="http://schemas.openxmlformats.org/officeDocument/2006/relationships/customXml" Target="../ink/ink599.xml"/><Relationship Id="rId249" Type="http://schemas.openxmlformats.org/officeDocument/2006/relationships/customXml" Target="../ink/ink620.xml"/><Relationship Id="rId13" Type="http://schemas.openxmlformats.org/officeDocument/2006/relationships/image" Target="../media/image403.png"/><Relationship Id="rId109" Type="http://schemas.openxmlformats.org/officeDocument/2006/relationships/customXml" Target="../ink/ink548.xml"/><Relationship Id="rId260" Type="http://schemas.openxmlformats.org/officeDocument/2006/relationships/image" Target="../media/image521.png"/><Relationship Id="rId316" Type="http://schemas.openxmlformats.org/officeDocument/2006/relationships/image" Target="../media/image54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customXml" Target="../ink/ink703.xml"/><Relationship Id="rId21" Type="http://schemas.openxmlformats.org/officeDocument/2006/relationships/image" Target="../media/image559.png"/><Relationship Id="rId63" Type="http://schemas.openxmlformats.org/officeDocument/2006/relationships/customXml" Target="../ink/ink676.xml"/><Relationship Id="rId84" Type="http://schemas.openxmlformats.org/officeDocument/2006/relationships/image" Target="../media/image590.png"/><Relationship Id="rId138" Type="http://schemas.openxmlformats.org/officeDocument/2006/relationships/image" Target="../media/image616.png"/><Relationship Id="rId159" Type="http://schemas.openxmlformats.org/officeDocument/2006/relationships/customXml" Target="../ink/ink724.xml"/><Relationship Id="rId16" Type="http://schemas.openxmlformats.org/officeDocument/2006/relationships/customXml" Target="../ink/ink666.xml"/><Relationship Id="rId107" Type="http://schemas.openxmlformats.org/officeDocument/2006/relationships/customXml" Target="../ink/ink698.xml"/><Relationship Id="rId11" Type="http://schemas.openxmlformats.org/officeDocument/2006/relationships/image" Target="../media/image554.png"/><Relationship Id="rId58" Type="http://schemas.openxmlformats.org/officeDocument/2006/relationships/image" Target="../media/image577.png"/><Relationship Id="rId74" Type="http://schemas.openxmlformats.org/officeDocument/2006/relationships/image" Target="../media/image585.png"/><Relationship Id="rId79" Type="http://schemas.openxmlformats.org/officeDocument/2006/relationships/customXml" Target="../ink/ink684.xml"/><Relationship Id="rId102" Type="http://schemas.openxmlformats.org/officeDocument/2006/relationships/image" Target="../media/image599.png"/><Relationship Id="rId123" Type="http://schemas.openxmlformats.org/officeDocument/2006/relationships/customXml" Target="../ink/ink706.xml"/><Relationship Id="rId128" Type="http://schemas.openxmlformats.org/officeDocument/2006/relationships/image" Target="../media/image611.png"/><Relationship Id="rId144" Type="http://schemas.openxmlformats.org/officeDocument/2006/relationships/image" Target="../media/image565.png"/><Relationship Id="rId149" Type="http://schemas.openxmlformats.org/officeDocument/2006/relationships/customXml" Target="../ink/ink719.xml"/><Relationship Id="rId5" Type="http://schemas.openxmlformats.org/officeDocument/2006/relationships/image" Target="../media/image51.png"/><Relationship Id="rId90" Type="http://schemas.openxmlformats.org/officeDocument/2006/relationships/image" Target="../media/image593.png"/><Relationship Id="rId95" Type="http://schemas.openxmlformats.org/officeDocument/2006/relationships/customXml" Target="../ink/ink692.xml"/><Relationship Id="rId160" Type="http://schemas.openxmlformats.org/officeDocument/2006/relationships/image" Target="../media/image573.png"/><Relationship Id="rId22" Type="http://schemas.openxmlformats.org/officeDocument/2006/relationships/customXml" Target="../ink/ink669.xml"/><Relationship Id="rId27" Type="http://schemas.openxmlformats.org/officeDocument/2006/relationships/image" Target="../media/image562.png"/><Relationship Id="rId64" Type="http://schemas.openxmlformats.org/officeDocument/2006/relationships/image" Target="../media/image580.png"/><Relationship Id="rId69" Type="http://schemas.openxmlformats.org/officeDocument/2006/relationships/customXml" Target="../ink/ink679.xml"/><Relationship Id="rId113" Type="http://schemas.openxmlformats.org/officeDocument/2006/relationships/customXml" Target="../ink/ink701.xml"/><Relationship Id="rId118" Type="http://schemas.openxmlformats.org/officeDocument/2006/relationships/image" Target="../media/image606.png"/><Relationship Id="rId134" Type="http://schemas.openxmlformats.org/officeDocument/2006/relationships/image" Target="../media/image614.png"/><Relationship Id="rId139" Type="http://schemas.openxmlformats.org/officeDocument/2006/relationships/customXml" Target="../ink/ink714.xml"/><Relationship Id="rId80" Type="http://schemas.openxmlformats.org/officeDocument/2006/relationships/image" Target="../media/image588.png"/><Relationship Id="rId85" Type="http://schemas.openxmlformats.org/officeDocument/2006/relationships/customXml" Target="../ink/ink687.xml"/><Relationship Id="rId150" Type="http://schemas.openxmlformats.org/officeDocument/2006/relationships/image" Target="../media/image568.png"/><Relationship Id="rId155" Type="http://schemas.openxmlformats.org/officeDocument/2006/relationships/customXml" Target="../ink/ink722.xml"/><Relationship Id="rId12" Type="http://schemas.openxmlformats.org/officeDocument/2006/relationships/customXml" Target="../ink/ink664.xml"/><Relationship Id="rId17" Type="http://schemas.openxmlformats.org/officeDocument/2006/relationships/image" Target="../media/image557.png"/><Relationship Id="rId59" Type="http://schemas.openxmlformats.org/officeDocument/2006/relationships/customXml" Target="../ink/ink674.xml"/><Relationship Id="rId103" Type="http://schemas.openxmlformats.org/officeDocument/2006/relationships/customXml" Target="../ink/ink696.xml"/><Relationship Id="rId108" Type="http://schemas.openxmlformats.org/officeDocument/2006/relationships/image" Target="../media/image602.png"/><Relationship Id="rId124" Type="http://schemas.openxmlformats.org/officeDocument/2006/relationships/image" Target="../media/image609.png"/><Relationship Id="rId129" Type="http://schemas.openxmlformats.org/officeDocument/2006/relationships/customXml" Target="../ink/ink709.xml"/><Relationship Id="rId70" Type="http://schemas.openxmlformats.org/officeDocument/2006/relationships/image" Target="../media/image583.png"/><Relationship Id="rId75" Type="http://schemas.openxmlformats.org/officeDocument/2006/relationships/customXml" Target="../ink/ink682.xml"/><Relationship Id="rId91" Type="http://schemas.openxmlformats.org/officeDocument/2006/relationships/customXml" Target="../ink/ink690.xml"/><Relationship Id="rId96" Type="http://schemas.openxmlformats.org/officeDocument/2006/relationships/image" Target="../media/image596.png"/><Relationship Id="rId140" Type="http://schemas.openxmlformats.org/officeDocument/2006/relationships/image" Target="../media/image563.png"/><Relationship Id="rId145" Type="http://schemas.openxmlformats.org/officeDocument/2006/relationships/customXml" Target="../ink/ink717.xml"/><Relationship Id="rId1" Type="http://schemas.openxmlformats.org/officeDocument/2006/relationships/slideLayout" Target="../slideLayouts/slideLayout30.xml"/><Relationship Id="rId6" Type="http://schemas.openxmlformats.org/officeDocument/2006/relationships/customXml" Target="../ink/ink661.xml"/><Relationship Id="rId23" Type="http://schemas.openxmlformats.org/officeDocument/2006/relationships/image" Target="../media/image560.png"/><Relationship Id="rId28" Type="http://schemas.openxmlformats.org/officeDocument/2006/relationships/customXml" Target="../ink/ink672.xml"/><Relationship Id="rId114" Type="http://schemas.openxmlformats.org/officeDocument/2006/relationships/image" Target="../media/image605.png"/><Relationship Id="rId119" Type="http://schemas.openxmlformats.org/officeDocument/2006/relationships/customXml" Target="../ink/ink704.xml"/><Relationship Id="rId60" Type="http://schemas.openxmlformats.org/officeDocument/2006/relationships/image" Target="../media/image578.png"/><Relationship Id="rId65" Type="http://schemas.openxmlformats.org/officeDocument/2006/relationships/customXml" Target="../ink/ink677.xml"/><Relationship Id="rId81" Type="http://schemas.openxmlformats.org/officeDocument/2006/relationships/customXml" Target="../ink/ink685.xml"/><Relationship Id="rId86" Type="http://schemas.openxmlformats.org/officeDocument/2006/relationships/image" Target="../media/image591.png"/><Relationship Id="rId130" Type="http://schemas.openxmlformats.org/officeDocument/2006/relationships/image" Target="../media/image612.png"/><Relationship Id="rId135" Type="http://schemas.openxmlformats.org/officeDocument/2006/relationships/customXml" Target="../ink/ink712.xml"/><Relationship Id="rId151" Type="http://schemas.openxmlformats.org/officeDocument/2006/relationships/customXml" Target="../ink/ink720.xml"/><Relationship Id="rId156" Type="http://schemas.openxmlformats.org/officeDocument/2006/relationships/image" Target="../media/image571.png"/><Relationship Id="rId13" Type="http://schemas.openxmlformats.org/officeDocument/2006/relationships/image" Target="../media/image555.png"/><Relationship Id="rId18" Type="http://schemas.openxmlformats.org/officeDocument/2006/relationships/customXml" Target="../ink/ink667.xml"/><Relationship Id="rId109" Type="http://schemas.openxmlformats.org/officeDocument/2006/relationships/customXml" Target="../ink/ink699.xml"/><Relationship Id="rId76" Type="http://schemas.openxmlformats.org/officeDocument/2006/relationships/image" Target="../media/image586.png"/><Relationship Id="rId97" Type="http://schemas.openxmlformats.org/officeDocument/2006/relationships/customXml" Target="../ink/ink693.xml"/><Relationship Id="rId104" Type="http://schemas.openxmlformats.org/officeDocument/2006/relationships/image" Target="../media/image600.png"/><Relationship Id="rId120" Type="http://schemas.openxmlformats.org/officeDocument/2006/relationships/image" Target="../media/image607.png"/><Relationship Id="rId125" Type="http://schemas.openxmlformats.org/officeDocument/2006/relationships/customXml" Target="../ink/ink707.xml"/><Relationship Id="rId141" Type="http://schemas.openxmlformats.org/officeDocument/2006/relationships/customXml" Target="../ink/ink715.xml"/><Relationship Id="rId146" Type="http://schemas.openxmlformats.org/officeDocument/2006/relationships/image" Target="../media/image566.png"/><Relationship Id="rId7" Type="http://schemas.openxmlformats.org/officeDocument/2006/relationships/image" Target="../media/image552.png"/><Relationship Id="rId71" Type="http://schemas.openxmlformats.org/officeDocument/2006/relationships/customXml" Target="../ink/ink680.xml"/><Relationship Id="rId92" Type="http://schemas.openxmlformats.org/officeDocument/2006/relationships/image" Target="../media/image594.png"/><Relationship Id="rId2" Type="http://schemas.openxmlformats.org/officeDocument/2006/relationships/customXml" Target="../ink/ink659.xml"/><Relationship Id="rId24" Type="http://schemas.openxmlformats.org/officeDocument/2006/relationships/customXml" Target="../ink/ink670.xml"/><Relationship Id="rId66" Type="http://schemas.openxmlformats.org/officeDocument/2006/relationships/image" Target="../media/image581.png"/><Relationship Id="rId87" Type="http://schemas.openxmlformats.org/officeDocument/2006/relationships/customXml" Target="../ink/ink688.xml"/><Relationship Id="rId110" Type="http://schemas.openxmlformats.org/officeDocument/2006/relationships/image" Target="../media/image603.png"/><Relationship Id="rId115" Type="http://schemas.openxmlformats.org/officeDocument/2006/relationships/customXml" Target="../ink/ink702.xml"/><Relationship Id="rId131" Type="http://schemas.openxmlformats.org/officeDocument/2006/relationships/customXml" Target="../ink/ink710.xml"/><Relationship Id="rId136" Type="http://schemas.openxmlformats.org/officeDocument/2006/relationships/image" Target="../media/image615.png"/><Relationship Id="rId157" Type="http://schemas.openxmlformats.org/officeDocument/2006/relationships/customXml" Target="../ink/ink723.xml"/><Relationship Id="rId61" Type="http://schemas.openxmlformats.org/officeDocument/2006/relationships/customXml" Target="../ink/ink675.xml"/><Relationship Id="rId82" Type="http://schemas.openxmlformats.org/officeDocument/2006/relationships/image" Target="../media/image589.png"/><Relationship Id="rId152" Type="http://schemas.openxmlformats.org/officeDocument/2006/relationships/image" Target="../media/image569.png"/><Relationship Id="rId19" Type="http://schemas.openxmlformats.org/officeDocument/2006/relationships/image" Target="../media/image558.png"/><Relationship Id="rId14" Type="http://schemas.openxmlformats.org/officeDocument/2006/relationships/customXml" Target="../ink/ink665.xml"/><Relationship Id="rId56" Type="http://schemas.openxmlformats.org/officeDocument/2006/relationships/image" Target="../media/image576.png"/><Relationship Id="rId77" Type="http://schemas.openxmlformats.org/officeDocument/2006/relationships/customXml" Target="../ink/ink683.xml"/><Relationship Id="rId100" Type="http://schemas.openxmlformats.org/officeDocument/2006/relationships/image" Target="../media/image598.png"/><Relationship Id="rId105" Type="http://schemas.openxmlformats.org/officeDocument/2006/relationships/customXml" Target="../ink/ink697.xml"/><Relationship Id="rId126" Type="http://schemas.openxmlformats.org/officeDocument/2006/relationships/image" Target="../media/image610.png"/><Relationship Id="rId147" Type="http://schemas.openxmlformats.org/officeDocument/2006/relationships/customXml" Target="../ink/ink718.xml"/><Relationship Id="rId8" Type="http://schemas.openxmlformats.org/officeDocument/2006/relationships/customXml" Target="../ink/ink662.xml"/><Relationship Id="rId72" Type="http://schemas.openxmlformats.org/officeDocument/2006/relationships/image" Target="../media/image584.png"/><Relationship Id="rId93" Type="http://schemas.openxmlformats.org/officeDocument/2006/relationships/customXml" Target="../ink/ink691.xml"/><Relationship Id="rId98" Type="http://schemas.openxmlformats.org/officeDocument/2006/relationships/image" Target="../media/image597.png"/><Relationship Id="rId121" Type="http://schemas.openxmlformats.org/officeDocument/2006/relationships/customXml" Target="../ink/ink705.xml"/><Relationship Id="rId142" Type="http://schemas.openxmlformats.org/officeDocument/2006/relationships/image" Target="../media/image564.png"/><Relationship Id="rId3" Type="http://schemas.openxmlformats.org/officeDocument/2006/relationships/image" Target="../media/image551.png"/><Relationship Id="rId25" Type="http://schemas.openxmlformats.org/officeDocument/2006/relationships/image" Target="../media/image561.png"/><Relationship Id="rId67" Type="http://schemas.openxmlformats.org/officeDocument/2006/relationships/customXml" Target="../ink/ink678.xml"/><Relationship Id="rId116" Type="http://schemas.openxmlformats.org/officeDocument/2006/relationships/image" Target="../media/image42.png"/><Relationship Id="rId137" Type="http://schemas.openxmlformats.org/officeDocument/2006/relationships/customXml" Target="../ink/ink713.xml"/><Relationship Id="rId158" Type="http://schemas.openxmlformats.org/officeDocument/2006/relationships/image" Target="../media/image572.png"/><Relationship Id="rId20" Type="http://schemas.openxmlformats.org/officeDocument/2006/relationships/customXml" Target="../ink/ink668.xml"/><Relationship Id="rId62" Type="http://schemas.openxmlformats.org/officeDocument/2006/relationships/image" Target="../media/image579.png"/><Relationship Id="rId83" Type="http://schemas.openxmlformats.org/officeDocument/2006/relationships/customXml" Target="../ink/ink686.xml"/><Relationship Id="rId88" Type="http://schemas.openxmlformats.org/officeDocument/2006/relationships/image" Target="../media/image592.png"/><Relationship Id="rId111" Type="http://schemas.openxmlformats.org/officeDocument/2006/relationships/customXml" Target="../ink/ink700.xml"/><Relationship Id="rId132" Type="http://schemas.openxmlformats.org/officeDocument/2006/relationships/image" Target="../media/image613.png"/><Relationship Id="rId153" Type="http://schemas.openxmlformats.org/officeDocument/2006/relationships/customXml" Target="../ink/ink721.xml"/><Relationship Id="rId15" Type="http://schemas.openxmlformats.org/officeDocument/2006/relationships/image" Target="../media/image556.png"/><Relationship Id="rId57" Type="http://schemas.openxmlformats.org/officeDocument/2006/relationships/customXml" Target="../ink/ink673.xml"/><Relationship Id="rId106" Type="http://schemas.openxmlformats.org/officeDocument/2006/relationships/image" Target="../media/image601.png"/><Relationship Id="rId127" Type="http://schemas.openxmlformats.org/officeDocument/2006/relationships/customXml" Target="../ink/ink708.xml"/><Relationship Id="rId10" Type="http://schemas.openxmlformats.org/officeDocument/2006/relationships/customXml" Target="../ink/ink663.xml"/><Relationship Id="rId73" Type="http://schemas.openxmlformats.org/officeDocument/2006/relationships/customXml" Target="../ink/ink681.xml"/><Relationship Id="rId78" Type="http://schemas.openxmlformats.org/officeDocument/2006/relationships/image" Target="../media/image587.png"/><Relationship Id="rId94" Type="http://schemas.openxmlformats.org/officeDocument/2006/relationships/image" Target="../media/image595.png"/><Relationship Id="rId99" Type="http://schemas.openxmlformats.org/officeDocument/2006/relationships/customXml" Target="../ink/ink694.xml"/><Relationship Id="rId101" Type="http://schemas.openxmlformats.org/officeDocument/2006/relationships/customXml" Target="../ink/ink695.xml"/><Relationship Id="rId122" Type="http://schemas.openxmlformats.org/officeDocument/2006/relationships/image" Target="../media/image608.png"/><Relationship Id="rId143" Type="http://schemas.openxmlformats.org/officeDocument/2006/relationships/customXml" Target="../ink/ink716.xml"/><Relationship Id="rId148" Type="http://schemas.openxmlformats.org/officeDocument/2006/relationships/image" Target="../media/image567.png"/><Relationship Id="rId4" Type="http://schemas.openxmlformats.org/officeDocument/2006/relationships/customXml" Target="../ink/ink660.xml"/><Relationship Id="rId9" Type="http://schemas.openxmlformats.org/officeDocument/2006/relationships/image" Target="../media/image553.png"/><Relationship Id="rId26" Type="http://schemas.openxmlformats.org/officeDocument/2006/relationships/customXml" Target="../ink/ink671.xml"/><Relationship Id="rId68" Type="http://schemas.openxmlformats.org/officeDocument/2006/relationships/image" Target="../media/image582.png"/><Relationship Id="rId89" Type="http://schemas.openxmlformats.org/officeDocument/2006/relationships/customXml" Target="../ink/ink689.xml"/><Relationship Id="rId112" Type="http://schemas.openxmlformats.org/officeDocument/2006/relationships/image" Target="../media/image604.png"/><Relationship Id="rId133" Type="http://schemas.openxmlformats.org/officeDocument/2006/relationships/customXml" Target="../ink/ink711.xml"/><Relationship Id="rId154" Type="http://schemas.openxmlformats.org/officeDocument/2006/relationships/image" Target="../media/image570.png"/></Relationships>
</file>

<file path=ppt/slides/_rels/slide21.xml.rels><?xml version="1.0" encoding="UTF-8" standalone="yes"?>
<Relationships xmlns="http://schemas.openxmlformats.org/package/2006/relationships"><Relationship Id="rId13" Type="http://schemas.openxmlformats.org/officeDocument/2006/relationships/image" Target="../media/image620.png"/><Relationship Id="rId18" Type="http://schemas.openxmlformats.org/officeDocument/2006/relationships/customXml" Target="../ink/ink733.xml"/><Relationship Id="rId26" Type="http://schemas.openxmlformats.org/officeDocument/2006/relationships/image" Target="../media/image626.png"/><Relationship Id="rId39" Type="http://schemas.openxmlformats.org/officeDocument/2006/relationships/image" Target="../media/image632.png"/><Relationship Id="rId21" Type="http://schemas.openxmlformats.org/officeDocument/2006/relationships/image" Target="../media/image624.png"/><Relationship Id="rId34" Type="http://schemas.openxmlformats.org/officeDocument/2006/relationships/customXml" Target="../ink/ink742.xml"/><Relationship Id="rId7" Type="http://schemas.openxmlformats.org/officeDocument/2006/relationships/image" Target="../media/image6180.png"/><Relationship Id="rId2" Type="http://schemas.openxmlformats.org/officeDocument/2006/relationships/customXml" Target="../ink/ink725.xml"/><Relationship Id="rId16" Type="http://schemas.openxmlformats.org/officeDocument/2006/relationships/customXml" Target="../ink/ink732.xml"/><Relationship Id="rId20" Type="http://schemas.openxmlformats.org/officeDocument/2006/relationships/customXml" Target="../ink/ink734.xml"/><Relationship Id="rId29" Type="http://schemas.openxmlformats.org/officeDocument/2006/relationships/customXml" Target="../ink/ink739.xml"/><Relationship Id="rId41" Type="http://schemas.openxmlformats.org/officeDocument/2006/relationships/customXml" Target="../ink/ink746.xml"/><Relationship Id="rId1" Type="http://schemas.openxmlformats.org/officeDocument/2006/relationships/slideLayout" Target="../slideLayouts/slideLayout30.xml"/><Relationship Id="rId6" Type="http://schemas.openxmlformats.org/officeDocument/2006/relationships/customXml" Target="../ink/ink727.xml"/><Relationship Id="rId11" Type="http://schemas.openxmlformats.org/officeDocument/2006/relationships/image" Target="../media/image51.png"/><Relationship Id="rId24" Type="http://schemas.openxmlformats.org/officeDocument/2006/relationships/customXml" Target="../ink/ink736.xml"/><Relationship Id="rId32" Type="http://schemas.openxmlformats.org/officeDocument/2006/relationships/customXml" Target="../ink/ink741.xml"/><Relationship Id="rId37" Type="http://schemas.openxmlformats.org/officeDocument/2006/relationships/image" Target="../media/image631.png"/><Relationship Id="rId40" Type="http://schemas.openxmlformats.org/officeDocument/2006/relationships/customXml" Target="../ink/ink745.xml"/><Relationship Id="rId5" Type="http://schemas.openxmlformats.org/officeDocument/2006/relationships/image" Target="../media/image618.png"/><Relationship Id="rId15" Type="http://schemas.openxmlformats.org/officeDocument/2006/relationships/image" Target="../media/image621.png"/><Relationship Id="rId23" Type="http://schemas.openxmlformats.org/officeDocument/2006/relationships/image" Target="../media/image625.png"/><Relationship Id="rId28" Type="http://schemas.openxmlformats.org/officeDocument/2006/relationships/image" Target="../media/image627.png"/><Relationship Id="rId36" Type="http://schemas.openxmlformats.org/officeDocument/2006/relationships/customXml" Target="../ink/ink743.xml"/><Relationship Id="rId10" Type="http://schemas.openxmlformats.org/officeDocument/2006/relationships/customXml" Target="../ink/ink729.xml"/><Relationship Id="rId19" Type="http://schemas.openxmlformats.org/officeDocument/2006/relationships/image" Target="../media/image623.png"/><Relationship Id="rId31" Type="http://schemas.openxmlformats.org/officeDocument/2006/relationships/customXml" Target="../ink/ink740.xml"/><Relationship Id="rId4" Type="http://schemas.openxmlformats.org/officeDocument/2006/relationships/customXml" Target="../ink/ink726.xml"/><Relationship Id="rId9" Type="http://schemas.openxmlformats.org/officeDocument/2006/relationships/image" Target="../media/image619.png"/><Relationship Id="rId14" Type="http://schemas.openxmlformats.org/officeDocument/2006/relationships/customXml" Target="../ink/ink731.xml"/><Relationship Id="rId22" Type="http://schemas.openxmlformats.org/officeDocument/2006/relationships/customXml" Target="../ink/ink735.xml"/><Relationship Id="rId27" Type="http://schemas.openxmlformats.org/officeDocument/2006/relationships/customXml" Target="../ink/ink738.xml"/><Relationship Id="rId30" Type="http://schemas.openxmlformats.org/officeDocument/2006/relationships/image" Target="../media/image628.png"/><Relationship Id="rId35" Type="http://schemas.openxmlformats.org/officeDocument/2006/relationships/image" Target="../media/image630.png"/><Relationship Id="rId8" Type="http://schemas.openxmlformats.org/officeDocument/2006/relationships/customXml" Target="../ink/ink728.xml"/><Relationship Id="rId3" Type="http://schemas.openxmlformats.org/officeDocument/2006/relationships/image" Target="../media/image617.png"/><Relationship Id="rId12" Type="http://schemas.openxmlformats.org/officeDocument/2006/relationships/customXml" Target="../ink/ink730.xml"/><Relationship Id="rId17" Type="http://schemas.openxmlformats.org/officeDocument/2006/relationships/image" Target="../media/image622.png"/><Relationship Id="rId25" Type="http://schemas.openxmlformats.org/officeDocument/2006/relationships/customXml" Target="../ink/ink737.xml"/><Relationship Id="rId33" Type="http://schemas.openxmlformats.org/officeDocument/2006/relationships/image" Target="../media/image629.png"/><Relationship Id="rId38" Type="http://schemas.openxmlformats.org/officeDocument/2006/relationships/customXml" Target="../ink/ink744.xml"/></Relationships>
</file>

<file path=ppt/slides/_rels/slide22.xml.rels><?xml version="1.0" encoding="UTF-8" standalone="yes"?>
<Relationships xmlns="http://schemas.openxmlformats.org/package/2006/relationships"><Relationship Id="rId26" Type="http://schemas.openxmlformats.org/officeDocument/2006/relationships/customXml" Target="../ink/ink759.xml"/><Relationship Id="rId117" Type="http://schemas.openxmlformats.org/officeDocument/2006/relationships/image" Target="../media/image686.png"/><Relationship Id="rId21" Type="http://schemas.openxmlformats.org/officeDocument/2006/relationships/image" Target="../media/image642.png"/><Relationship Id="rId42" Type="http://schemas.openxmlformats.org/officeDocument/2006/relationships/customXml" Target="../ink/ink767.xml"/><Relationship Id="rId47" Type="http://schemas.openxmlformats.org/officeDocument/2006/relationships/image" Target="../media/image655.png"/><Relationship Id="rId63" Type="http://schemas.openxmlformats.org/officeDocument/2006/relationships/image" Target="../media/image51.png"/><Relationship Id="rId112" Type="http://schemas.openxmlformats.org/officeDocument/2006/relationships/customXml" Target="../ink/ink787.xml"/><Relationship Id="rId133" Type="http://schemas.openxmlformats.org/officeDocument/2006/relationships/image" Target="../media/image694.png"/><Relationship Id="rId138" Type="http://schemas.openxmlformats.org/officeDocument/2006/relationships/customXml" Target="../ink/ink800.xml"/><Relationship Id="rId16" Type="http://schemas.openxmlformats.org/officeDocument/2006/relationships/customXml" Target="../ink/ink754.xml"/><Relationship Id="rId107" Type="http://schemas.openxmlformats.org/officeDocument/2006/relationships/image" Target="../media/image682.png"/><Relationship Id="rId11" Type="http://schemas.openxmlformats.org/officeDocument/2006/relationships/image" Target="../media/image637.png"/><Relationship Id="rId32" Type="http://schemas.openxmlformats.org/officeDocument/2006/relationships/customXml" Target="../ink/ink762.xml"/><Relationship Id="rId37" Type="http://schemas.openxmlformats.org/officeDocument/2006/relationships/image" Target="../media/image650.png"/><Relationship Id="rId53" Type="http://schemas.openxmlformats.org/officeDocument/2006/relationships/image" Target="../media/image658.png"/><Relationship Id="rId58" Type="http://schemas.openxmlformats.org/officeDocument/2006/relationships/customXml" Target="../ink/ink775.xml"/><Relationship Id="rId102" Type="http://schemas.openxmlformats.org/officeDocument/2006/relationships/image" Target="../media/image680.png"/><Relationship Id="rId123" Type="http://schemas.openxmlformats.org/officeDocument/2006/relationships/image" Target="../media/image689.png"/><Relationship Id="rId128" Type="http://schemas.openxmlformats.org/officeDocument/2006/relationships/customXml" Target="../ink/ink795.xml"/><Relationship Id="rId144" Type="http://schemas.openxmlformats.org/officeDocument/2006/relationships/customXml" Target="../ink/ink803.xml"/><Relationship Id="rId149" Type="http://schemas.openxmlformats.org/officeDocument/2006/relationships/image" Target="../media/image702.png"/><Relationship Id="rId5" Type="http://schemas.openxmlformats.org/officeDocument/2006/relationships/image" Target="../media/image634.png"/><Relationship Id="rId95" Type="http://schemas.openxmlformats.org/officeDocument/2006/relationships/customXml" Target="../ink/ink778.xml"/><Relationship Id="rId22" Type="http://schemas.openxmlformats.org/officeDocument/2006/relationships/customXml" Target="../ink/ink757.xml"/><Relationship Id="rId27" Type="http://schemas.openxmlformats.org/officeDocument/2006/relationships/image" Target="../media/image645.png"/><Relationship Id="rId43" Type="http://schemas.openxmlformats.org/officeDocument/2006/relationships/image" Target="../media/image653.png"/><Relationship Id="rId48" Type="http://schemas.openxmlformats.org/officeDocument/2006/relationships/customXml" Target="../ink/ink770.xml"/><Relationship Id="rId113" Type="http://schemas.openxmlformats.org/officeDocument/2006/relationships/image" Target="../media/image684.png"/><Relationship Id="rId118" Type="http://schemas.openxmlformats.org/officeDocument/2006/relationships/customXml" Target="../ink/ink790.xml"/><Relationship Id="rId134" Type="http://schemas.openxmlformats.org/officeDocument/2006/relationships/customXml" Target="../ink/ink798.xml"/><Relationship Id="rId139" Type="http://schemas.openxmlformats.org/officeDocument/2006/relationships/image" Target="../media/image697.png"/><Relationship Id="rId150" Type="http://schemas.openxmlformats.org/officeDocument/2006/relationships/customXml" Target="../ink/ink806.xml"/><Relationship Id="rId12" Type="http://schemas.openxmlformats.org/officeDocument/2006/relationships/customXml" Target="../ink/ink752.xml"/><Relationship Id="rId17" Type="http://schemas.openxmlformats.org/officeDocument/2006/relationships/image" Target="../media/image640.png"/><Relationship Id="rId33" Type="http://schemas.openxmlformats.org/officeDocument/2006/relationships/image" Target="../media/image648.png"/><Relationship Id="rId38" Type="http://schemas.openxmlformats.org/officeDocument/2006/relationships/customXml" Target="../ink/ink765.xml"/><Relationship Id="rId103" Type="http://schemas.openxmlformats.org/officeDocument/2006/relationships/customXml" Target="../ink/ink782.xml"/><Relationship Id="rId108" Type="http://schemas.openxmlformats.org/officeDocument/2006/relationships/customXml" Target="../ink/ink785.xml"/><Relationship Id="rId124" Type="http://schemas.openxmlformats.org/officeDocument/2006/relationships/customXml" Target="../ink/ink793.xml"/><Relationship Id="rId129" Type="http://schemas.openxmlformats.org/officeDocument/2006/relationships/image" Target="../media/image692.png"/><Relationship Id="rId54" Type="http://schemas.openxmlformats.org/officeDocument/2006/relationships/customXml" Target="../ink/ink773.xml"/><Relationship Id="rId91" Type="http://schemas.openxmlformats.org/officeDocument/2006/relationships/image" Target="../media/image675.png"/><Relationship Id="rId96" Type="http://schemas.openxmlformats.org/officeDocument/2006/relationships/image" Target="../media/image677.png"/><Relationship Id="rId140" Type="http://schemas.openxmlformats.org/officeDocument/2006/relationships/customXml" Target="../ink/ink801.xml"/><Relationship Id="rId145" Type="http://schemas.openxmlformats.org/officeDocument/2006/relationships/image" Target="../media/image700.png"/><Relationship Id="rId1" Type="http://schemas.openxmlformats.org/officeDocument/2006/relationships/slideLayout" Target="../slideLayouts/slideLayout30.xml"/><Relationship Id="rId6" Type="http://schemas.openxmlformats.org/officeDocument/2006/relationships/customXml" Target="../ink/ink749.xml"/><Relationship Id="rId23" Type="http://schemas.openxmlformats.org/officeDocument/2006/relationships/image" Target="../media/image643.png"/><Relationship Id="rId28" Type="http://schemas.openxmlformats.org/officeDocument/2006/relationships/customXml" Target="../ink/ink760.xml"/><Relationship Id="rId49" Type="http://schemas.openxmlformats.org/officeDocument/2006/relationships/image" Target="../media/image656.png"/><Relationship Id="rId114" Type="http://schemas.openxmlformats.org/officeDocument/2006/relationships/customXml" Target="../ink/ink788.xml"/><Relationship Id="rId119" Type="http://schemas.openxmlformats.org/officeDocument/2006/relationships/image" Target="../media/image687.png"/><Relationship Id="rId44" Type="http://schemas.openxmlformats.org/officeDocument/2006/relationships/customXml" Target="../ink/ink768.xml"/><Relationship Id="rId130" Type="http://schemas.openxmlformats.org/officeDocument/2006/relationships/customXml" Target="../ink/ink796.xml"/><Relationship Id="rId135" Type="http://schemas.openxmlformats.org/officeDocument/2006/relationships/image" Target="../media/image695.png"/><Relationship Id="rId151" Type="http://schemas.openxmlformats.org/officeDocument/2006/relationships/image" Target="../media/image703.png"/><Relationship Id="rId4" Type="http://schemas.openxmlformats.org/officeDocument/2006/relationships/customXml" Target="../ink/ink748.xml"/><Relationship Id="rId9" Type="http://schemas.openxmlformats.org/officeDocument/2006/relationships/image" Target="../media/image636.png"/><Relationship Id="rId13" Type="http://schemas.openxmlformats.org/officeDocument/2006/relationships/image" Target="../media/image638.png"/><Relationship Id="rId18" Type="http://schemas.openxmlformats.org/officeDocument/2006/relationships/customXml" Target="../ink/ink755.xml"/><Relationship Id="rId39" Type="http://schemas.openxmlformats.org/officeDocument/2006/relationships/image" Target="../media/image651.png"/><Relationship Id="rId109" Type="http://schemas.openxmlformats.org/officeDocument/2006/relationships/image" Target="../media/image534.png"/><Relationship Id="rId34" Type="http://schemas.openxmlformats.org/officeDocument/2006/relationships/customXml" Target="../ink/ink763.xml"/><Relationship Id="rId50" Type="http://schemas.openxmlformats.org/officeDocument/2006/relationships/customXml" Target="../ink/ink771.xml"/><Relationship Id="rId55" Type="http://schemas.openxmlformats.org/officeDocument/2006/relationships/image" Target="../media/image659.png"/><Relationship Id="rId97" Type="http://schemas.openxmlformats.org/officeDocument/2006/relationships/customXml" Target="../ink/ink779.xml"/><Relationship Id="rId104" Type="http://schemas.openxmlformats.org/officeDocument/2006/relationships/image" Target="../media/image681.png"/><Relationship Id="rId120" Type="http://schemas.openxmlformats.org/officeDocument/2006/relationships/customXml" Target="../ink/ink791.xml"/><Relationship Id="rId125" Type="http://schemas.openxmlformats.org/officeDocument/2006/relationships/image" Target="../media/image690.png"/><Relationship Id="rId141" Type="http://schemas.openxmlformats.org/officeDocument/2006/relationships/image" Target="../media/image698.png"/><Relationship Id="rId146" Type="http://schemas.openxmlformats.org/officeDocument/2006/relationships/customXml" Target="../ink/ink804.xml"/><Relationship Id="rId7" Type="http://schemas.openxmlformats.org/officeDocument/2006/relationships/image" Target="../media/image635.png"/><Relationship Id="rId92" Type="http://schemas.openxmlformats.org/officeDocument/2006/relationships/customXml" Target="../ink/ink776.xml"/><Relationship Id="rId2" Type="http://schemas.openxmlformats.org/officeDocument/2006/relationships/customXml" Target="../ink/ink747.xml"/><Relationship Id="rId29" Type="http://schemas.openxmlformats.org/officeDocument/2006/relationships/image" Target="../media/image646.png"/><Relationship Id="rId24" Type="http://schemas.openxmlformats.org/officeDocument/2006/relationships/customXml" Target="../ink/ink758.xml"/><Relationship Id="rId40" Type="http://schemas.openxmlformats.org/officeDocument/2006/relationships/customXml" Target="../ink/ink766.xml"/><Relationship Id="rId45" Type="http://schemas.openxmlformats.org/officeDocument/2006/relationships/image" Target="../media/image654.png"/><Relationship Id="rId110" Type="http://schemas.openxmlformats.org/officeDocument/2006/relationships/customXml" Target="../ink/ink786.xml"/><Relationship Id="rId115" Type="http://schemas.openxmlformats.org/officeDocument/2006/relationships/image" Target="../media/image685.png"/><Relationship Id="rId131" Type="http://schemas.openxmlformats.org/officeDocument/2006/relationships/image" Target="../media/image693.png"/><Relationship Id="rId136" Type="http://schemas.openxmlformats.org/officeDocument/2006/relationships/customXml" Target="../ink/ink799.xml"/><Relationship Id="rId152" Type="http://schemas.openxmlformats.org/officeDocument/2006/relationships/customXml" Target="../ink/ink807.xml"/><Relationship Id="rId19" Type="http://schemas.openxmlformats.org/officeDocument/2006/relationships/image" Target="../media/image641.png"/><Relationship Id="rId14" Type="http://schemas.openxmlformats.org/officeDocument/2006/relationships/customXml" Target="../ink/ink753.xml"/><Relationship Id="rId30" Type="http://schemas.openxmlformats.org/officeDocument/2006/relationships/customXml" Target="../ink/ink761.xml"/><Relationship Id="rId35" Type="http://schemas.openxmlformats.org/officeDocument/2006/relationships/image" Target="../media/image649.png"/><Relationship Id="rId56" Type="http://schemas.openxmlformats.org/officeDocument/2006/relationships/customXml" Target="../ink/ink774.xml"/><Relationship Id="rId100" Type="http://schemas.openxmlformats.org/officeDocument/2006/relationships/image" Target="../media/image679.png"/><Relationship Id="rId105" Type="http://schemas.openxmlformats.org/officeDocument/2006/relationships/customXml" Target="../ink/ink783.xml"/><Relationship Id="rId126" Type="http://schemas.openxmlformats.org/officeDocument/2006/relationships/customXml" Target="../ink/ink794.xml"/><Relationship Id="rId147" Type="http://schemas.openxmlformats.org/officeDocument/2006/relationships/image" Target="../media/image701.png"/><Relationship Id="rId8" Type="http://schemas.openxmlformats.org/officeDocument/2006/relationships/customXml" Target="../ink/ink750.xml"/><Relationship Id="rId51" Type="http://schemas.openxmlformats.org/officeDocument/2006/relationships/image" Target="../media/image657.png"/><Relationship Id="rId93" Type="http://schemas.openxmlformats.org/officeDocument/2006/relationships/image" Target="../media/image676.png"/><Relationship Id="rId98" Type="http://schemas.openxmlformats.org/officeDocument/2006/relationships/image" Target="../media/image678.png"/><Relationship Id="rId121" Type="http://schemas.openxmlformats.org/officeDocument/2006/relationships/image" Target="../media/image688.png"/><Relationship Id="rId142" Type="http://schemas.openxmlformats.org/officeDocument/2006/relationships/customXml" Target="../ink/ink802.xml"/><Relationship Id="rId3" Type="http://schemas.openxmlformats.org/officeDocument/2006/relationships/image" Target="../media/image633.png"/><Relationship Id="rId25" Type="http://schemas.openxmlformats.org/officeDocument/2006/relationships/image" Target="../media/image644.png"/><Relationship Id="rId46" Type="http://schemas.openxmlformats.org/officeDocument/2006/relationships/customXml" Target="../ink/ink769.xml"/><Relationship Id="rId116" Type="http://schemas.openxmlformats.org/officeDocument/2006/relationships/customXml" Target="../ink/ink789.xml"/><Relationship Id="rId137" Type="http://schemas.openxmlformats.org/officeDocument/2006/relationships/image" Target="../media/image696.png"/><Relationship Id="rId20" Type="http://schemas.openxmlformats.org/officeDocument/2006/relationships/customXml" Target="../ink/ink756.xml"/><Relationship Id="rId41" Type="http://schemas.openxmlformats.org/officeDocument/2006/relationships/image" Target="../media/image652.png"/><Relationship Id="rId111" Type="http://schemas.openxmlformats.org/officeDocument/2006/relationships/image" Target="../media/image683.png"/><Relationship Id="rId132" Type="http://schemas.openxmlformats.org/officeDocument/2006/relationships/customXml" Target="../ink/ink797.xml"/><Relationship Id="rId153" Type="http://schemas.openxmlformats.org/officeDocument/2006/relationships/image" Target="../media/image704.png"/><Relationship Id="rId15" Type="http://schemas.openxmlformats.org/officeDocument/2006/relationships/image" Target="../media/image639.png"/><Relationship Id="rId36" Type="http://schemas.openxmlformats.org/officeDocument/2006/relationships/customXml" Target="../ink/ink764.xml"/><Relationship Id="rId57" Type="http://schemas.openxmlformats.org/officeDocument/2006/relationships/image" Target="../media/image660.png"/><Relationship Id="rId106" Type="http://schemas.openxmlformats.org/officeDocument/2006/relationships/customXml" Target="../ink/ink784.xml"/><Relationship Id="rId127" Type="http://schemas.openxmlformats.org/officeDocument/2006/relationships/image" Target="../media/image691.png"/><Relationship Id="rId10" Type="http://schemas.openxmlformats.org/officeDocument/2006/relationships/customXml" Target="../ink/ink751.xml"/><Relationship Id="rId31" Type="http://schemas.openxmlformats.org/officeDocument/2006/relationships/image" Target="../media/image647.png"/><Relationship Id="rId52" Type="http://schemas.openxmlformats.org/officeDocument/2006/relationships/customXml" Target="../ink/ink772.xml"/><Relationship Id="rId94" Type="http://schemas.openxmlformats.org/officeDocument/2006/relationships/customXml" Target="../ink/ink777.xml"/><Relationship Id="rId99" Type="http://schemas.openxmlformats.org/officeDocument/2006/relationships/customXml" Target="../ink/ink780.xml"/><Relationship Id="rId101" Type="http://schemas.openxmlformats.org/officeDocument/2006/relationships/customXml" Target="../ink/ink781.xml"/><Relationship Id="rId122" Type="http://schemas.openxmlformats.org/officeDocument/2006/relationships/customXml" Target="../ink/ink792.xml"/><Relationship Id="rId143" Type="http://schemas.openxmlformats.org/officeDocument/2006/relationships/image" Target="../media/image699.png"/><Relationship Id="rId148" Type="http://schemas.openxmlformats.org/officeDocument/2006/relationships/customXml" Target="../ink/ink805.xml"/></Relationships>
</file>

<file path=ppt/slides/_rels/slide23.xml.rels><?xml version="1.0" encoding="UTF-8" standalone="yes"?>
<Relationships xmlns="http://schemas.openxmlformats.org/package/2006/relationships"><Relationship Id="rId13" Type="http://schemas.openxmlformats.org/officeDocument/2006/relationships/customXml" Target="../ink/ink814.xml"/><Relationship Id="rId18" Type="http://schemas.openxmlformats.org/officeDocument/2006/relationships/image" Target="../media/image712.png"/><Relationship Id="rId26" Type="http://schemas.openxmlformats.org/officeDocument/2006/relationships/customXml" Target="../ink/ink823.xml"/><Relationship Id="rId39" Type="http://schemas.openxmlformats.org/officeDocument/2006/relationships/image" Target="../media/image717.png"/><Relationship Id="rId21" Type="http://schemas.openxmlformats.org/officeDocument/2006/relationships/customXml" Target="../ink/ink819.xml"/><Relationship Id="rId34" Type="http://schemas.openxmlformats.org/officeDocument/2006/relationships/customXml" Target="../ink/ink830.xml"/><Relationship Id="rId42" Type="http://schemas.openxmlformats.org/officeDocument/2006/relationships/customXml" Target="../ink/ink834.xml"/><Relationship Id="rId47" Type="http://schemas.openxmlformats.org/officeDocument/2006/relationships/image" Target="../media/image662.png"/><Relationship Id="rId7" Type="http://schemas.openxmlformats.org/officeDocument/2006/relationships/image" Target="../media/image707.png"/><Relationship Id="rId2" Type="http://schemas.openxmlformats.org/officeDocument/2006/relationships/customXml" Target="../ink/ink808.xml"/><Relationship Id="rId16" Type="http://schemas.openxmlformats.org/officeDocument/2006/relationships/image" Target="../media/image711.png"/><Relationship Id="rId29" Type="http://schemas.openxmlformats.org/officeDocument/2006/relationships/customXml" Target="../ink/ink826.xml"/><Relationship Id="rId1" Type="http://schemas.openxmlformats.org/officeDocument/2006/relationships/slideLayout" Target="../slideLayouts/slideLayout30.xml"/><Relationship Id="rId6" Type="http://schemas.openxmlformats.org/officeDocument/2006/relationships/customXml" Target="../ink/ink810.xml"/><Relationship Id="rId11" Type="http://schemas.openxmlformats.org/officeDocument/2006/relationships/customXml" Target="../ink/ink813.xml"/><Relationship Id="rId24" Type="http://schemas.openxmlformats.org/officeDocument/2006/relationships/customXml" Target="../ink/ink822.xml"/><Relationship Id="rId32" Type="http://schemas.openxmlformats.org/officeDocument/2006/relationships/customXml" Target="../ink/ink829.xml"/><Relationship Id="rId37" Type="http://schemas.openxmlformats.org/officeDocument/2006/relationships/image" Target="../media/image716.png"/><Relationship Id="rId40" Type="http://schemas.openxmlformats.org/officeDocument/2006/relationships/customXml" Target="../ink/ink833.xml"/><Relationship Id="rId45" Type="http://schemas.openxmlformats.org/officeDocument/2006/relationships/image" Target="../media/image661.png"/><Relationship Id="rId5" Type="http://schemas.openxmlformats.org/officeDocument/2006/relationships/image" Target="../media/image706.png"/><Relationship Id="rId15" Type="http://schemas.openxmlformats.org/officeDocument/2006/relationships/customXml" Target="../ink/ink815.xml"/><Relationship Id="rId23" Type="http://schemas.openxmlformats.org/officeDocument/2006/relationships/customXml" Target="../ink/ink821.xml"/><Relationship Id="rId28" Type="http://schemas.openxmlformats.org/officeDocument/2006/relationships/customXml" Target="../ink/ink825.xml"/><Relationship Id="rId36" Type="http://schemas.openxmlformats.org/officeDocument/2006/relationships/customXml" Target="../ink/ink831.xml"/><Relationship Id="rId10" Type="http://schemas.openxmlformats.org/officeDocument/2006/relationships/customXml" Target="../ink/ink812.xml"/><Relationship Id="rId19" Type="http://schemas.openxmlformats.org/officeDocument/2006/relationships/customXml" Target="../ink/ink817.xml"/><Relationship Id="rId31" Type="http://schemas.openxmlformats.org/officeDocument/2006/relationships/customXml" Target="../ink/ink828.xml"/><Relationship Id="rId44" Type="http://schemas.openxmlformats.org/officeDocument/2006/relationships/customXml" Target="../ink/ink835.xml"/><Relationship Id="rId4" Type="http://schemas.openxmlformats.org/officeDocument/2006/relationships/customXml" Target="../ink/ink809.xml"/><Relationship Id="rId9" Type="http://schemas.openxmlformats.org/officeDocument/2006/relationships/image" Target="../media/image708.png"/><Relationship Id="rId14" Type="http://schemas.openxmlformats.org/officeDocument/2006/relationships/image" Target="../media/image710.png"/><Relationship Id="rId22" Type="http://schemas.openxmlformats.org/officeDocument/2006/relationships/customXml" Target="../ink/ink820.xml"/><Relationship Id="rId27" Type="http://schemas.openxmlformats.org/officeDocument/2006/relationships/customXml" Target="../ink/ink824.xml"/><Relationship Id="rId30" Type="http://schemas.openxmlformats.org/officeDocument/2006/relationships/customXml" Target="../ink/ink827.xml"/><Relationship Id="rId35" Type="http://schemas.openxmlformats.org/officeDocument/2006/relationships/image" Target="../media/image715.png"/><Relationship Id="rId43" Type="http://schemas.openxmlformats.org/officeDocument/2006/relationships/image" Target="../media/image575.png"/><Relationship Id="rId8" Type="http://schemas.openxmlformats.org/officeDocument/2006/relationships/customXml" Target="../ink/ink811.xml"/><Relationship Id="rId3" Type="http://schemas.openxmlformats.org/officeDocument/2006/relationships/image" Target="../media/image705.png"/><Relationship Id="rId12" Type="http://schemas.openxmlformats.org/officeDocument/2006/relationships/image" Target="../media/image709.png"/><Relationship Id="rId17" Type="http://schemas.openxmlformats.org/officeDocument/2006/relationships/customXml" Target="../ink/ink816.xml"/><Relationship Id="rId25" Type="http://schemas.openxmlformats.org/officeDocument/2006/relationships/image" Target="../media/image713.png"/><Relationship Id="rId33" Type="http://schemas.openxmlformats.org/officeDocument/2006/relationships/image" Target="../media/image714.png"/><Relationship Id="rId38" Type="http://schemas.openxmlformats.org/officeDocument/2006/relationships/customXml" Target="../ink/ink832.xml"/><Relationship Id="rId46" Type="http://schemas.openxmlformats.org/officeDocument/2006/relationships/customXml" Target="../ink/ink836.xml"/><Relationship Id="rId20" Type="http://schemas.openxmlformats.org/officeDocument/2006/relationships/customXml" Target="../ink/ink818.xml"/><Relationship Id="rId41" Type="http://schemas.openxmlformats.org/officeDocument/2006/relationships/image" Target="../media/image574.png"/></Relationships>
</file>

<file path=ppt/slides/_rels/slide24.xml.rels><?xml version="1.0" encoding="UTF-8" standalone="yes"?>
<Relationships xmlns="http://schemas.openxmlformats.org/package/2006/relationships"><Relationship Id="rId26" Type="http://schemas.openxmlformats.org/officeDocument/2006/relationships/customXml" Target="../ink/ink849.xml"/><Relationship Id="rId21" Type="http://schemas.openxmlformats.org/officeDocument/2006/relationships/image" Target="../media/image7130.png"/><Relationship Id="rId34" Type="http://schemas.openxmlformats.org/officeDocument/2006/relationships/customXml" Target="../ink/ink853.xml"/><Relationship Id="rId42" Type="http://schemas.openxmlformats.org/officeDocument/2006/relationships/customXml" Target="../ink/ink857.xml"/><Relationship Id="rId47" Type="http://schemas.openxmlformats.org/officeDocument/2006/relationships/image" Target="../media/image726.png"/><Relationship Id="rId50" Type="http://schemas.openxmlformats.org/officeDocument/2006/relationships/customXml" Target="../ink/ink861.xml"/><Relationship Id="rId55" Type="http://schemas.openxmlformats.org/officeDocument/2006/relationships/image" Target="../media/image730.png"/><Relationship Id="rId63" Type="http://schemas.openxmlformats.org/officeDocument/2006/relationships/image" Target="../media/image734.png"/><Relationship Id="rId7" Type="http://schemas.openxmlformats.org/officeDocument/2006/relationships/image" Target="../media/image7060.png"/><Relationship Id="rId2" Type="http://schemas.openxmlformats.org/officeDocument/2006/relationships/customXml" Target="../ink/ink837.xml"/><Relationship Id="rId16" Type="http://schemas.openxmlformats.org/officeDocument/2006/relationships/customXml" Target="../ink/ink844.xml"/><Relationship Id="rId29" Type="http://schemas.openxmlformats.org/officeDocument/2006/relationships/image" Target="../media/image7170.png"/><Relationship Id="rId11" Type="http://schemas.openxmlformats.org/officeDocument/2006/relationships/image" Target="../media/image7080.png"/><Relationship Id="rId24" Type="http://schemas.openxmlformats.org/officeDocument/2006/relationships/customXml" Target="../ink/ink848.xml"/><Relationship Id="rId32" Type="http://schemas.openxmlformats.org/officeDocument/2006/relationships/customXml" Target="../ink/ink852.xml"/><Relationship Id="rId37" Type="http://schemas.openxmlformats.org/officeDocument/2006/relationships/image" Target="../media/image7210.png"/><Relationship Id="rId40" Type="http://schemas.openxmlformats.org/officeDocument/2006/relationships/customXml" Target="../ink/ink856.xml"/><Relationship Id="rId45" Type="http://schemas.openxmlformats.org/officeDocument/2006/relationships/image" Target="../media/image725.png"/><Relationship Id="rId53" Type="http://schemas.openxmlformats.org/officeDocument/2006/relationships/image" Target="../media/image729.png"/><Relationship Id="rId58" Type="http://schemas.openxmlformats.org/officeDocument/2006/relationships/customXml" Target="../ink/ink865.xml"/><Relationship Id="rId5" Type="http://schemas.openxmlformats.org/officeDocument/2006/relationships/image" Target="../media/image51.png"/><Relationship Id="rId61" Type="http://schemas.openxmlformats.org/officeDocument/2006/relationships/image" Target="../media/image733.png"/><Relationship Id="rId19" Type="http://schemas.openxmlformats.org/officeDocument/2006/relationships/image" Target="../media/image7120.png"/><Relationship Id="rId14" Type="http://schemas.openxmlformats.org/officeDocument/2006/relationships/customXml" Target="../ink/ink843.xml"/><Relationship Id="rId22" Type="http://schemas.openxmlformats.org/officeDocument/2006/relationships/customXml" Target="../ink/ink847.xml"/><Relationship Id="rId27" Type="http://schemas.openxmlformats.org/officeDocument/2006/relationships/image" Target="../media/image7160.png"/><Relationship Id="rId30" Type="http://schemas.openxmlformats.org/officeDocument/2006/relationships/customXml" Target="../ink/ink851.xml"/><Relationship Id="rId35" Type="http://schemas.openxmlformats.org/officeDocument/2006/relationships/image" Target="../media/image7200.png"/><Relationship Id="rId43" Type="http://schemas.openxmlformats.org/officeDocument/2006/relationships/image" Target="../media/image724.png"/><Relationship Id="rId48" Type="http://schemas.openxmlformats.org/officeDocument/2006/relationships/customXml" Target="../ink/ink860.xml"/><Relationship Id="rId56" Type="http://schemas.openxmlformats.org/officeDocument/2006/relationships/customXml" Target="../ink/ink864.xml"/><Relationship Id="rId64" Type="http://schemas.openxmlformats.org/officeDocument/2006/relationships/customXml" Target="../ink/ink868.xml"/><Relationship Id="rId8" Type="http://schemas.openxmlformats.org/officeDocument/2006/relationships/customXml" Target="../ink/ink840.xml"/><Relationship Id="rId51" Type="http://schemas.openxmlformats.org/officeDocument/2006/relationships/image" Target="../media/image728.png"/><Relationship Id="rId3" Type="http://schemas.openxmlformats.org/officeDocument/2006/relationships/image" Target="../media/image7050.png"/><Relationship Id="rId12" Type="http://schemas.openxmlformats.org/officeDocument/2006/relationships/customXml" Target="../ink/ink842.xml"/><Relationship Id="rId17" Type="http://schemas.openxmlformats.org/officeDocument/2006/relationships/image" Target="../media/image7110.png"/><Relationship Id="rId25" Type="http://schemas.openxmlformats.org/officeDocument/2006/relationships/image" Target="../media/image7150.png"/><Relationship Id="rId33" Type="http://schemas.openxmlformats.org/officeDocument/2006/relationships/image" Target="../media/image7190.png"/><Relationship Id="rId38" Type="http://schemas.openxmlformats.org/officeDocument/2006/relationships/customXml" Target="../ink/ink855.xml"/><Relationship Id="rId46" Type="http://schemas.openxmlformats.org/officeDocument/2006/relationships/customXml" Target="../ink/ink859.xml"/><Relationship Id="rId59" Type="http://schemas.openxmlformats.org/officeDocument/2006/relationships/image" Target="../media/image732.png"/><Relationship Id="rId20" Type="http://schemas.openxmlformats.org/officeDocument/2006/relationships/customXml" Target="../ink/ink846.xml"/><Relationship Id="rId41" Type="http://schemas.openxmlformats.org/officeDocument/2006/relationships/image" Target="../media/image723.png"/><Relationship Id="rId54" Type="http://schemas.openxmlformats.org/officeDocument/2006/relationships/customXml" Target="../ink/ink863.xml"/><Relationship Id="rId62" Type="http://schemas.openxmlformats.org/officeDocument/2006/relationships/customXml" Target="../ink/ink867.xml"/><Relationship Id="rId1" Type="http://schemas.openxmlformats.org/officeDocument/2006/relationships/slideLayout" Target="../slideLayouts/slideLayout30.xml"/><Relationship Id="rId6" Type="http://schemas.openxmlformats.org/officeDocument/2006/relationships/customXml" Target="../ink/ink839.xml"/><Relationship Id="rId15" Type="http://schemas.openxmlformats.org/officeDocument/2006/relationships/image" Target="../media/image7100.png"/><Relationship Id="rId23" Type="http://schemas.openxmlformats.org/officeDocument/2006/relationships/image" Target="../media/image7140.png"/><Relationship Id="rId28" Type="http://schemas.openxmlformats.org/officeDocument/2006/relationships/customXml" Target="../ink/ink850.xml"/><Relationship Id="rId36" Type="http://schemas.openxmlformats.org/officeDocument/2006/relationships/customXml" Target="../ink/ink854.xml"/><Relationship Id="rId49" Type="http://schemas.openxmlformats.org/officeDocument/2006/relationships/image" Target="../media/image727.png"/><Relationship Id="rId57" Type="http://schemas.openxmlformats.org/officeDocument/2006/relationships/image" Target="../media/image731.png"/><Relationship Id="rId10" Type="http://schemas.openxmlformats.org/officeDocument/2006/relationships/customXml" Target="../ink/ink841.xml"/><Relationship Id="rId31" Type="http://schemas.openxmlformats.org/officeDocument/2006/relationships/image" Target="../media/image7180.png"/><Relationship Id="rId44" Type="http://schemas.openxmlformats.org/officeDocument/2006/relationships/customXml" Target="../ink/ink858.xml"/><Relationship Id="rId52" Type="http://schemas.openxmlformats.org/officeDocument/2006/relationships/customXml" Target="../ink/ink862.xml"/><Relationship Id="rId60" Type="http://schemas.openxmlformats.org/officeDocument/2006/relationships/customXml" Target="../ink/ink866.xml"/><Relationship Id="rId65" Type="http://schemas.openxmlformats.org/officeDocument/2006/relationships/image" Target="../media/image735.png"/><Relationship Id="rId4" Type="http://schemas.openxmlformats.org/officeDocument/2006/relationships/customXml" Target="../ink/ink838.xml"/><Relationship Id="rId9" Type="http://schemas.openxmlformats.org/officeDocument/2006/relationships/image" Target="../media/image7070.png"/><Relationship Id="rId13" Type="http://schemas.openxmlformats.org/officeDocument/2006/relationships/image" Target="../media/image7090.png"/><Relationship Id="rId18" Type="http://schemas.openxmlformats.org/officeDocument/2006/relationships/customXml" Target="../ink/ink845.xml"/><Relationship Id="rId39" Type="http://schemas.openxmlformats.org/officeDocument/2006/relationships/image" Target="../media/image722.png"/></Relationships>
</file>

<file path=ppt/slides/_rels/slide25.xml.rels><?xml version="1.0" encoding="UTF-8" standalone="yes"?>
<Relationships xmlns="http://schemas.openxmlformats.org/package/2006/relationships"><Relationship Id="rId13" Type="http://schemas.openxmlformats.org/officeDocument/2006/relationships/image" Target="../media/image741.png"/><Relationship Id="rId18" Type="http://schemas.openxmlformats.org/officeDocument/2006/relationships/customXml" Target="../ink/ink877.xml"/><Relationship Id="rId26" Type="http://schemas.openxmlformats.org/officeDocument/2006/relationships/customXml" Target="../ink/ink881.xml"/><Relationship Id="rId3" Type="http://schemas.openxmlformats.org/officeDocument/2006/relationships/image" Target="../media/image736.png"/><Relationship Id="rId21" Type="http://schemas.openxmlformats.org/officeDocument/2006/relationships/image" Target="../media/image745.png"/><Relationship Id="rId7" Type="http://schemas.openxmlformats.org/officeDocument/2006/relationships/image" Target="../media/image738.png"/><Relationship Id="rId12" Type="http://schemas.openxmlformats.org/officeDocument/2006/relationships/customXml" Target="../ink/ink874.xml"/><Relationship Id="rId17" Type="http://schemas.openxmlformats.org/officeDocument/2006/relationships/image" Target="../media/image743.png"/><Relationship Id="rId25" Type="http://schemas.openxmlformats.org/officeDocument/2006/relationships/image" Target="../media/image747.png"/><Relationship Id="rId33" Type="http://schemas.openxmlformats.org/officeDocument/2006/relationships/image" Target="../media/image751.png"/><Relationship Id="rId2" Type="http://schemas.openxmlformats.org/officeDocument/2006/relationships/customXml" Target="../ink/ink869.xml"/><Relationship Id="rId16" Type="http://schemas.openxmlformats.org/officeDocument/2006/relationships/customXml" Target="../ink/ink876.xml"/><Relationship Id="rId20" Type="http://schemas.openxmlformats.org/officeDocument/2006/relationships/customXml" Target="../ink/ink878.xml"/><Relationship Id="rId29" Type="http://schemas.openxmlformats.org/officeDocument/2006/relationships/image" Target="../media/image749.png"/><Relationship Id="rId1" Type="http://schemas.openxmlformats.org/officeDocument/2006/relationships/slideLayout" Target="../slideLayouts/slideLayout30.xml"/><Relationship Id="rId6" Type="http://schemas.openxmlformats.org/officeDocument/2006/relationships/customXml" Target="../ink/ink871.xml"/><Relationship Id="rId11" Type="http://schemas.openxmlformats.org/officeDocument/2006/relationships/image" Target="../media/image740.png"/><Relationship Id="rId24" Type="http://schemas.openxmlformats.org/officeDocument/2006/relationships/customXml" Target="../ink/ink880.xml"/><Relationship Id="rId32" Type="http://schemas.openxmlformats.org/officeDocument/2006/relationships/customXml" Target="../ink/ink884.xml"/><Relationship Id="rId5" Type="http://schemas.openxmlformats.org/officeDocument/2006/relationships/image" Target="../media/image737.png"/><Relationship Id="rId15" Type="http://schemas.openxmlformats.org/officeDocument/2006/relationships/image" Target="../media/image742.png"/><Relationship Id="rId23" Type="http://schemas.openxmlformats.org/officeDocument/2006/relationships/image" Target="../media/image746.png"/><Relationship Id="rId28" Type="http://schemas.openxmlformats.org/officeDocument/2006/relationships/customXml" Target="../ink/ink882.xml"/><Relationship Id="rId10" Type="http://schemas.openxmlformats.org/officeDocument/2006/relationships/customXml" Target="../ink/ink873.xml"/><Relationship Id="rId19" Type="http://schemas.openxmlformats.org/officeDocument/2006/relationships/image" Target="../media/image744.png"/><Relationship Id="rId31" Type="http://schemas.openxmlformats.org/officeDocument/2006/relationships/image" Target="../media/image750.png"/><Relationship Id="rId4" Type="http://schemas.openxmlformats.org/officeDocument/2006/relationships/customXml" Target="../ink/ink870.xml"/><Relationship Id="rId9" Type="http://schemas.openxmlformats.org/officeDocument/2006/relationships/image" Target="../media/image739.png"/><Relationship Id="rId14" Type="http://schemas.openxmlformats.org/officeDocument/2006/relationships/customXml" Target="../ink/ink875.xml"/><Relationship Id="rId22" Type="http://schemas.openxmlformats.org/officeDocument/2006/relationships/customXml" Target="../ink/ink879.xml"/><Relationship Id="rId27" Type="http://schemas.openxmlformats.org/officeDocument/2006/relationships/image" Target="../media/image748.png"/><Relationship Id="rId30" Type="http://schemas.openxmlformats.org/officeDocument/2006/relationships/customXml" Target="../ink/ink883.xml"/><Relationship Id="rId8" Type="http://schemas.openxmlformats.org/officeDocument/2006/relationships/customXml" Target="../ink/ink872.xml"/></Relationships>
</file>

<file path=ppt/slides/_rels/slide26.xml.rels><?xml version="1.0" encoding="UTF-8" standalone="yes"?>
<Relationships xmlns="http://schemas.openxmlformats.org/package/2006/relationships"><Relationship Id="rId117" Type="http://schemas.openxmlformats.org/officeDocument/2006/relationships/customXml" Target="../ink/ink944.xml"/><Relationship Id="rId21" Type="http://schemas.openxmlformats.org/officeDocument/2006/relationships/image" Target="../media/image760.png"/><Relationship Id="rId42" Type="http://schemas.openxmlformats.org/officeDocument/2006/relationships/customXml" Target="../ink/ink906.xml"/><Relationship Id="rId63" Type="http://schemas.openxmlformats.org/officeDocument/2006/relationships/customXml" Target="../ink/ink917.xml"/><Relationship Id="rId84" Type="http://schemas.openxmlformats.org/officeDocument/2006/relationships/image" Target="../media/image790.png"/><Relationship Id="rId138" Type="http://schemas.openxmlformats.org/officeDocument/2006/relationships/image" Target="../media/image815.png"/><Relationship Id="rId159" Type="http://schemas.openxmlformats.org/officeDocument/2006/relationships/customXml" Target="../ink/ink966.xml"/><Relationship Id="rId170" Type="http://schemas.openxmlformats.org/officeDocument/2006/relationships/customXml" Target="../ink/ink972.xml"/><Relationship Id="rId107" Type="http://schemas.openxmlformats.org/officeDocument/2006/relationships/customXml" Target="../ink/ink939.xml"/><Relationship Id="rId11" Type="http://schemas.openxmlformats.org/officeDocument/2006/relationships/image" Target="../media/image755.png"/><Relationship Id="rId32" Type="http://schemas.openxmlformats.org/officeDocument/2006/relationships/customXml" Target="../ink/ink901.xml"/><Relationship Id="rId53" Type="http://schemas.openxmlformats.org/officeDocument/2006/relationships/customXml" Target="../ink/ink912.xml"/><Relationship Id="rId74" Type="http://schemas.openxmlformats.org/officeDocument/2006/relationships/image" Target="../media/image785.png"/><Relationship Id="rId128" Type="http://schemas.openxmlformats.org/officeDocument/2006/relationships/image" Target="../media/image811.png"/><Relationship Id="rId149" Type="http://schemas.openxmlformats.org/officeDocument/2006/relationships/customXml" Target="../ink/ink961.xml"/><Relationship Id="rId5" Type="http://schemas.openxmlformats.org/officeDocument/2006/relationships/image" Target="../media/image753.png"/><Relationship Id="rId95" Type="http://schemas.openxmlformats.org/officeDocument/2006/relationships/customXml" Target="../ink/ink933.xml"/><Relationship Id="rId160" Type="http://schemas.openxmlformats.org/officeDocument/2006/relationships/image" Target="../media/image826.png"/><Relationship Id="rId181" Type="http://schemas.openxmlformats.org/officeDocument/2006/relationships/customXml" Target="../ink/ink978.xml"/><Relationship Id="rId22" Type="http://schemas.openxmlformats.org/officeDocument/2006/relationships/customXml" Target="../ink/ink896.xml"/><Relationship Id="rId43" Type="http://schemas.openxmlformats.org/officeDocument/2006/relationships/image" Target="../media/image770.png"/><Relationship Id="rId64" Type="http://schemas.openxmlformats.org/officeDocument/2006/relationships/image" Target="../media/image780.png"/><Relationship Id="rId118" Type="http://schemas.openxmlformats.org/officeDocument/2006/relationships/image" Target="../media/image806.png"/><Relationship Id="rId139" Type="http://schemas.openxmlformats.org/officeDocument/2006/relationships/customXml" Target="../ink/ink956.xml"/><Relationship Id="rId85" Type="http://schemas.openxmlformats.org/officeDocument/2006/relationships/customXml" Target="../ink/ink928.xml"/><Relationship Id="rId150" Type="http://schemas.openxmlformats.org/officeDocument/2006/relationships/image" Target="../media/image821.png"/><Relationship Id="rId171" Type="http://schemas.openxmlformats.org/officeDocument/2006/relationships/image" Target="../media/image831.png"/><Relationship Id="rId12" Type="http://schemas.openxmlformats.org/officeDocument/2006/relationships/customXml" Target="../ink/ink891.xml"/><Relationship Id="rId33" Type="http://schemas.openxmlformats.org/officeDocument/2006/relationships/image" Target="../media/image766.png"/><Relationship Id="rId108" Type="http://schemas.openxmlformats.org/officeDocument/2006/relationships/image" Target="../media/image802.png"/><Relationship Id="rId129" Type="http://schemas.openxmlformats.org/officeDocument/2006/relationships/customXml" Target="../ink/ink950.xml"/><Relationship Id="rId54" Type="http://schemas.openxmlformats.org/officeDocument/2006/relationships/image" Target="../media/image775.png"/><Relationship Id="rId75" Type="http://schemas.openxmlformats.org/officeDocument/2006/relationships/customXml" Target="../ink/ink923.xml"/><Relationship Id="rId96" Type="http://schemas.openxmlformats.org/officeDocument/2006/relationships/image" Target="../media/image796.png"/><Relationship Id="rId140" Type="http://schemas.openxmlformats.org/officeDocument/2006/relationships/image" Target="../media/image816.png"/><Relationship Id="rId161" Type="http://schemas.openxmlformats.org/officeDocument/2006/relationships/customXml" Target="../ink/ink967.xml"/><Relationship Id="rId182" Type="http://schemas.openxmlformats.org/officeDocument/2006/relationships/image" Target="../media/image836.png"/><Relationship Id="rId6" Type="http://schemas.openxmlformats.org/officeDocument/2006/relationships/customXml" Target="../ink/ink887.xml"/><Relationship Id="rId23" Type="http://schemas.openxmlformats.org/officeDocument/2006/relationships/image" Target="../media/image761.png"/><Relationship Id="rId119" Type="http://schemas.openxmlformats.org/officeDocument/2006/relationships/customXml" Target="../ink/ink945.xml"/><Relationship Id="rId44" Type="http://schemas.openxmlformats.org/officeDocument/2006/relationships/customXml" Target="../ink/ink907.xml"/><Relationship Id="rId65" Type="http://schemas.openxmlformats.org/officeDocument/2006/relationships/customXml" Target="../ink/ink918.xml"/><Relationship Id="rId86" Type="http://schemas.openxmlformats.org/officeDocument/2006/relationships/image" Target="../media/image791.png"/><Relationship Id="rId130" Type="http://schemas.openxmlformats.org/officeDocument/2006/relationships/image" Target="../media/image812.png"/><Relationship Id="rId151" Type="http://schemas.openxmlformats.org/officeDocument/2006/relationships/customXml" Target="../ink/ink962.xml"/><Relationship Id="rId172" Type="http://schemas.openxmlformats.org/officeDocument/2006/relationships/customXml" Target="../ink/ink973.xml"/><Relationship Id="rId13" Type="http://schemas.openxmlformats.org/officeDocument/2006/relationships/image" Target="../media/image756.png"/><Relationship Id="rId18" Type="http://schemas.openxmlformats.org/officeDocument/2006/relationships/customXml" Target="../ink/ink894.xml"/><Relationship Id="rId39" Type="http://schemas.openxmlformats.org/officeDocument/2006/relationships/image" Target="../media/image769.png"/><Relationship Id="rId109" Type="http://schemas.openxmlformats.org/officeDocument/2006/relationships/customXml" Target="../ink/ink940.xml"/><Relationship Id="rId34" Type="http://schemas.openxmlformats.org/officeDocument/2006/relationships/customXml" Target="../ink/ink902.xml"/><Relationship Id="rId50" Type="http://schemas.openxmlformats.org/officeDocument/2006/relationships/customXml" Target="../ink/ink910.xml"/><Relationship Id="rId55" Type="http://schemas.openxmlformats.org/officeDocument/2006/relationships/customXml" Target="../ink/ink913.xml"/><Relationship Id="rId76" Type="http://schemas.openxmlformats.org/officeDocument/2006/relationships/image" Target="../media/image786.png"/><Relationship Id="rId97" Type="http://schemas.openxmlformats.org/officeDocument/2006/relationships/customXml" Target="../ink/ink934.xml"/><Relationship Id="rId104" Type="http://schemas.openxmlformats.org/officeDocument/2006/relationships/image" Target="../media/image800.png"/><Relationship Id="rId120" Type="http://schemas.openxmlformats.org/officeDocument/2006/relationships/image" Target="../media/image807.png"/><Relationship Id="rId125" Type="http://schemas.openxmlformats.org/officeDocument/2006/relationships/customXml" Target="../ink/ink948.xml"/><Relationship Id="rId141" Type="http://schemas.openxmlformats.org/officeDocument/2006/relationships/customXml" Target="../ink/ink957.xml"/><Relationship Id="rId146" Type="http://schemas.openxmlformats.org/officeDocument/2006/relationships/image" Target="../media/image819.png"/><Relationship Id="rId167" Type="http://schemas.openxmlformats.org/officeDocument/2006/relationships/image" Target="../media/image829.png"/><Relationship Id="rId7" Type="http://schemas.openxmlformats.org/officeDocument/2006/relationships/customXml" Target="../ink/ink888.xml"/><Relationship Id="rId71" Type="http://schemas.openxmlformats.org/officeDocument/2006/relationships/customXml" Target="../ink/ink921.xml"/><Relationship Id="rId92" Type="http://schemas.openxmlformats.org/officeDocument/2006/relationships/image" Target="../media/image794.png"/><Relationship Id="rId162" Type="http://schemas.openxmlformats.org/officeDocument/2006/relationships/image" Target="../media/image827.png"/><Relationship Id="rId183" Type="http://schemas.openxmlformats.org/officeDocument/2006/relationships/customXml" Target="../ink/ink979.xml"/><Relationship Id="rId2" Type="http://schemas.openxmlformats.org/officeDocument/2006/relationships/customXml" Target="../ink/ink885.xml"/><Relationship Id="rId29" Type="http://schemas.openxmlformats.org/officeDocument/2006/relationships/image" Target="../media/image764.png"/><Relationship Id="rId24" Type="http://schemas.openxmlformats.org/officeDocument/2006/relationships/customXml" Target="../ink/ink897.xml"/><Relationship Id="rId40" Type="http://schemas.openxmlformats.org/officeDocument/2006/relationships/customXml" Target="../ink/ink905.xml"/><Relationship Id="rId45" Type="http://schemas.openxmlformats.org/officeDocument/2006/relationships/image" Target="../media/image771.png"/><Relationship Id="rId66" Type="http://schemas.openxmlformats.org/officeDocument/2006/relationships/image" Target="../media/image781.png"/><Relationship Id="rId87" Type="http://schemas.openxmlformats.org/officeDocument/2006/relationships/customXml" Target="../ink/ink929.xml"/><Relationship Id="rId110" Type="http://schemas.openxmlformats.org/officeDocument/2006/relationships/image" Target="../media/image803.png"/><Relationship Id="rId115" Type="http://schemas.openxmlformats.org/officeDocument/2006/relationships/customXml" Target="../ink/ink943.xml"/><Relationship Id="rId131" Type="http://schemas.openxmlformats.org/officeDocument/2006/relationships/customXml" Target="../ink/ink951.xml"/><Relationship Id="rId136" Type="http://schemas.openxmlformats.org/officeDocument/2006/relationships/customXml" Target="../ink/ink954.xml"/><Relationship Id="rId157" Type="http://schemas.openxmlformats.org/officeDocument/2006/relationships/customXml" Target="../ink/ink965.xml"/><Relationship Id="rId178" Type="http://schemas.openxmlformats.org/officeDocument/2006/relationships/image" Target="../media/image834.png"/><Relationship Id="rId61" Type="http://schemas.openxmlformats.org/officeDocument/2006/relationships/customXml" Target="../ink/ink916.xml"/><Relationship Id="rId82" Type="http://schemas.openxmlformats.org/officeDocument/2006/relationships/image" Target="../media/image789.png"/><Relationship Id="rId152" Type="http://schemas.openxmlformats.org/officeDocument/2006/relationships/image" Target="../media/image822.png"/><Relationship Id="rId173" Type="http://schemas.openxmlformats.org/officeDocument/2006/relationships/customXml" Target="../ink/ink974.xml"/><Relationship Id="rId19" Type="http://schemas.openxmlformats.org/officeDocument/2006/relationships/image" Target="../media/image759.png"/><Relationship Id="rId14" Type="http://schemas.openxmlformats.org/officeDocument/2006/relationships/customXml" Target="../ink/ink892.xml"/><Relationship Id="rId30" Type="http://schemas.openxmlformats.org/officeDocument/2006/relationships/customXml" Target="../ink/ink900.xml"/><Relationship Id="rId35" Type="http://schemas.openxmlformats.org/officeDocument/2006/relationships/image" Target="../media/image767.png"/><Relationship Id="rId56" Type="http://schemas.openxmlformats.org/officeDocument/2006/relationships/image" Target="../media/image776.png"/><Relationship Id="rId77" Type="http://schemas.openxmlformats.org/officeDocument/2006/relationships/customXml" Target="../ink/ink924.xml"/><Relationship Id="rId100" Type="http://schemas.openxmlformats.org/officeDocument/2006/relationships/image" Target="../media/image798.png"/><Relationship Id="rId105" Type="http://schemas.openxmlformats.org/officeDocument/2006/relationships/customXml" Target="../ink/ink938.xml"/><Relationship Id="rId126" Type="http://schemas.openxmlformats.org/officeDocument/2006/relationships/image" Target="../media/image810.png"/><Relationship Id="rId147" Type="http://schemas.openxmlformats.org/officeDocument/2006/relationships/customXml" Target="../ink/ink960.xml"/><Relationship Id="rId168" Type="http://schemas.openxmlformats.org/officeDocument/2006/relationships/customXml" Target="../ink/ink971.xml"/><Relationship Id="rId8" Type="http://schemas.openxmlformats.org/officeDocument/2006/relationships/customXml" Target="../ink/ink889.xml"/><Relationship Id="rId51" Type="http://schemas.openxmlformats.org/officeDocument/2006/relationships/customXml" Target="../ink/ink911.xml"/><Relationship Id="rId72" Type="http://schemas.openxmlformats.org/officeDocument/2006/relationships/image" Target="../media/image784.png"/><Relationship Id="rId93" Type="http://schemas.openxmlformats.org/officeDocument/2006/relationships/customXml" Target="../ink/ink932.xml"/><Relationship Id="rId98" Type="http://schemas.openxmlformats.org/officeDocument/2006/relationships/image" Target="../media/image797.png"/><Relationship Id="rId121" Type="http://schemas.openxmlformats.org/officeDocument/2006/relationships/customXml" Target="../ink/ink946.xml"/><Relationship Id="rId142" Type="http://schemas.openxmlformats.org/officeDocument/2006/relationships/image" Target="../media/image817.png"/><Relationship Id="rId163" Type="http://schemas.openxmlformats.org/officeDocument/2006/relationships/customXml" Target="../ink/ink968.xml"/><Relationship Id="rId184" Type="http://schemas.openxmlformats.org/officeDocument/2006/relationships/customXml" Target="../ink/ink980.xml"/><Relationship Id="rId3" Type="http://schemas.openxmlformats.org/officeDocument/2006/relationships/image" Target="../media/image752.png"/><Relationship Id="rId25" Type="http://schemas.openxmlformats.org/officeDocument/2006/relationships/image" Target="../media/image762.png"/><Relationship Id="rId46" Type="http://schemas.openxmlformats.org/officeDocument/2006/relationships/customXml" Target="../ink/ink908.xml"/><Relationship Id="rId67" Type="http://schemas.openxmlformats.org/officeDocument/2006/relationships/customXml" Target="../ink/ink919.xml"/><Relationship Id="rId116" Type="http://schemas.openxmlformats.org/officeDocument/2006/relationships/image" Target="../media/image805.png"/><Relationship Id="rId137" Type="http://schemas.openxmlformats.org/officeDocument/2006/relationships/customXml" Target="../ink/ink955.xml"/><Relationship Id="rId158" Type="http://schemas.openxmlformats.org/officeDocument/2006/relationships/image" Target="../media/image825.png"/><Relationship Id="rId20" Type="http://schemas.openxmlformats.org/officeDocument/2006/relationships/customXml" Target="../ink/ink895.xml"/><Relationship Id="rId41" Type="http://schemas.openxmlformats.org/officeDocument/2006/relationships/image" Target="../media/image51.png"/><Relationship Id="rId62" Type="http://schemas.openxmlformats.org/officeDocument/2006/relationships/image" Target="../media/image779.png"/><Relationship Id="rId83" Type="http://schemas.openxmlformats.org/officeDocument/2006/relationships/customXml" Target="../ink/ink927.xml"/><Relationship Id="rId88" Type="http://schemas.openxmlformats.org/officeDocument/2006/relationships/image" Target="../media/image792.png"/><Relationship Id="rId111" Type="http://schemas.openxmlformats.org/officeDocument/2006/relationships/customXml" Target="../ink/ink941.xml"/><Relationship Id="rId132" Type="http://schemas.openxmlformats.org/officeDocument/2006/relationships/image" Target="../media/image813.png"/><Relationship Id="rId153" Type="http://schemas.openxmlformats.org/officeDocument/2006/relationships/customXml" Target="../ink/ink963.xml"/><Relationship Id="rId174" Type="http://schemas.openxmlformats.org/officeDocument/2006/relationships/image" Target="../media/image832.png"/><Relationship Id="rId179" Type="http://schemas.openxmlformats.org/officeDocument/2006/relationships/customXml" Target="../ink/ink977.xml"/><Relationship Id="rId15" Type="http://schemas.openxmlformats.org/officeDocument/2006/relationships/image" Target="../media/image757.png"/><Relationship Id="rId36" Type="http://schemas.openxmlformats.org/officeDocument/2006/relationships/customXml" Target="../ink/ink903.xml"/><Relationship Id="rId57" Type="http://schemas.openxmlformats.org/officeDocument/2006/relationships/customXml" Target="../ink/ink914.xml"/><Relationship Id="rId106" Type="http://schemas.openxmlformats.org/officeDocument/2006/relationships/image" Target="../media/image801.png"/><Relationship Id="rId127" Type="http://schemas.openxmlformats.org/officeDocument/2006/relationships/customXml" Target="../ink/ink949.xml"/><Relationship Id="rId10" Type="http://schemas.openxmlformats.org/officeDocument/2006/relationships/customXml" Target="../ink/ink890.xml"/><Relationship Id="rId31" Type="http://schemas.openxmlformats.org/officeDocument/2006/relationships/image" Target="../media/image765.png"/><Relationship Id="rId52" Type="http://schemas.openxmlformats.org/officeDocument/2006/relationships/image" Target="../media/image774.png"/><Relationship Id="rId73" Type="http://schemas.openxmlformats.org/officeDocument/2006/relationships/customXml" Target="../ink/ink922.xml"/><Relationship Id="rId78" Type="http://schemas.openxmlformats.org/officeDocument/2006/relationships/image" Target="../media/image787.png"/><Relationship Id="rId94" Type="http://schemas.openxmlformats.org/officeDocument/2006/relationships/image" Target="../media/image795.png"/><Relationship Id="rId99" Type="http://schemas.openxmlformats.org/officeDocument/2006/relationships/customXml" Target="../ink/ink935.xml"/><Relationship Id="rId101" Type="http://schemas.openxmlformats.org/officeDocument/2006/relationships/customXml" Target="../ink/ink936.xml"/><Relationship Id="rId122" Type="http://schemas.openxmlformats.org/officeDocument/2006/relationships/image" Target="../media/image808.png"/><Relationship Id="rId143" Type="http://schemas.openxmlformats.org/officeDocument/2006/relationships/customXml" Target="../ink/ink958.xml"/><Relationship Id="rId148" Type="http://schemas.openxmlformats.org/officeDocument/2006/relationships/image" Target="../media/image820.png"/><Relationship Id="rId164" Type="http://schemas.openxmlformats.org/officeDocument/2006/relationships/image" Target="../media/image828.png"/><Relationship Id="rId169" Type="http://schemas.openxmlformats.org/officeDocument/2006/relationships/image" Target="../media/image830.png"/><Relationship Id="rId185" Type="http://schemas.openxmlformats.org/officeDocument/2006/relationships/image" Target="../media/image837.png"/><Relationship Id="rId4" Type="http://schemas.openxmlformats.org/officeDocument/2006/relationships/customXml" Target="../ink/ink886.xml"/><Relationship Id="rId9" Type="http://schemas.openxmlformats.org/officeDocument/2006/relationships/image" Target="../media/image754.png"/><Relationship Id="rId180" Type="http://schemas.openxmlformats.org/officeDocument/2006/relationships/image" Target="../media/image835.png"/><Relationship Id="rId26" Type="http://schemas.openxmlformats.org/officeDocument/2006/relationships/customXml" Target="../ink/ink898.xml"/><Relationship Id="rId47" Type="http://schemas.openxmlformats.org/officeDocument/2006/relationships/image" Target="../media/image772.png"/><Relationship Id="rId68" Type="http://schemas.openxmlformats.org/officeDocument/2006/relationships/image" Target="../media/image782.png"/><Relationship Id="rId89" Type="http://schemas.openxmlformats.org/officeDocument/2006/relationships/customXml" Target="../ink/ink930.xml"/><Relationship Id="rId112" Type="http://schemas.openxmlformats.org/officeDocument/2006/relationships/image" Target="../media/image804.png"/><Relationship Id="rId133" Type="http://schemas.openxmlformats.org/officeDocument/2006/relationships/customXml" Target="../ink/ink952.xml"/><Relationship Id="rId154" Type="http://schemas.openxmlformats.org/officeDocument/2006/relationships/image" Target="../media/image823.png"/><Relationship Id="rId175" Type="http://schemas.openxmlformats.org/officeDocument/2006/relationships/customXml" Target="../ink/ink975.xml"/><Relationship Id="rId16" Type="http://schemas.openxmlformats.org/officeDocument/2006/relationships/customXml" Target="../ink/ink893.xml"/><Relationship Id="rId37" Type="http://schemas.openxmlformats.org/officeDocument/2006/relationships/image" Target="../media/image768.png"/><Relationship Id="rId58" Type="http://schemas.openxmlformats.org/officeDocument/2006/relationships/image" Target="../media/image777.png"/><Relationship Id="rId79" Type="http://schemas.openxmlformats.org/officeDocument/2006/relationships/customXml" Target="../ink/ink925.xml"/><Relationship Id="rId102" Type="http://schemas.openxmlformats.org/officeDocument/2006/relationships/image" Target="../media/image799.png"/><Relationship Id="rId123" Type="http://schemas.openxmlformats.org/officeDocument/2006/relationships/customXml" Target="../ink/ink947.xml"/><Relationship Id="rId144" Type="http://schemas.openxmlformats.org/officeDocument/2006/relationships/image" Target="../media/image818.png"/><Relationship Id="rId90" Type="http://schemas.openxmlformats.org/officeDocument/2006/relationships/image" Target="../media/image793.png"/><Relationship Id="rId165" Type="http://schemas.openxmlformats.org/officeDocument/2006/relationships/customXml" Target="../ink/ink969.xml"/><Relationship Id="rId27" Type="http://schemas.openxmlformats.org/officeDocument/2006/relationships/image" Target="../media/image763.png"/><Relationship Id="rId48" Type="http://schemas.openxmlformats.org/officeDocument/2006/relationships/customXml" Target="../ink/ink909.xml"/><Relationship Id="rId69" Type="http://schemas.openxmlformats.org/officeDocument/2006/relationships/customXml" Target="../ink/ink920.xml"/><Relationship Id="rId113" Type="http://schemas.openxmlformats.org/officeDocument/2006/relationships/customXml" Target="../ink/ink942.xml"/><Relationship Id="rId134" Type="http://schemas.openxmlformats.org/officeDocument/2006/relationships/image" Target="../media/image814.png"/><Relationship Id="rId80" Type="http://schemas.openxmlformats.org/officeDocument/2006/relationships/image" Target="../media/image788.png"/><Relationship Id="rId155" Type="http://schemas.openxmlformats.org/officeDocument/2006/relationships/customXml" Target="../ink/ink964.xml"/><Relationship Id="rId176" Type="http://schemas.openxmlformats.org/officeDocument/2006/relationships/image" Target="../media/image833.png"/><Relationship Id="rId17" Type="http://schemas.openxmlformats.org/officeDocument/2006/relationships/image" Target="../media/image758.png"/><Relationship Id="rId38" Type="http://schemas.openxmlformats.org/officeDocument/2006/relationships/customXml" Target="../ink/ink904.xml"/><Relationship Id="rId59" Type="http://schemas.openxmlformats.org/officeDocument/2006/relationships/customXml" Target="../ink/ink915.xml"/><Relationship Id="rId103" Type="http://schemas.openxmlformats.org/officeDocument/2006/relationships/customXml" Target="../ink/ink937.xml"/><Relationship Id="rId124" Type="http://schemas.openxmlformats.org/officeDocument/2006/relationships/image" Target="../media/image809.png"/><Relationship Id="rId70" Type="http://schemas.openxmlformats.org/officeDocument/2006/relationships/image" Target="../media/image783.png"/><Relationship Id="rId91" Type="http://schemas.openxmlformats.org/officeDocument/2006/relationships/customXml" Target="../ink/ink931.xml"/><Relationship Id="rId145" Type="http://schemas.openxmlformats.org/officeDocument/2006/relationships/customXml" Target="../ink/ink959.xml"/><Relationship Id="rId166" Type="http://schemas.openxmlformats.org/officeDocument/2006/relationships/customXml" Target="../ink/ink970.xml"/><Relationship Id="rId1" Type="http://schemas.openxmlformats.org/officeDocument/2006/relationships/slideLayout" Target="../slideLayouts/slideLayout30.xml"/><Relationship Id="rId28" Type="http://schemas.openxmlformats.org/officeDocument/2006/relationships/customXml" Target="../ink/ink899.xml"/><Relationship Id="rId49" Type="http://schemas.openxmlformats.org/officeDocument/2006/relationships/image" Target="../media/image773.png"/><Relationship Id="rId114" Type="http://schemas.openxmlformats.org/officeDocument/2006/relationships/image" Target="../media/image593.png"/><Relationship Id="rId60" Type="http://schemas.openxmlformats.org/officeDocument/2006/relationships/image" Target="../media/image778.png"/><Relationship Id="rId81" Type="http://schemas.openxmlformats.org/officeDocument/2006/relationships/customXml" Target="../ink/ink926.xml"/><Relationship Id="rId135" Type="http://schemas.openxmlformats.org/officeDocument/2006/relationships/customXml" Target="../ink/ink953.xml"/><Relationship Id="rId156" Type="http://schemas.openxmlformats.org/officeDocument/2006/relationships/image" Target="../media/image824.png"/><Relationship Id="rId177" Type="http://schemas.openxmlformats.org/officeDocument/2006/relationships/customXml" Target="../ink/ink976.xml"/></Relationships>
</file>

<file path=ppt/slides/_rels/slide27.xml.rels><?xml version="1.0" encoding="UTF-8" standalone="yes"?>
<Relationships xmlns="http://schemas.openxmlformats.org/package/2006/relationships"><Relationship Id="rId3" Type="http://schemas.openxmlformats.org/officeDocument/2006/relationships/image" Target="../media/image752.png"/><Relationship Id="rId7" Type="http://schemas.openxmlformats.org/officeDocument/2006/relationships/customXml" Target="../ink/ink984.xml"/><Relationship Id="rId2" Type="http://schemas.openxmlformats.org/officeDocument/2006/relationships/customXml" Target="../ink/ink981.xml"/><Relationship Id="rId1" Type="http://schemas.openxmlformats.org/officeDocument/2006/relationships/slideLayout" Target="../slideLayouts/slideLayout30.xml"/><Relationship Id="rId6" Type="http://schemas.openxmlformats.org/officeDocument/2006/relationships/customXml" Target="../ink/ink983.xml"/><Relationship Id="rId5" Type="http://schemas.openxmlformats.org/officeDocument/2006/relationships/image" Target="../media/image753.png"/><Relationship Id="rId4" Type="http://schemas.openxmlformats.org/officeDocument/2006/relationships/customXml" Target="../ink/ink982.xml"/></Relationships>
</file>

<file path=ppt/slides/_rels/slide28.xml.rels><?xml version="1.0" encoding="UTF-8" standalone="yes"?>
<Relationships xmlns="http://schemas.openxmlformats.org/package/2006/relationships"><Relationship Id="rId3" Type="http://schemas.openxmlformats.org/officeDocument/2006/relationships/image" Target="../media/image663.png"/><Relationship Id="rId2" Type="http://schemas.openxmlformats.org/officeDocument/2006/relationships/customXml" Target="../ink/ink98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17" Type="http://schemas.openxmlformats.org/officeDocument/2006/relationships/image" Target="../media/image893.png"/><Relationship Id="rId21" Type="http://schemas.openxmlformats.org/officeDocument/2006/relationships/image" Target="../media/image847.png"/><Relationship Id="rId42" Type="http://schemas.openxmlformats.org/officeDocument/2006/relationships/customXml" Target="../ink/ink1006.xml"/><Relationship Id="rId63" Type="http://schemas.openxmlformats.org/officeDocument/2006/relationships/image" Target="../media/image868.png"/><Relationship Id="rId84" Type="http://schemas.openxmlformats.org/officeDocument/2006/relationships/customXml" Target="../ink/ink1027.xml"/><Relationship Id="rId138" Type="http://schemas.openxmlformats.org/officeDocument/2006/relationships/image" Target="../media/image903.png"/><Relationship Id="rId16" Type="http://schemas.openxmlformats.org/officeDocument/2006/relationships/customXml" Target="../ink/ink993.xml"/><Relationship Id="rId107" Type="http://schemas.openxmlformats.org/officeDocument/2006/relationships/image" Target="../media/image890.png"/><Relationship Id="rId11" Type="http://schemas.openxmlformats.org/officeDocument/2006/relationships/image" Target="../media/image842.png"/><Relationship Id="rId32" Type="http://schemas.openxmlformats.org/officeDocument/2006/relationships/customXml" Target="../ink/ink1001.xml"/><Relationship Id="rId37" Type="http://schemas.openxmlformats.org/officeDocument/2006/relationships/image" Target="../media/image855.png"/><Relationship Id="rId53" Type="http://schemas.openxmlformats.org/officeDocument/2006/relationships/image" Target="../media/image863.png"/><Relationship Id="rId58" Type="http://schemas.openxmlformats.org/officeDocument/2006/relationships/customXml" Target="../ink/ink1014.xml"/><Relationship Id="rId74" Type="http://schemas.openxmlformats.org/officeDocument/2006/relationships/customXml" Target="../ink/ink1022.xml"/><Relationship Id="rId79" Type="http://schemas.openxmlformats.org/officeDocument/2006/relationships/image" Target="../media/image876.png"/><Relationship Id="rId102" Type="http://schemas.openxmlformats.org/officeDocument/2006/relationships/customXml" Target="../ink/ink1036.xml"/><Relationship Id="rId123" Type="http://schemas.openxmlformats.org/officeDocument/2006/relationships/image" Target="../media/image896.png"/><Relationship Id="rId128" Type="http://schemas.openxmlformats.org/officeDocument/2006/relationships/customXml" Target="../ink/ink1049.xml"/><Relationship Id="rId5" Type="http://schemas.openxmlformats.org/officeDocument/2006/relationships/image" Target="../media/image839.png"/><Relationship Id="rId90" Type="http://schemas.openxmlformats.org/officeDocument/2006/relationships/customXml" Target="../ink/ink1030.xml"/><Relationship Id="rId95" Type="http://schemas.openxmlformats.org/officeDocument/2006/relationships/image" Target="../media/image884.png"/><Relationship Id="rId22" Type="http://schemas.openxmlformats.org/officeDocument/2006/relationships/customXml" Target="../ink/ink996.xml"/><Relationship Id="rId27" Type="http://schemas.openxmlformats.org/officeDocument/2006/relationships/image" Target="../media/image850.png"/><Relationship Id="rId43" Type="http://schemas.openxmlformats.org/officeDocument/2006/relationships/image" Target="../media/image858.png"/><Relationship Id="rId48" Type="http://schemas.openxmlformats.org/officeDocument/2006/relationships/customXml" Target="../ink/ink1009.xml"/><Relationship Id="rId64" Type="http://schemas.openxmlformats.org/officeDocument/2006/relationships/customXml" Target="../ink/ink1017.xml"/><Relationship Id="rId69" Type="http://schemas.openxmlformats.org/officeDocument/2006/relationships/image" Target="../media/image871.png"/><Relationship Id="rId113" Type="http://schemas.openxmlformats.org/officeDocument/2006/relationships/image" Target="../media/image42.png"/><Relationship Id="rId118" Type="http://schemas.openxmlformats.org/officeDocument/2006/relationships/customXml" Target="../ink/ink1044.xml"/><Relationship Id="rId134" Type="http://schemas.openxmlformats.org/officeDocument/2006/relationships/image" Target="../media/image901.png"/><Relationship Id="rId80" Type="http://schemas.openxmlformats.org/officeDocument/2006/relationships/customXml" Target="../ink/ink1025.xml"/><Relationship Id="rId85" Type="http://schemas.openxmlformats.org/officeDocument/2006/relationships/image" Target="../media/image879.png"/><Relationship Id="rId12" Type="http://schemas.openxmlformats.org/officeDocument/2006/relationships/customXml" Target="../ink/ink991.xml"/><Relationship Id="rId17" Type="http://schemas.openxmlformats.org/officeDocument/2006/relationships/image" Target="../media/image845.png"/><Relationship Id="rId33" Type="http://schemas.openxmlformats.org/officeDocument/2006/relationships/image" Target="../media/image853.png"/><Relationship Id="rId38" Type="http://schemas.openxmlformats.org/officeDocument/2006/relationships/customXml" Target="../ink/ink1004.xml"/><Relationship Id="rId59" Type="http://schemas.openxmlformats.org/officeDocument/2006/relationships/image" Target="../media/image866.png"/><Relationship Id="rId103" Type="http://schemas.openxmlformats.org/officeDocument/2006/relationships/image" Target="../media/image888.png"/><Relationship Id="rId108" Type="http://schemas.openxmlformats.org/officeDocument/2006/relationships/customXml" Target="../ink/ink1039.xml"/><Relationship Id="rId124" Type="http://schemas.openxmlformats.org/officeDocument/2006/relationships/customXml" Target="../ink/ink1047.xml"/><Relationship Id="rId129" Type="http://schemas.openxmlformats.org/officeDocument/2006/relationships/customXml" Target="../ink/ink1050.xml"/><Relationship Id="rId54" Type="http://schemas.openxmlformats.org/officeDocument/2006/relationships/customXml" Target="../ink/ink1012.xml"/><Relationship Id="rId70" Type="http://schemas.openxmlformats.org/officeDocument/2006/relationships/customXml" Target="../ink/ink1020.xml"/><Relationship Id="rId75" Type="http://schemas.openxmlformats.org/officeDocument/2006/relationships/image" Target="../media/image874.png"/><Relationship Id="rId91" Type="http://schemas.openxmlformats.org/officeDocument/2006/relationships/image" Target="../media/image882.png"/><Relationship Id="rId96" Type="http://schemas.openxmlformats.org/officeDocument/2006/relationships/customXml" Target="../ink/ink1033.xml"/><Relationship Id="rId1" Type="http://schemas.openxmlformats.org/officeDocument/2006/relationships/slideLayout" Target="../slideLayouts/slideLayout30.xml"/><Relationship Id="rId6" Type="http://schemas.openxmlformats.org/officeDocument/2006/relationships/customXml" Target="../ink/ink988.xml"/><Relationship Id="rId23" Type="http://schemas.openxmlformats.org/officeDocument/2006/relationships/image" Target="../media/image848.png"/><Relationship Id="rId28" Type="http://schemas.openxmlformats.org/officeDocument/2006/relationships/customXml" Target="../ink/ink999.xml"/><Relationship Id="rId49" Type="http://schemas.openxmlformats.org/officeDocument/2006/relationships/image" Target="../media/image861.png"/><Relationship Id="rId114" Type="http://schemas.openxmlformats.org/officeDocument/2006/relationships/customXml" Target="../ink/ink1042.xml"/><Relationship Id="rId119" Type="http://schemas.openxmlformats.org/officeDocument/2006/relationships/image" Target="../media/image894.png"/><Relationship Id="rId44" Type="http://schemas.openxmlformats.org/officeDocument/2006/relationships/customXml" Target="../ink/ink1007.xml"/><Relationship Id="rId60" Type="http://schemas.openxmlformats.org/officeDocument/2006/relationships/customXml" Target="../ink/ink1015.xml"/><Relationship Id="rId65" Type="http://schemas.openxmlformats.org/officeDocument/2006/relationships/image" Target="../media/image869.png"/><Relationship Id="rId81" Type="http://schemas.openxmlformats.org/officeDocument/2006/relationships/image" Target="../media/image877.png"/><Relationship Id="rId86" Type="http://schemas.openxmlformats.org/officeDocument/2006/relationships/customXml" Target="../ink/ink1028.xml"/><Relationship Id="rId130" Type="http://schemas.openxmlformats.org/officeDocument/2006/relationships/image" Target="../media/image899.png"/><Relationship Id="rId135" Type="http://schemas.openxmlformats.org/officeDocument/2006/relationships/customXml" Target="../ink/ink1053.xml"/><Relationship Id="rId13" Type="http://schemas.openxmlformats.org/officeDocument/2006/relationships/image" Target="../media/image843.png"/><Relationship Id="rId18" Type="http://schemas.openxmlformats.org/officeDocument/2006/relationships/customXml" Target="../ink/ink994.xml"/><Relationship Id="rId39" Type="http://schemas.openxmlformats.org/officeDocument/2006/relationships/image" Target="../media/image856.png"/><Relationship Id="rId109" Type="http://schemas.openxmlformats.org/officeDocument/2006/relationships/image" Target="../media/image891.png"/><Relationship Id="rId34" Type="http://schemas.openxmlformats.org/officeDocument/2006/relationships/customXml" Target="../ink/ink1002.xml"/><Relationship Id="rId50" Type="http://schemas.openxmlformats.org/officeDocument/2006/relationships/customXml" Target="../ink/ink1010.xml"/><Relationship Id="rId55" Type="http://schemas.openxmlformats.org/officeDocument/2006/relationships/image" Target="../media/image864.png"/><Relationship Id="rId76" Type="http://schemas.openxmlformats.org/officeDocument/2006/relationships/customXml" Target="../ink/ink1023.xml"/><Relationship Id="rId97" Type="http://schemas.openxmlformats.org/officeDocument/2006/relationships/image" Target="../media/image885.png"/><Relationship Id="rId104" Type="http://schemas.openxmlformats.org/officeDocument/2006/relationships/customXml" Target="../ink/ink1037.xml"/><Relationship Id="rId120" Type="http://schemas.openxmlformats.org/officeDocument/2006/relationships/customXml" Target="../ink/ink1045.xml"/><Relationship Id="rId125" Type="http://schemas.openxmlformats.org/officeDocument/2006/relationships/image" Target="../media/image897.png"/><Relationship Id="rId7" Type="http://schemas.openxmlformats.org/officeDocument/2006/relationships/image" Target="../media/image840.png"/><Relationship Id="rId71" Type="http://schemas.openxmlformats.org/officeDocument/2006/relationships/image" Target="../media/image872.png"/><Relationship Id="rId92" Type="http://schemas.openxmlformats.org/officeDocument/2006/relationships/customXml" Target="../ink/ink1031.xml"/><Relationship Id="rId2" Type="http://schemas.openxmlformats.org/officeDocument/2006/relationships/customXml" Target="../ink/ink986.xml"/><Relationship Id="rId29" Type="http://schemas.openxmlformats.org/officeDocument/2006/relationships/image" Target="../media/image851.png"/><Relationship Id="rId24" Type="http://schemas.openxmlformats.org/officeDocument/2006/relationships/customXml" Target="../ink/ink997.xml"/><Relationship Id="rId40" Type="http://schemas.openxmlformats.org/officeDocument/2006/relationships/customXml" Target="../ink/ink1005.xml"/><Relationship Id="rId45" Type="http://schemas.openxmlformats.org/officeDocument/2006/relationships/image" Target="../media/image859.png"/><Relationship Id="rId66" Type="http://schemas.openxmlformats.org/officeDocument/2006/relationships/customXml" Target="../ink/ink1018.xml"/><Relationship Id="rId87" Type="http://schemas.openxmlformats.org/officeDocument/2006/relationships/image" Target="../media/image880.png"/><Relationship Id="rId110" Type="http://schemas.openxmlformats.org/officeDocument/2006/relationships/customXml" Target="../ink/ink1040.xml"/><Relationship Id="rId115" Type="http://schemas.openxmlformats.org/officeDocument/2006/relationships/image" Target="../media/image51.png"/><Relationship Id="rId131" Type="http://schemas.openxmlformats.org/officeDocument/2006/relationships/customXml" Target="../ink/ink1051.xml"/><Relationship Id="rId136" Type="http://schemas.openxmlformats.org/officeDocument/2006/relationships/image" Target="../media/image902.png"/><Relationship Id="rId61" Type="http://schemas.openxmlformats.org/officeDocument/2006/relationships/image" Target="../media/image867.png"/><Relationship Id="rId82" Type="http://schemas.openxmlformats.org/officeDocument/2006/relationships/customXml" Target="../ink/ink1026.xml"/><Relationship Id="rId19" Type="http://schemas.openxmlformats.org/officeDocument/2006/relationships/image" Target="../media/image846.png"/><Relationship Id="rId14" Type="http://schemas.openxmlformats.org/officeDocument/2006/relationships/customXml" Target="../ink/ink992.xml"/><Relationship Id="rId30" Type="http://schemas.openxmlformats.org/officeDocument/2006/relationships/customXml" Target="../ink/ink1000.xml"/><Relationship Id="rId35" Type="http://schemas.openxmlformats.org/officeDocument/2006/relationships/image" Target="../media/image854.png"/><Relationship Id="rId56" Type="http://schemas.openxmlformats.org/officeDocument/2006/relationships/customXml" Target="../ink/ink1013.xml"/><Relationship Id="rId77" Type="http://schemas.openxmlformats.org/officeDocument/2006/relationships/image" Target="../media/image875.png"/><Relationship Id="rId100" Type="http://schemas.openxmlformats.org/officeDocument/2006/relationships/customXml" Target="../ink/ink1035.xml"/><Relationship Id="rId105" Type="http://schemas.openxmlformats.org/officeDocument/2006/relationships/image" Target="../media/image889.png"/><Relationship Id="rId126" Type="http://schemas.openxmlformats.org/officeDocument/2006/relationships/customXml" Target="../ink/ink1048.xml"/><Relationship Id="rId8" Type="http://schemas.openxmlformats.org/officeDocument/2006/relationships/customXml" Target="../ink/ink989.xml"/><Relationship Id="rId51" Type="http://schemas.openxmlformats.org/officeDocument/2006/relationships/image" Target="../media/image862.png"/><Relationship Id="rId72" Type="http://schemas.openxmlformats.org/officeDocument/2006/relationships/customXml" Target="../ink/ink1021.xml"/><Relationship Id="rId93" Type="http://schemas.openxmlformats.org/officeDocument/2006/relationships/image" Target="../media/image883.png"/><Relationship Id="rId98" Type="http://schemas.openxmlformats.org/officeDocument/2006/relationships/customXml" Target="../ink/ink1034.xml"/><Relationship Id="rId121" Type="http://schemas.openxmlformats.org/officeDocument/2006/relationships/image" Target="../media/image895.png"/><Relationship Id="rId3" Type="http://schemas.openxmlformats.org/officeDocument/2006/relationships/image" Target="../media/image838.png"/><Relationship Id="rId25" Type="http://schemas.openxmlformats.org/officeDocument/2006/relationships/image" Target="../media/image849.png"/><Relationship Id="rId46" Type="http://schemas.openxmlformats.org/officeDocument/2006/relationships/customXml" Target="../ink/ink1008.xml"/><Relationship Id="rId67" Type="http://schemas.openxmlformats.org/officeDocument/2006/relationships/image" Target="../media/image870.png"/><Relationship Id="rId116" Type="http://schemas.openxmlformats.org/officeDocument/2006/relationships/customXml" Target="../ink/ink1043.xml"/><Relationship Id="rId137" Type="http://schemas.openxmlformats.org/officeDocument/2006/relationships/customXml" Target="../ink/ink1054.xml"/><Relationship Id="rId20" Type="http://schemas.openxmlformats.org/officeDocument/2006/relationships/customXml" Target="../ink/ink995.xml"/><Relationship Id="rId41" Type="http://schemas.openxmlformats.org/officeDocument/2006/relationships/image" Target="../media/image857.png"/><Relationship Id="rId62" Type="http://schemas.openxmlformats.org/officeDocument/2006/relationships/customXml" Target="../ink/ink1016.xml"/><Relationship Id="rId83" Type="http://schemas.openxmlformats.org/officeDocument/2006/relationships/image" Target="../media/image878.png"/><Relationship Id="rId88" Type="http://schemas.openxmlformats.org/officeDocument/2006/relationships/customXml" Target="../ink/ink1029.xml"/><Relationship Id="rId111" Type="http://schemas.openxmlformats.org/officeDocument/2006/relationships/image" Target="../media/image892.png"/><Relationship Id="rId132" Type="http://schemas.openxmlformats.org/officeDocument/2006/relationships/image" Target="../media/image900.png"/><Relationship Id="rId15" Type="http://schemas.openxmlformats.org/officeDocument/2006/relationships/image" Target="../media/image844.png"/><Relationship Id="rId36" Type="http://schemas.openxmlformats.org/officeDocument/2006/relationships/customXml" Target="../ink/ink1003.xml"/><Relationship Id="rId57" Type="http://schemas.openxmlformats.org/officeDocument/2006/relationships/image" Target="../media/image865.png"/><Relationship Id="rId106" Type="http://schemas.openxmlformats.org/officeDocument/2006/relationships/customXml" Target="../ink/ink1038.xml"/><Relationship Id="rId127" Type="http://schemas.openxmlformats.org/officeDocument/2006/relationships/image" Target="../media/image898.png"/><Relationship Id="rId10" Type="http://schemas.openxmlformats.org/officeDocument/2006/relationships/customXml" Target="../ink/ink990.xml"/><Relationship Id="rId31" Type="http://schemas.openxmlformats.org/officeDocument/2006/relationships/image" Target="../media/image852.png"/><Relationship Id="rId52" Type="http://schemas.openxmlformats.org/officeDocument/2006/relationships/customXml" Target="../ink/ink1011.xml"/><Relationship Id="rId73" Type="http://schemas.openxmlformats.org/officeDocument/2006/relationships/image" Target="../media/image873.png"/><Relationship Id="rId78" Type="http://schemas.openxmlformats.org/officeDocument/2006/relationships/customXml" Target="../ink/ink1024.xml"/><Relationship Id="rId94" Type="http://schemas.openxmlformats.org/officeDocument/2006/relationships/customXml" Target="../ink/ink1032.xml"/><Relationship Id="rId99" Type="http://schemas.openxmlformats.org/officeDocument/2006/relationships/image" Target="../media/image886.png"/><Relationship Id="rId101" Type="http://schemas.openxmlformats.org/officeDocument/2006/relationships/image" Target="../media/image887.png"/><Relationship Id="rId122" Type="http://schemas.openxmlformats.org/officeDocument/2006/relationships/customXml" Target="../ink/ink1046.xml"/><Relationship Id="rId4" Type="http://schemas.openxmlformats.org/officeDocument/2006/relationships/customXml" Target="../ink/ink987.xml"/><Relationship Id="rId9" Type="http://schemas.openxmlformats.org/officeDocument/2006/relationships/image" Target="../media/image841.png"/><Relationship Id="rId26" Type="http://schemas.openxmlformats.org/officeDocument/2006/relationships/customXml" Target="../ink/ink998.xml"/><Relationship Id="rId47" Type="http://schemas.openxmlformats.org/officeDocument/2006/relationships/image" Target="../media/image860.png"/><Relationship Id="rId68" Type="http://schemas.openxmlformats.org/officeDocument/2006/relationships/customXml" Target="../ink/ink1019.xml"/><Relationship Id="rId89" Type="http://schemas.openxmlformats.org/officeDocument/2006/relationships/image" Target="../media/image881.png"/><Relationship Id="rId112" Type="http://schemas.openxmlformats.org/officeDocument/2006/relationships/customXml" Target="../ink/ink1041.xml"/><Relationship Id="rId133" Type="http://schemas.openxmlformats.org/officeDocument/2006/relationships/customXml" Target="../ink/ink105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17" Type="http://schemas.openxmlformats.org/officeDocument/2006/relationships/customXml" Target="../ink/ink1115.xml"/><Relationship Id="rId21" Type="http://schemas.openxmlformats.org/officeDocument/2006/relationships/image" Target="../media/image913.png"/><Relationship Id="rId42" Type="http://schemas.openxmlformats.org/officeDocument/2006/relationships/customXml" Target="../ink/ink1075.xml"/><Relationship Id="rId63" Type="http://schemas.openxmlformats.org/officeDocument/2006/relationships/image" Target="../media/image933.png"/><Relationship Id="rId84" Type="http://schemas.openxmlformats.org/officeDocument/2006/relationships/customXml" Target="../ink/ink1097.xml"/><Relationship Id="rId138" Type="http://schemas.openxmlformats.org/officeDocument/2006/relationships/image" Target="../media/image969.png"/><Relationship Id="rId107" Type="http://schemas.openxmlformats.org/officeDocument/2006/relationships/image" Target="../media/image954.png"/><Relationship Id="rId11" Type="http://schemas.openxmlformats.org/officeDocument/2006/relationships/image" Target="../media/image907.png"/><Relationship Id="rId32" Type="http://schemas.openxmlformats.org/officeDocument/2006/relationships/customXml" Target="../ink/ink1070.xml"/><Relationship Id="rId53" Type="http://schemas.openxmlformats.org/officeDocument/2006/relationships/image" Target="../media/image928.png"/><Relationship Id="rId74" Type="http://schemas.openxmlformats.org/officeDocument/2006/relationships/customXml" Target="../ink/ink1092.xml"/><Relationship Id="rId128" Type="http://schemas.openxmlformats.org/officeDocument/2006/relationships/image" Target="../media/image964.png"/><Relationship Id="rId149" Type="http://schemas.openxmlformats.org/officeDocument/2006/relationships/customXml" Target="../ink/ink1131.xml"/><Relationship Id="rId5" Type="http://schemas.openxmlformats.org/officeDocument/2006/relationships/image" Target="../media/image905.png"/><Relationship Id="rId95" Type="http://schemas.openxmlformats.org/officeDocument/2006/relationships/image" Target="../media/image948.png"/><Relationship Id="rId22" Type="http://schemas.openxmlformats.org/officeDocument/2006/relationships/customXml" Target="../ink/ink1065.xml"/><Relationship Id="rId27" Type="http://schemas.openxmlformats.org/officeDocument/2006/relationships/image" Target="../media/image916.png"/><Relationship Id="rId43" Type="http://schemas.openxmlformats.org/officeDocument/2006/relationships/customXml" Target="../ink/ink1076.xml"/><Relationship Id="rId48" Type="http://schemas.openxmlformats.org/officeDocument/2006/relationships/customXml" Target="../ink/ink1079.xml"/><Relationship Id="rId64" Type="http://schemas.openxmlformats.org/officeDocument/2006/relationships/customXml" Target="../ink/ink1087.xml"/><Relationship Id="rId69" Type="http://schemas.openxmlformats.org/officeDocument/2006/relationships/image" Target="../media/image936.png"/><Relationship Id="rId113" Type="http://schemas.openxmlformats.org/officeDocument/2006/relationships/image" Target="../media/image957.png"/><Relationship Id="rId118" Type="http://schemas.openxmlformats.org/officeDocument/2006/relationships/image" Target="../media/image959.png"/><Relationship Id="rId134" Type="http://schemas.openxmlformats.org/officeDocument/2006/relationships/image" Target="../media/image967.png"/><Relationship Id="rId139" Type="http://schemas.openxmlformats.org/officeDocument/2006/relationships/customXml" Target="../ink/ink1126.xml"/><Relationship Id="rId80" Type="http://schemas.openxmlformats.org/officeDocument/2006/relationships/customXml" Target="../ink/ink1095.xml"/><Relationship Id="rId85" Type="http://schemas.openxmlformats.org/officeDocument/2006/relationships/image" Target="../media/image944.png"/><Relationship Id="rId150" Type="http://schemas.openxmlformats.org/officeDocument/2006/relationships/image" Target="../media/image975.png"/><Relationship Id="rId155" Type="http://schemas.openxmlformats.org/officeDocument/2006/relationships/customXml" Target="../ink/ink1134.xml"/><Relationship Id="rId12" Type="http://schemas.openxmlformats.org/officeDocument/2006/relationships/customXml" Target="../ink/ink1060.xml"/><Relationship Id="rId17" Type="http://schemas.openxmlformats.org/officeDocument/2006/relationships/image" Target="../media/image911.png"/><Relationship Id="rId33" Type="http://schemas.openxmlformats.org/officeDocument/2006/relationships/image" Target="../media/image919.png"/><Relationship Id="rId38" Type="http://schemas.openxmlformats.org/officeDocument/2006/relationships/customXml" Target="../ink/ink1073.xml"/><Relationship Id="rId59" Type="http://schemas.openxmlformats.org/officeDocument/2006/relationships/image" Target="../media/image931.png"/><Relationship Id="rId103" Type="http://schemas.openxmlformats.org/officeDocument/2006/relationships/image" Target="../media/image952.png"/><Relationship Id="rId108" Type="http://schemas.openxmlformats.org/officeDocument/2006/relationships/customXml" Target="../ink/ink1110.xml"/><Relationship Id="rId124" Type="http://schemas.openxmlformats.org/officeDocument/2006/relationships/image" Target="../media/image962.png"/><Relationship Id="rId129" Type="http://schemas.openxmlformats.org/officeDocument/2006/relationships/customXml" Target="../ink/ink1121.xml"/><Relationship Id="rId54" Type="http://schemas.openxmlformats.org/officeDocument/2006/relationships/customXml" Target="../ink/ink1082.xml"/><Relationship Id="rId70" Type="http://schemas.openxmlformats.org/officeDocument/2006/relationships/customXml" Target="../ink/ink1090.xml"/><Relationship Id="rId75" Type="http://schemas.openxmlformats.org/officeDocument/2006/relationships/image" Target="../media/image939.png"/><Relationship Id="rId91" Type="http://schemas.openxmlformats.org/officeDocument/2006/relationships/customXml" Target="../ink/ink1101.xml"/><Relationship Id="rId96" Type="http://schemas.openxmlformats.org/officeDocument/2006/relationships/customXml" Target="../ink/ink1104.xml"/><Relationship Id="rId140" Type="http://schemas.openxmlformats.org/officeDocument/2006/relationships/image" Target="../media/image970.png"/><Relationship Id="rId145" Type="http://schemas.openxmlformats.org/officeDocument/2006/relationships/customXml" Target="../ink/ink1129.xml"/><Relationship Id="rId1" Type="http://schemas.openxmlformats.org/officeDocument/2006/relationships/slideLayout" Target="../slideLayouts/slideLayout30.xml"/><Relationship Id="rId6" Type="http://schemas.openxmlformats.org/officeDocument/2006/relationships/customXml" Target="../ink/ink1057.xml"/><Relationship Id="rId23" Type="http://schemas.openxmlformats.org/officeDocument/2006/relationships/image" Target="../media/image914.png"/><Relationship Id="rId28" Type="http://schemas.openxmlformats.org/officeDocument/2006/relationships/customXml" Target="../ink/ink1068.xml"/><Relationship Id="rId49" Type="http://schemas.openxmlformats.org/officeDocument/2006/relationships/image" Target="../media/image926.png"/><Relationship Id="rId114" Type="http://schemas.openxmlformats.org/officeDocument/2006/relationships/customXml" Target="../ink/ink1113.xml"/><Relationship Id="rId119" Type="http://schemas.openxmlformats.org/officeDocument/2006/relationships/customXml" Target="../ink/ink1116.xml"/><Relationship Id="rId44" Type="http://schemas.openxmlformats.org/officeDocument/2006/relationships/image" Target="../media/image924.png"/><Relationship Id="rId60" Type="http://schemas.openxmlformats.org/officeDocument/2006/relationships/customXml" Target="../ink/ink1085.xml"/><Relationship Id="rId65" Type="http://schemas.openxmlformats.org/officeDocument/2006/relationships/image" Target="../media/image934.png"/><Relationship Id="rId81" Type="http://schemas.openxmlformats.org/officeDocument/2006/relationships/image" Target="../media/image942.png"/><Relationship Id="rId86" Type="http://schemas.openxmlformats.org/officeDocument/2006/relationships/customXml" Target="../ink/ink1098.xml"/><Relationship Id="rId130" Type="http://schemas.openxmlformats.org/officeDocument/2006/relationships/image" Target="../media/image965.png"/><Relationship Id="rId135" Type="http://schemas.openxmlformats.org/officeDocument/2006/relationships/customXml" Target="../ink/ink1124.xml"/><Relationship Id="rId151" Type="http://schemas.openxmlformats.org/officeDocument/2006/relationships/customXml" Target="../ink/ink1132.xml"/><Relationship Id="rId156" Type="http://schemas.openxmlformats.org/officeDocument/2006/relationships/image" Target="../media/image978.png"/><Relationship Id="rId13" Type="http://schemas.openxmlformats.org/officeDocument/2006/relationships/image" Target="../media/image908.png"/><Relationship Id="rId18" Type="http://schemas.openxmlformats.org/officeDocument/2006/relationships/customXml" Target="../ink/ink1063.xml"/><Relationship Id="rId39" Type="http://schemas.openxmlformats.org/officeDocument/2006/relationships/image" Target="../media/image922.png"/><Relationship Id="rId109" Type="http://schemas.openxmlformats.org/officeDocument/2006/relationships/image" Target="../media/image955.png"/><Relationship Id="rId34" Type="http://schemas.openxmlformats.org/officeDocument/2006/relationships/customXml" Target="../ink/ink1071.xml"/><Relationship Id="rId50" Type="http://schemas.openxmlformats.org/officeDocument/2006/relationships/customXml" Target="../ink/ink1080.xml"/><Relationship Id="rId55" Type="http://schemas.openxmlformats.org/officeDocument/2006/relationships/image" Target="../media/image929.png"/><Relationship Id="rId76" Type="http://schemas.openxmlformats.org/officeDocument/2006/relationships/customXml" Target="../ink/ink1093.xml"/><Relationship Id="rId97" Type="http://schemas.openxmlformats.org/officeDocument/2006/relationships/image" Target="../media/image949.png"/><Relationship Id="rId104" Type="http://schemas.openxmlformats.org/officeDocument/2006/relationships/customXml" Target="../ink/ink1108.xml"/><Relationship Id="rId120" Type="http://schemas.openxmlformats.org/officeDocument/2006/relationships/image" Target="../media/image960.png"/><Relationship Id="rId125" Type="http://schemas.openxmlformats.org/officeDocument/2006/relationships/customXml" Target="../ink/ink1119.xml"/><Relationship Id="rId141" Type="http://schemas.openxmlformats.org/officeDocument/2006/relationships/customXml" Target="../ink/ink1127.xml"/><Relationship Id="rId146" Type="http://schemas.openxmlformats.org/officeDocument/2006/relationships/image" Target="../media/image973.png"/><Relationship Id="rId7" Type="http://schemas.openxmlformats.org/officeDocument/2006/relationships/image" Target="../media/image906.png"/><Relationship Id="rId71" Type="http://schemas.openxmlformats.org/officeDocument/2006/relationships/image" Target="../media/image937.png"/><Relationship Id="rId92" Type="http://schemas.openxmlformats.org/officeDocument/2006/relationships/image" Target="../media/image947.png"/><Relationship Id="rId2" Type="http://schemas.openxmlformats.org/officeDocument/2006/relationships/customXml" Target="../ink/ink1055.xml"/><Relationship Id="rId29" Type="http://schemas.openxmlformats.org/officeDocument/2006/relationships/image" Target="../media/image917.png"/><Relationship Id="rId24" Type="http://schemas.openxmlformats.org/officeDocument/2006/relationships/customXml" Target="../ink/ink1066.xml"/><Relationship Id="rId40" Type="http://schemas.openxmlformats.org/officeDocument/2006/relationships/customXml" Target="../ink/ink1074.xml"/><Relationship Id="rId45" Type="http://schemas.openxmlformats.org/officeDocument/2006/relationships/customXml" Target="../ink/ink1077.xml"/><Relationship Id="rId66" Type="http://schemas.openxmlformats.org/officeDocument/2006/relationships/customXml" Target="../ink/ink1088.xml"/><Relationship Id="rId87" Type="http://schemas.openxmlformats.org/officeDocument/2006/relationships/customXml" Target="../ink/ink1099.xml"/><Relationship Id="rId110" Type="http://schemas.openxmlformats.org/officeDocument/2006/relationships/customXml" Target="../ink/ink1111.xml"/><Relationship Id="rId115" Type="http://schemas.openxmlformats.org/officeDocument/2006/relationships/image" Target="../media/image958.png"/><Relationship Id="rId131" Type="http://schemas.openxmlformats.org/officeDocument/2006/relationships/customXml" Target="../ink/ink1122.xml"/><Relationship Id="rId136" Type="http://schemas.openxmlformats.org/officeDocument/2006/relationships/image" Target="../media/image968.png"/><Relationship Id="rId61" Type="http://schemas.openxmlformats.org/officeDocument/2006/relationships/image" Target="../media/image932.png"/><Relationship Id="rId82" Type="http://schemas.openxmlformats.org/officeDocument/2006/relationships/customXml" Target="../ink/ink1096.xml"/><Relationship Id="rId152" Type="http://schemas.openxmlformats.org/officeDocument/2006/relationships/image" Target="../media/image976.png"/><Relationship Id="rId19" Type="http://schemas.openxmlformats.org/officeDocument/2006/relationships/image" Target="../media/image912.png"/><Relationship Id="rId14" Type="http://schemas.openxmlformats.org/officeDocument/2006/relationships/customXml" Target="../ink/ink1061.xml"/><Relationship Id="rId30" Type="http://schemas.openxmlformats.org/officeDocument/2006/relationships/customXml" Target="../ink/ink1069.xml"/><Relationship Id="rId35" Type="http://schemas.openxmlformats.org/officeDocument/2006/relationships/image" Target="../media/image920.png"/><Relationship Id="rId56" Type="http://schemas.openxmlformats.org/officeDocument/2006/relationships/customXml" Target="../ink/ink1083.xml"/><Relationship Id="rId77" Type="http://schemas.openxmlformats.org/officeDocument/2006/relationships/image" Target="../media/image940.png"/><Relationship Id="rId100" Type="http://schemas.openxmlformats.org/officeDocument/2006/relationships/customXml" Target="../ink/ink1106.xml"/><Relationship Id="rId105" Type="http://schemas.openxmlformats.org/officeDocument/2006/relationships/image" Target="../media/image953.png"/><Relationship Id="rId126" Type="http://schemas.openxmlformats.org/officeDocument/2006/relationships/image" Target="../media/image963.png"/><Relationship Id="rId147" Type="http://schemas.openxmlformats.org/officeDocument/2006/relationships/customXml" Target="../ink/ink1130.xml"/><Relationship Id="rId8" Type="http://schemas.openxmlformats.org/officeDocument/2006/relationships/customXml" Target="../ink/ink1058.xml"/><Relationship Id="rId51" Type="http://schemas.openxmlformats.org/officeDocument/2006/relationships/image" Target="../media/image927.png"/><Relationship Id="rId72" Type="http://schemas.openxmlformats.org/officeDocument/2006/relationships/customXml" Target="../ink/ink1091.xml"/><Relationship Id="rId93" Type="http://schemas.openxmlformats.org/officeDocument/2006/relationships/customXml" Target="../ink/ink1102.xml"/><Relationship Id="rId98" Type="http://schemas.openxmlformats.org/officeDocument/2006/relationships/customXml" Target="../ink/ink1105.xml"/><Relationship Id="rId121" Type="http://schemas.openxmlformats.org/officeDocument/2006/relationships/customXml" Target="../ink/ink1117.xml"/><Relationship Id="rId142" Type="http://schemas.openxmlformats.org/officeDocument/2006/relationships/image" Target="../media/image971.png"/><Relationship Id="rId3" Type="http://schemas.openxmlformats.org/officeDocument/2006/relationships/image" Target="../media/image904.png"/><Relationship Id="rId25" Type="http://schemas.openxmlformats.org/officeDocument/2006/relationships/image" Target="../media/image915.png"/><Relationship Id="rId46" Type="http://schemas.openxmlformats.org/officeDocument/2006/relationships/customXml" Target="../ink/ink1078.xml"/><Relationship Id="rId67" Type="http://schemas.openxmlformats.org/officeDocument/2006/relationships/image" Target="../media/image935.png"/><Relationship Id="rId116" Type="http://schemas.openxmlformats.org/officeDocument/2006/relationships/customXml" Target="../ink/ink1114.xml"/><Relationship Id="rId137" Type="http://schemas.openxmlformats.org/officeDocument/2006/relationships/customXml" Target="../ink/ink1125.xml"/><Relationship Id="rId20" Type="http://schemas.openxmlformats.org/officeDocument/2006/relationships/customXml" Target="../ink/ink1064.xml"/><Relationship Id="rId41" Type="http://schemas.openxmlformats.org/officeDocument/2006/relationships/image" Target="../media/image923.png"/><Relationship Id="rId62" Type="http://schemas.openxmlformats.org/officeDocument/2006/relationships/customXml" Target="../ink/ink1086.xml"/><Relationship Id="rId83" Type="http://schemas.openxmlformats.org/officeDocument/2006/relationships/image" Target="../media/image943.png"/><Relationship Id="rId88" Type="http://schemas.openxmlformats.org/officeDocument/2006/relationships/image" Target="../media/image945.png"/><Relationship Id="rId111" Type="http://schemas.openxmlformats.org/officeDocument/2006/relationships/image" Target="../media/image956.png"/><Relationship Id="rId132" Type="http://schemas.openxmlformats.org/officeDocument/2006/relationships/image" Target="../media/image966.png"/><Relationship Id="rId153" Type="http://schemas.openxmlformats.org/officeDocument/2006/relationships/customXml" Target="../ink/ink1133.xml"/><Relationship Id="rId15" Type="http://schemas.openxmlformats.org/officeDocument/2006/relationships/image" Target="../media/image909.png"/><Relationship Id="rId36" Type="http://schemas.openxmlformats.org/officeDocument/2006/relationships/customXml" Target="../ink/ink1072.xml"/><Relationship Id="rId57" Type="http://schemas.openxmlformats.org/officeDocument/2006/relationships/image" Target="../media/image930.png"/><Relationship Id="rId106" Type="http://schemas.openxmlformats.org/officeDocument/2006/relationships/customXml" Target="../ink/ink1109.xml"/><Relationship Id="rId127" Type="http://schemas.openxmlformats.org/officeDocument/2006/relationships/customXml" Target="../ink/ink1120.xml"/><Relationship Id="rId10" Type="http://schemas.openxmlformats.org/officeDocument/2006/relationships/customXml" Target="../ink/ink1059.xml"/><Relationship Id="rId31" Type="http://schemas.openxmlformats.org/officeDocument/2006/relationships/image" Target="../media/image918.png"/><Relationship Id="rId52" Type="http://schemas.openxmlformats.org/officeDocument/2006/relationships/customXml" Target="../ink/ink1081.xml"/><Relationship Id="rId73" Type="http://schemas.openxmlformats.org/officeDocument/2006/relationships/image" Target="../media/image938.png"/><Relationship Id="rId78" Type="http://schemas.openxmlformats.org/officeDocument/2006/relationships/customXml" Target="../ink/ink1094.xml"/><Relationship Id="rId94" Type="http://schemas.openxmlformats.org/officeDocument/2006/relationships/customXml" Target="../ink/ink1103.xml"/><Relationship Id="rId99" Type="http://schemas.openxmlformats.org/officeDocument/2006/relationships/image" Target="../media/image950.png"/><Relationship Id="rId101" Type="http://schemas.openxmlformats.org/officeDocument/2006/relationships/image" Target="../media/image951.png"/><Relationship Id="rId122" Type="http://schemas.openxmlformats.org/officeDocument/2006/relationships/image" Target="../media/image961.png"/><Relationship Id="rId143" Type="http://schemas.openxmlformats.org/officeDocument/2006/relationships/customXml" Target="../ink/ink1128.xml"/><Relationship Id="rId148" Type="http://schemas.openxmlformats.org/officeDocument/2006/relationships/image" Target="../media/image974.png"/><Relationship Id="rId4" Type="http://schemas.openxmlformats.org/officeDocument/2006/relationships/customXml" Target="../ink/ink1056.xml"/><Relationship Id="rId9" Type="http://schemas.openxmlformats.org/officeDocument/2006/relationships/image" Target="../media/image618.png"/><Relationship Id="rId26" Type="http://schemas.openxmlformats.org/officeDocument/2006/relationships/customXml" Target="../ink/ink1067.xml"/><Relationship Id="rId47" Type="http://schemas.openxmlformats.org/officeDocument/2006/relationships/image" Target="../media/image925.png"/><Relationship Id="rId68" Type="http://schemas.openxmlformats.org/officeDocument/2006/relationships/customXml" Target="../ink/ink1089.xml"/><Relationship Id="rId89" Type="http://schemas.openxmlformats.org/officeDocument/2006/relationships/customXml" Target="../ink/ink1100.xml"/><Relationship Id="rId112" Type="http://schemas.openxmlformats.org/officeDocument/2006/relationships/customXml" Target="../ink/ink1112.xml"/><Relationship Id="rId133" Type="http://schemas.openxmlformats.org/officeDocument/2006/relationships/customXml" Target="../ink/ink1123.xml"/><Relationship Id="rId154" Type="http://schemas.openxmlformats.org/officeDocument/2006/relationships/image" Target="../media/image977.png"/><Relationship Id="rId16" Type="http://schemas.openxmlformats.org/officeDocument/2006/relationships/customXml" Target="../ink/ink1062.xml"/><Relationship Id="rId37" Type="http://schemas.openxmlformats.org/officeDocument/2006/relationships/image" Target="../media/image921.png"/><Relationship Id="rId58" Type="http://schemas.openxmlformats.org/officeDocument/2006/relationships/customXml" Target="../ink/ink1084.xml"/><Relationship Id="rId79" Type="http://schemas.openxmlformats.org/officeDocument/2006/relationships/image" Target="../media/image941.png"/><Relationship Id="rId102" Type="http://schemas.openxmlformats.org/officeDocument/2006/relationships/customXml" Target="../ink/ink1107.xml"/><Relationship Id="rId123" Type="http://schemas.openxmlformats.org/officeDocument/2006/relationships/customXml" Target="../ink/ink1118.xml"/><Relationship Id="rId144" Type="http://schemas.openxmlformats.org/officeDocument/2006/relationships/image" Target="../media/image972.png"/><Relationship Id="rId90" Type="http://schemas.openxmlformats.org/officeDocument/2006/relationships/image" Target="../media/image946.png"/></Relationships>
</file>

<file path=ppt/slides/_rels/slide31.xml.rels><?xml version="1.0" encoding="UTF-8" standalone="yes"?>
<Relationships xmlns="http://schemas.openxmlformats.org/package/2006/relationships"><Relationship Id="rId13" Type="http://schemas.openxmlformats.org/officeDocument/2006/relationships/image" Target="../media/image984.png"/><Relationship Id="rId18" Type="http://schemas.openxmlformats.org/officeDocument/2006/relationships/customXml" Target="../ink/ink1143.xml"/><Relationship Id="rId26" Type="http://schemas.openxmlformats.org/officeDocument/2006/relationships/customXml" Target="../ink/ink1147.xml"/><Relationship Id="rId21" Type="http://schemas.openxmlformats.org/officeDocument/2006/relationships/image" Target="../media/image988.png"/><Relationship Id="rId34" Type="http://schemas.openxmlformats.org/officeDocument/2006/relationships/customXml" Target="../ink/ink1151.xml"/><Relationship Id="rId7" Type="http://schemas.openxmlformats.org/officeDocument/2006/relationships/image" Target="../media/image981.png"/><Relationship Id="rId12" Type="http://schemas.openxmlformats.org/officeDocument/2006/relationships/customXml" Target="../ink/ink1140.xml"/><Relationship Id="rId17" Type="http://schemas.openxmlformats.org/officeDocument/2006/relationships/image" Target="../media/image986.png"/><Relationship Id="rId25" Type="http://schemas.openxmlformats.org/officeDocument/2006/relationships/image" Target="../media/image990.png"/><Relationship Id="rId33" Type="http://schemas.openxmlformats.org/officeDocument/2006/relationships/image" Target="../media/image994.png"/><Relationship Id="rId2" Type="http://schemas.openxmlformats.org/officeDocument/2006/relationships/customXml" Target="../ink/ink1135.xml"/><Relationship Id="rId16" Type="http://schemas.openxmlformats.org/officeDocument/2006/relationships/customXml" Target="../ink/ink1142.xml"/><Relationship Id="rId20" Type="http://schemas.openxmlformats.org/officeDocument/2006/relationships/customXml" Target="../ink/ink1144.xml"/><Relationship Id="rId29" Type="http://schemas.openxmlformats.org/officeDocument/2006/relationships/image" Target="../media/image992.png"/><Relationship Id="rId1" Type="http://schemas.openxmlformats.org/officeDocument/2006/relationships/slideLayout" Target="../slideLayouts/slideLayout30.xml"/><Relationship Id="rId6" Type="http://schemas.openxmlformats.org/officeDocument/2006/relationships/customXml" Target="../ink/ink1137.xml"/><Relationship Id="rId11" Type="http://schemas.openxmlformats.org/officeDocument/2006/relationships/image" Target="../media/image983.png"/><Relationship Id="rId24" Type="http://schemas.openxmlformats.org/officeDocument/2006/relationships/customXml" Target="../ink/ink1146.xml"/><Relationship Id="rId32" Type="http://schemas.openxmlformats.org/officeDocument/2006/relationships/customXml" Target="../ink/ink1150.xml"/><Relationship Id="rId37" Type="http://schemas.openxmlformats.org/officeDocument/2006/relationships/image" Target="../media/image996.png"/><Relationship Id="rId5" Type="http://schemas.openxmlformats.org/officeDocument/2006/relationships/image" Target="../media/image980.png"/><Relationship Id="rId15" Type="http://schemas.openxmlformats.org/officeDocument/2006/relationships/image" Target="../media/image985.png"/><Relationship Id="rId23" Type="http://schemas.openxmlformats.org/officeDocument/2006/relationships/image" Target="../media/image989.png"/><Relationship Id="rId28" Type="http://schemas.openxmlformats.org/officeDocument/2006/relationships/customXml" Target="../ink/ink1148.xml"/><Relationship Id="rId36" Type="http://schemas.openxmlformats.org/officeDocument/2006/relationships/customXml" Target="../ink/ink1152.xml"/><Relationship Id="rId10" Type="http://schemas.openxmlformats.org/officeDocument/2006/relationships/customXml" Target="../ink/ink1139.xml"/><Relationship Id="rId19" Type="http://schemas.openxmlformats.org/officeDocument/2006/relationships/image" Target="../media/image987.png"/><Relationship Id="rId31" Type="http://schemas.openxmlformats.org/officeDocument/2006/relationships/image" Target="../media/image993.png"/><Relationship Id="rId4" Type="http://schemas.openxmlformats.org/officeDocument/2006/relationships/customXml" Target="../ink/ink1136.xml"/><Relationship Id="rId9" Type="http://schemas.openxmlformats.org/officeDocument/2006/relationships/image" Target="../media/image982.png"/><Relationship Id="rId14" Type="http://schemas.openxmlformats.org/officeDocument/2006/relationships/customXml" Target="../ink/ink1141.xml"/><Relationship Id="rId22" Type="http://schemas.openxmlformats.org/officeDocument/2006/relationships/customXml" Target="../ink/ink1145.xml"/><Relationship Id="rId27" Type="http://schemas.openxmlformats.org/officeDocument/2006/relationships/image" Target="../media/image991.png"/><Relationship Id="rId30" Type="http://schemas.openxmlformats.org/officeDocument/2006/relationships/customXml" Target="../ink/ink1149.xml"/><Relationship Id="rId35" Type="http://schemas.openxmlformats.org/officeDocument/2006/relationships/image" Target="../media/image995.png"/><Relationship Id="rId8" Type="http://schemas.openxmlformats.org/officeDocument/2006/relationships/customXml" Target="../ink/ink1138.xml"/><Relationship Id="rId3" Type="http://schemas.openxmlformats.org/officeDocument/2006/relationships/image" Target="../media/image979.png"/></Relationships>
</file>

<file path=ppt/slides/_rels/slide32.xml.rels><?xml version="1.0" encoding="UTF-8" standalone="yes"?>
<Relationships xmlns="http://schemas.openxmlformats.org/package/2006/relationships"><Relationship Id="rId13" Type="http://schemas.openxmlformats.org/officeDocument/2006/relationships/image" Target="../media/image669.png"/><Relationship Id="rId18" Type="http://schemas.openxmlformats.org/officeDocument/2006/relationships/customXml" Target="../ink/ink1161.xml"/><Relationship Id="rId26" Type="http://schemas.openxmlformats.org/officeDocument/2006/relationships/customXml" Target="../ink/ink1165.xml"/><Relationship Id="rId39" Type="http://schemas.openxmlformats.org/officeDocument/2006/relationships/image" Target="../media/image1000.png"/><Relationship Id="rId21" Type="http://schemas.openxmlformats.org/officeDocument/2006/relationships/image" Target="../media/image673.png"/><Relationship Id="rId34" Type="http://schemas.openxmlformats.org/officeDocument/2006/relationships/customXml" Target="../ink/ink1169.xml"/><Relationship Id="rId42" Type="http://schemas.openxmlformats.org/officeDocument/2006/relationships/customXml" Target="../ink/ink1173.xml"/><Relationship Id="rId7" Type="http://schemas.openxmlformats.org/officeDocument/2006/relationships/image" Target="../media/image666.png"/><Relationship Id="rId2" Type="http://schemas.openxmlformats.org/officeDocument/2006/relationships/customXml" Target="../ink/ink1153.xml"/><Relationship Id="rId16" Type="http://schemas.openxmlformats.org/officeDocument/2006/relationships/customXml" Target="../ink/ink1160.xml"/><Relationship Id="rId20" Type="http://schemas.openxmlformats.org/officeDocument/2006/relationships/customXml" Target="../ink/ink1162.xml"/><Relationship Id="rId29" Type="http://schemas.openxmlformats.org/officeDocument/2006/relationships/image" Target="../media/image720.png"/><Relationship Id="rId41" Type="http://schemas.openxmlformats.org/officeDocument/2006/relationships/image" Target="../media/image1001.png"/><Relationship Id="rId1" Type="http://schemas.openxmlformats.org/officeDocument/2006/relationships/slideLayout" Target="../slideLayouts/slideLayout30.xml"/><Relationship Id="rId6" Type="http://schemas.openxmlformats.org/officeDocument/2006/relationships/customXml" Target="../ink/ink1155.xml"/><Relationship Id="rId11" Type="http://schemas.openxmlformats.org/officeDocument/2006/relationships/image" Target="../media/image668.png"/><Relationship Id="rId24" Type="http://schemas.openxmlformats.org/officeDocument/2006/relationships/customXml" Target="../ink/ink1164.xml"/><Relationship Id="rId32" Type="http://schemas.openxmlformats.org/officeDocument/2006/relationships/customXml" Target="../ink/ink1168.xml"/><Relationship Id="rId37" Type="http://schemas.openxmlformats.org/officeDocument/2006/relationships/image" Target="../media/image999.png"/><Relationship Id="rId40" Type="http://schemas.openxmlformats.org/officeDocument/2006/relationships/customXml" Target="../ink/ink1172.xml"/><Relationship Id="rId5" Type="http://schemas.openxmlformats.org/officeDocument/2006/relationships/image" Target="../media/image665.png"/><Relationship Id="rId15" Type="http://schemas.openxmlformats.org/officeDocument/2006/relationships/image" Target="../media/image670.png"/><Relationship Id="rId23" Type="http://schemas.openxmlformats.org/officeDocument/2006/relationships/image" Target="../media/image674.png"/><Relationship Id="rId28" Type="http://schemas.openxmlformats.org/officeDocument/2006/relationships/customXml" Target="../ink/ink1166.xml"/><Relationship Id="rId36" Type="http://schemas.openxmlformats.org/officeDocument/2006/relationships/customXml" Target="../ink/ink1170.xml"/><Relationship Id="rId10" Type="http://schemas.openxmlformats.org/officeDocument/2006/relationships/customXml" Target="../ink/ink1157.xml"/><Relationship Id="rId19" Type="http://schemas.openxmlformats.org/officeDocument/2006/relationships/image" Target="../media/image672.png"/><Relationship Id="rId31" Type="http://schemas.openxmlformats.org/officeDocument/2006/relationships/image" Target="../media/image721.png"/><Relationship Id="rId4" Type="http://schemas.openxmlformats.org/officeDocument/2006/relationships/customXml" Target="../ink/ink1154.xml"/><Relationship Id="rId9" Type="http://schemas.openxmlformats.org/officeDocument/2006/relationships/image" Target="../media/image667.png"/><Relationship Id="rId14" Type="http://schemas.openxmlformats.org/officeDocument/2006/relationships/customXml" Target="../ink/ink1159.xml"/><Relationship Id="rId22" Type="http://schemas.openxmlformats.org/officeDocument/2006/relationships/customXml" Target="../ink/ink1163.xml"/><Relationship Id="rId27" Type="http://schemas.openxmlformats.org/officeDocument/2006/relationships/image" Target="../media/image719.png"/><Relationship Id="rId30" Type="http://schemas.openxmlformats.org/officeDocument/2006/relationships/customXml" Target="../ink/ink1167.xml"/><Relationship Id="rId35" Type="http://schemas.openxmlformats.org/officeDocument/2006/relationships/image" Target="../media/image998.png"/><Relationship Id="rId43" Type="http://schemas.openxmlformats.org/officeDocument/2006/relationships/image" Target="../media/image1002.png"/><Relationship Id="rId8" Type="http://schemas.openxmlformats.org/officeDocument/2006/relationships/customXml" Target="../ink/ink1156.xml"/><Relationship Id="rId3" Type="http://schemas.openxmlformats.org/officeDocument/2006/relationships/image" Target="../media/image664.png"/><Relationship Id="rId12" Type="http://schemas.openxmlformats.org/officeDocument/2006/relationships/customXml" Target="../ink/ink1158.xml"/><Relationship Id="rId17" Type="http://schemas.openxmlformats.org/officeDocument/2006/relationships/image" Target="../media/image671.png"/><Relationship Id="rId25" Type="http://schemas.openxmlformats.org/officeDocument/2006/relationships/image" Target="../media/image718.png"/><Relationship Id="rId33" Type="http://schemas.openxmlformats.org/officeDocument/2006/relationships/image" Target="../media/image997.png"/><Relationship Id="rId38" Type="http://schemas.openxmlformats.org/officeDocument/2006/relationships/customXml" Target="../ink/ink1171.xml"/></Relationships>
</file>

<file path=ppt/slides/_rels/slide33.xml.rels><?xml version="1.0" encoding="UTF-8" standalone="yes"?>
<Relationships xmlns="http://schemas.openxmlformats.org/package/2006/relationships"><Relationship Id="rId2" Type="http://schemas.openxmlformats.org/officeDocument/2006/relationships/image" Target="../media/image1003.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8.png"/><Relationship Id="rId42" Type="http://schemas.openxmlformats.org/officeDocument/2006/relationships/customXml" Target="../ink/ink21.xml"/><Relationship Id="rId47" Type="http://schemas.openxmlformats.org/officeDocument/2006/relationships/image" Target="../media/image31.png"/><Relationship Id="rId63" Type="http://schemas.openxmlformats.org/officeDocument/2006/relationships/image" Target="../media/image39.png"/><Relationship Id="rId68" Type="http://schemas.openxmlformats.org/officeDocument/2006/relationships/customXml" Target="../ink/ink34.xml"/><Relationship Id="rId84" Type="http://schemas.openxmlformats.org/officeDocument/2006/relationships/customXml" Target="../ink/ink42.xml"/><Relationship Id="rId89" Type="http://schemas.openxmlformats.org/officeDocument/2006/relationships/image" Target="../media/image52.png"/><Relationship Id="rId16" Type="http://schemas.openxmlformats.org/officeDocument/2006/relationships/customXml" Target="../ink/ink8.xml"/><Relationship Id="rId11" Type="http://schemas.openxmlformats.org/officeDocument/2006/relationships/image" Target="../media/image13.png"/><Relationship Id="rId32" Type="http://schemas.openxmlformats.org/officeDocument/2006/relationships/customXml" Target="../ink/ink16.xml"/><Relationship Id="rId37" Type="http://schemas.openxmlformats.org/officeDocument/2006/relationships/image" Target="../media/image26.png"/><Relationship Id="rId53" Type="http://schemas.openxmlformats.org/officeDocument/2006/relationships/image" Target="../media/image34.png"/><Relationship Id="rId58" Type="http://schemas.openxmlformats.org/officeDocument/2006/relationships/customXml" Target="../ink/ink29.xml"/><Relationship Id="rId74" Type="http://schemas.openxmlformats.org/officeDocument/2006/relationships/customXml" Target="../ink/ink37.xml"/><Relationship Id="rId79" Type="http://schemas.openxmlformats.org/officeDocument/2006/relationships/image" Target="../media/image47.png"/><Relationship Id="rId5" Type="http://schemas.openxmlformats.org/officeDocument/2006/relationships/image" Target="../media/image10.png"/><Relationship Id="rId90" Type="http://schemas.openxmlformats.org/officeDocument/2006/relationships/customXml" Target="../ink/ink45.xml"/><Relationship Id="rId95" Type="http://schemas.openxmlformats.org/officeDocument/2006/relationships/image" Target="../media/image55.png"/><Relationship Id="rId22" Type="http://schemas.openxmlformats.org/officeDocument/2006/relationships/customXml" Target="../ink/ink11.xml"/><Relationship Id="rId27" Type="http://schemas.openxmlformats.org/officeDocument/2006/relationships/image" Target="../media/image21.png"/><Relationship Id="rId43" Type="http://schemas.openxmlformats.org/officeDocument/2006/relationships/image" Target="../media/image29.png"/><Relationship Id="rId48" Type="http://schemas.openxmlformats.org/officeDocument/2006/relationships/customXml" Target="../ink/ink24.xml"/><Relationship Id="rId64" Type="http://schemas.openxmlformats.org/officeDocument/2006/relationships/customXml" Target="../ink/ink32.xml"/><Relationship Id="rId69" Type="http://schemas.openxmlformats.org/officeDocument/2006/relationships/image" Target="../media/image42.png"/><Relationship Id="rId80" Type="http://schemas.openxmlformats.org/officeDocument/2006/relationships/customXml" Target="../ink/ink40.xml"/><Relationship Id="rId85" Type="http://schemas.openxmlformats.org/officeDocument/2006/relationships/image" Target="../media/image50.png"/><Relationship Id="rId3" Type="http://schemas.openxmlformats.org/officeDocument/2006/relationships/image" Target="../media/image910.png"/><Relationship Id="rId12" Type="http://schemas.openxmlformats.org/officeDocument/2006/relationships/customXml" Target="../ink/ink6.xml"/><Relationship Id="rId17" Type="http://schemas.openxmlformats.org/officeDocument/2006/relationships/image" Target="../media/image16.png"/><Relationship Id="rId25" Type="http://schemas.openxmlformats.org/officeDocument/2006/relationships/image" Target="../media/image20.png"/><Relationship Id="rId33" Type="http://schemas.openxmlformats.org/officeDocument/2006/relationships/image" Target="../media/image24.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7.png"/><Relationship Id="rId67" Type="http://schemas.openxmlformats.org/officeDocument/2006/relationships/image" Target="../media/image41.png"/><Relationship Id="rId20" Type="http://schemas.openxmlformats.org/officeDocument/2006/relationships/customXml" Target="../ink/ink10.xml"/><Relationship Id="rId41" Type="http://schemas.openxmlformats.org/officeDocument/2006/relationships/image" Target="../media/image28.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75" Type="http://schemas.openxmlformats.org/officeDocument/2006/relationships/image" Target="../media/image45.png"/><Relationship Id="rId83" Type="http://schemas.openxmlformats.org/officeDocument/2006/relationships/image" Target="../media/image49.png"/><Relationship Id="rId88" Type="http://schemas.openxmlformats.org/officeDocument/2006/relationships/customXml" Target="../ink/ink44.xml"/><Relationship Id="rId91" Type="http://schemas.openxmlformats.org/officeDocument/2006/relationships/image" Target="../media/image53.png"/><Relationship Id="rId96" Type="http://schemas.openxmlformats.org/officeDocument/2006/relationships/customXml" Target="../ink/ink48.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5.png"/><Relationship Id="rId23" Type="http://schemas.openxmlformats.org/officeDocument/2006/relationships/image" Target="../media/image19.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32.png"/><Relationship Id="rId57" Type="http://schemas.openxmlformats.org/officeDocument/2006/relationships/image" Target="../media/image36.png"/><Relationship Id="rId10" Type="http://schemas.openxmlformats.org/officeDocument/2006/relationships/customXml" Target="../ink/ink5.xml"/><Relationship Id="rId31" Type="http://schemas.openxmlformats.org/officeDocument/2006/relationships/image" Target="../media/image23.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40.png"/><Relationship Id="rId73" Type="http://schemas.openxmlformats.org/officeDocument/2006/relationships/image" Target="../media/image44.png"/><Relationship Id="rId78" Type="http://schemas.openxmlformats.org/officeDocument/2006/relationships/customXml" Target="../ink/ink39.xml"/><Relationship Id="rId81" Type="http://schemas.openxmlformats.org/officeDocument/2006/relationships/image" Target="../media/image48.png"/><Relationship Id="rId86" Type="http://schemas.openxmlformats.org/officeDocument/2006/relationships/customXml" Target="../ink/ink43.xml"/><Relationship Id="rId94" Type="http://schemas.openxmlformats.org/officeDocument/2006/relationships/customXml" Target="../ink/ink47.xml"/><Relationship Id="rId99" Type="http://schemas.openxmlformats.org/officeDocument/2006/relationships/customXml" Target="../ink/ink50.xml"/><Relationship Id="rId4" Type="http://schemas.openxmlformats.org/officeDocument/2006/relationships/customXml" Target="../ink/ink2.xml"/><Relationship Id="rId9" Type="http://schemas.openxmlformats.org/officeDocument/2006/relationships/image" Target="../media/image12.png"/><Relationship Id="rId13" Type="http://schemas.openxmlformats.org/officeDocument/2006/relationships/image" Target="../media/image14.png"/><Relationship Id="rId18" Type="http://schemas.openxmlformats.org/officeDocument/2006/relationships/customXml" Target="../ink/ink9.xml"/><Relationship Id="rId39" Type="http://schemas.openxmlformats.org/officeDocument/2006/relationships/image" Target="../media/image27.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5.png"/><Relationship Id="rId76" Type="http://schemas.openxmlformats.org/officeDocument/2006/relationships/customXml" Target="../ink/ink38.xml"/><Relationship Id="rId97" Type="http://schemas.openxmlformats.org/officeDocument/2006/relationships/image" Target="../media/image56.png"/><Relationship Id="rId7" Type="http://schemas.openxmlformats.org/officeDocument/2006/relationships/image" Target="../media/image1111.png"/><Relationship Id="rId71" Type="http://schemas.openxmlformats.org/officeDocument/2006/relationships/image" Target="../media/image43.png"/><Relationship Id="rId92" Type="http://schemas.openxmlformats.org/officeDocument/2006/relationships/customXml" Target="../ink/ink46.xml"/><Relationship Id="rId2" Type="http://schemas.openxmlformats.org/officeDocument/2006/relationships/customXml" Target="../ink/ink1.xml"/><Relationship Id="rId29" Type="http://schemas.openxmlformats.org/officeDocument/2006/relationships/image" Target="../media/image22.png"/><Relationship Id="rId24" Type="http://schemas.openxmlformats.org/officeDocument/2006/relationships/customXml" Target="../ink/ink12.xml"/><Relationship Id="rId40" Type="http://schemas.openxmlformats.org/officeDocument/2006/relationships/customXml" Target="../ink/ink20.xml"/><Relationship Id="rId45" Type="http://schemas.openxmlformats.org/officeDocument/2006/relationships/image" Target="../media/image30.png"/><Relationship Id="rId66" Type="http://schemas.openxmlformats.org/officeDocument/2006/relationships/customXml" Target="../ink/ink33.xml"/><Relationship Id="rId87" Type="http://schemas.openxmlformats.org/officeDocument/2006/relationships/image" Target="../media/image51.png"/><Relationship Id="rId61" Type="http://schemas.openxmlformats.org/officeDocument/2006/relationships/image" Target="../media/image38.png"/><Relationship Id="rId82" Type="http://schemas.openxmlformats.org/officeDocument/2006/relationships/customXml" Target="../ink/ink41.xml"/><Relationship Id="rId19" Type="http://schemas.openxmlformats.org/officeDocument/2006/relationships/image" Target="../media/image17.png"/><Relationship Id="rId14" Type="http://schemas.openxmlformats.org/officeDocument/2006/relationships/customXml" Target="../ink/ink7.xml"/><Relationship Id="rId30" Type="http://schemas.openxmlformats.org/officeDocument/2006/relationships/customXml" Target="../ink/ink15.xml"/><Relationship Id="rId35" Type="http://schemas.openxmlformats.org/officeDocument/2006/relationships/image" Target="../media/image25.png"/><Relationship Id="rId56" Type="http://schemas.openxmlformats.org/officeDocument/2006/relationships/customXml" Target="../ink/ink28.xml"/><Relationship Id="rId77" Type="http://schemas.openxmlformats.org/officeDocument/2006/relationships/image" Target="../media/image46.png"/><Relationship Id="rId8" Type="http://schemas.openxmlformats.org/officeDocument/2006/relationships/customXml" Target="../ink/ink4.xml"/><Relationship Id="rId51" Type="http://schemas.openxmlformats.org/officeDocument/2006/relationships/image" Target="../media/image33.png"/><Relationship Id="rId72" Type="http://schemas.openxmlformats.org/officeDocument/2006/relationships/customXml" Target="../ink/ink36.xml"/><Relationship Id="rId93" Type="http://schemas.openxmlformats.org/officeDocument/2006/relationships/image" Target="../media/image54.png"/><Relationship Id="rId98" Type="http://schemas.openxmlformats.org/officeDocument/2006/relationships/customXml" Target="../ink/ink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D0796-C825-851C-B9B6-C99D70671D79}"/>
              </a:ext>
            </a:extLst>
          </p:cNvPr>
          <p:cNvSpPr>
            <a:spLocks noGrp="1"/>
          </p:cNvSpPr>
          <p:nvPr>
            <p:ph type="ctrTitle"/>
          </p:nvPr>
        </p:nvSpPr>
        <p:spPr/>
        <p:txBody>
          <a:bodyPr>
            <a:normAutofit/>
          </a:bodyPr>
          <a:lstStyle/>
          <a:p>
            <a:r>
              <a:rPr lang="zh-CN" altLang="en-US" sz="8800" dirty="0">
                <a:latin typeface="幼圆" panose="02010509060101010101" pitchFamily="49" charset="-122"/>
                <a:ea typeface="幼圆" panose="02010509060101010101" pitchFamily="49" charset="-122"/>
              </a:rPr>
              <a:t>坐标系</a:t>
            </a:r>
          </a:p>
        </p:txBody>
      </p:sp>
      <p:sp>
        <p:nvSpPr>
          <p:cNvPr id="3" name="副标题 2">
            <a:extLst>
              <a:ext uri="{FF2B5EF4-FFF2-40B4-BE49-F238E27FC236}">
                <a16:creationId xmlns:a16="http://schemas.microsoft.com/office/drawing/2014/main" id="{9EC9F0DA-E252-D73E-3782-08A0FFBD7167}"/>
              </a:ext>
            </a:extLst>
          </p:cNvPr>
          <p:cNvSpPr>
            <a:spLocks noGrp="1"/>
          </p:cNvSpPr>
          <p:nvPr>
            <p:ph type="subTitle" idx="1"/>
          </p:nvPr>
        </p:nvSpPr>
        <p:spPr/>
        <p:txBody>
          <a:bodyPr>
            <a:normAutofit/>
          </a:bodyPr>
          <a:lstStyle/>
          <a:p>
            <a:r>
              <a:rPr lang="en-US" altLang="zh-CN" sz="2800" b="1" dirty="0">
                <a:latin typeface="Carta Magna Line" panose="04000000000000000900" pitchFamily="82" charset="0"/>
              </a:rPr>
              <a:t>Coordinate System</a:t>
            </a:r>
            <a:endParaRPr lang="zh-CN" altLang="en-US" sz="2800" dirty="0"/>
          </a:p>
        </p:txBody>
      </p:sp>
    </p:spTree>
    <p:extLst>
      <p:ext uri="{BB962C8B-B14F-4D97-AF65-F5344CB8AC3E}">
        <p14:creationId xmlns:p14="http://schemas.microsoft.com/office/powerpoint/2010/main" val="3213066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0353724-0AEA-E98E-8B1D-B613434C2EE5}"/>
              </a:ext>
            </a:extLst>
          </p:cNvPr>
          <p:cNvSpPr>
            <a:spLocks noGrp="1"/>
          </p:cNvSpPr>
          <p:nvPr>
            <p:ph type="title"/>
          </p:nvPr>
        </p:nvSpPr>
        <p:spPr>
          <a:xfrm>
            <a:off x="457200" y="4960138"/>
            <a:ext cx="11521440" cy="1463040"/>
          </a:xfrm>
        </p:spPr>
        <p:txBody>
          <a:bodyPr/>
          <a:lstStyle/>
          <a:p>
            <a:r>
              <a:rPr lang="zh-CN" altLang="en-US" dirty="0">
                <a:latin typeface="华文琥珀" panose="02010800040101010101" pitchFamily="2" charset="-122"/>
                <a:ea typeface="华文琥珀" panose="02010800040101010101" pitchFamily="2" charset="-122"/>
              </a:rPr>
              <a:t>坐标系对象封装与运算简介      </a:t>
            </a:r>
          </a:p>
        </p:txBody>
      </p:sp>
      <p:pic>
        <p:nvPicPr>
          <p:cNvPr id="12" name="图片占位符 11">
            <a:extLst>
              <a:ext uri="{FF2B5EF4-FFF2-40B4-BE49-F238E27FC236}">
                <a16:creationId xmlns:a16="http://schemas.microsoft.com/office/drawing/2014/main" id="{9A9616A8-0DEA-405D-EAD6-5CFE1304708A}"/>
              </a:ext>
            </a:extLst>
          </p:cNvPr>
          <p:cNvPicPr>
            <a:picLocks noGrp="1" noChangeAspect="1"/>
          </p:cNvPicPr>
          <p:nvPr>
            <p:ph type="pic" idx="1"/>
          </p:nvPr>
        </p:nvPicPr>
        <p:blipFill rotWithShape="1">
          <a:blip r:embed="rId2"/>
          <a:srcRect t="10599" b="10599"/>
          <a:stretch/>
        </p:blipFill>
        <p:spPr/>
      </p:pic>
    </p:spTree>
    <p:extLst>
      <p:ext uri="{BB962C8B-B14F-4D97-AF65-F5344CB8AC3E}">
        <p14:creationId xmlns:p14="http://schemas.microsoft.com/office/powerpoint/2010/main" val="4041202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D56BDF-3AAD-2217-B015-8BE9CFF836DE}"/>
              </a:ext>
            </a:extLst>
          </p:cNvPr>
          <p:cNvSpPr>
            <a:spLocks noGrp="1"/>
          </p:cNvSpPr>
          <p:nvPr>
            <p:ph type="title"/>
          </p:nvPr>
        </p:nvSpPr>
        <p:spPr>
          <a:xfrm>
            <a:off x="1024128" y="585216"/>
            <a:ext cx="9720072" cy="1293461"/>
          </a:xfrm>
        </p:spPr>
        <p:txBody>
          <a:bodyPr/>
          <a:lstStyle/>
          <a:p>
            <a:r>
              <a:rPr lang="zh-CN" altLang="en-US" dirty="0">
                <a:latin typeface="幼圆" panose="02010509060101010101" pitchFamily="49" charset="-122"/>
                <a:ea typeface="幼圆" panose="02010509060101010101" pitchFamily="49" charset="-122"/>
              </a:rPr>
              <a:t>坐标系的程序化的缘由</a:t>
            </a:r>
          </a:p>
        </p:txBody>
      </p:sp>
      <p:sp>
        <p:nvSpPr>
          <p:cNvPr id="3" name="内容占位符 2">
            <a:extLst>
              <a:ext uri="{FF2B5EF4-FFF2-40B4-BE49-F238E27FC236}">
                <a16:creationId xmlns:a16="http://schemas.microsoft.com/office/drawing/2014/main" id="{13876C21-6307-465D-3521-524605487E4E}"/>
              </a:ext>
            </a:extLst>
          </p:cNvPr>
          <p:cNvSpPr>
            <a:spLocks noGrp="1"/>
          </p:cNvSpPr>
          <p:nvPr>
            <p:ph idx="1"/>
          </p:nvPr>
        </p:nvSpPr>
        <p:spPr>
          <a:xfrm>
            <a:off x="897775" y="2011679"/>
            <a:ext cx="11294225" cy="4418617"/>
          </a:xfr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lnSpcReduction="10000"/>
          </a:bodyPr>
          <a:lstStyle/>
          <a:p>
            <a:r>
              <a:rPr lang="zh-CN" altLang="en-US" sz="2500" dirty="0">
                <a:latin typeface="幼圆" panose="02010509060101010101" pitchFamily="49" charset="-122"/>
                <a:ea typeface="幼圆" panose="02010509060101010101" pitchFamily="49" charset="-122"/>
              </a:rPr>
              <a:t>坐标系一直是最为抽象与困难的数学物理对象</a:t>
            </a:r>
            <a:endParaRPr lang="en-US" altLang="zh-CN" sz="2500" dirty="0">
              <a:latin typeface="幼圆" panose="02010509060101010101" pitchFamily="49" charset="-122"/>
              <a:ea typeface="幼圆" panose="02010509060101010101" pitchFamily="49" charset="-122"/>
            </a:endParaRPr>
          </a:p>
          <a:p>
            <a:r>
              <a:rPr lang="zh-CN" altLang="en-US" sz="2500" dirty="0">
                <a:latin typeface="幼圆" panose="02010509060101010101" pitchFamily="49" charset="-122"/>
                <a:ea typeface="幼圆" panose="02010509060101010101" pitchFamily="49" charset="-122"/>
              </a:rPr>
              <a:t>整个物理学几乎围绕坐标系（参考系）展开</a:t>
            </a:r>
            <a:endParaRPr lang="en-US" altLang="zh-CN" sz="2500" dirty="0">
              <a:latin typeface="幼圆" panose="02010509060101010101" pitchFamily="49" charset="-122"/>
              <a:ea typeface="幼圆" panose="02010509060101010101" pitchFamily="49" charset="-122"/>
            </a:endParaRPr>
          </a:p>
          <a:p>
            <a:r>
              <a:rPr lang="zh-CN" altLang="en-US" sz="2500" dirty="0">
                <a:latin typeface="幼圆" panose="02010509060101010101" pitchFamily="49" charset="-122"/>
                <a:ea typeface="幼圆" panose="02010509060101010101" pitchFamily="49" charset="-122"/>
              </a:rPr>
              <a:t>发展出</a:t>
            </a:r>
            <a:r>
              <a:rPr lang="zh-CN" altLang="en-US" sz="2500" b="1" dirty="0">
                <a:latin typeface="幼圆" panose="02010509060101010101" pitchFamily="49" charset="-122"/>
                <a:ea typeface="幼圆" panose="02010509060101010101" pitchFamily="49" charset="-122"/>
              </a:rPr>
              <a:t>张量运算</a:t>
            </a:r>
            <a:r>
              <a:rPr lang="zh-CN" altLang="en-US" sz="2500" dirty="0">
                <a:latin typeface="幼圆" panose="02010509060101010101" pitchFamily="49" charset="-122"/>
                <a:ea typeface="幼圆" panose="02010509060101010101" pitchFamily="49" charset="-122"/>
              </a:rPr>
              <a:t>以后更加抽象，必须经过多年训练才勉强掌握</a:t>
            </a:r>
            <a:endParaRPr lang="en-US" altLang="zh-CN" sz="2500" dirty="0">
              <a:latin typeface="幼圆" panose="02010509060101010101" pitchFamily="49" charset="-122"/>
              <a:ea typeface="幼圆" panose="02010509060101010101" pitchFamily="49" charset="-122"/>
            </a:endParaRPr>
          </a:p>
          <a:p>
            <a:r>
              <a:rPr lang="zh-CN" altLang="en-US" sz="2500" dirty="0">
                <a:latin typeface="幼圆" panose="02010509060101010101" pitchFamily="49" charset="-122"/>
                <a:ea typeface="幼圆" panose="02010509060101010101" pitchFamily="49" charset="-122"/>
              </a:rPr>
              <a:t>所以尝试使用一种简化方法来处理好坐标系运算难题</a:t>
            </a:r>
            <a:endParaRPr lang="en-US" altLang="zh-CN" sz="2500" dirty="0">
              <a:latin typeface="幼圆" panose="02010509060101010101" pitchFamily="49" charset="-122"/>
              <a:ea typeface="幼圆" panose="02010509060101010101" pitchFamily="49" charset="-122"/>
            </a:endParaRPr>
          </a:p>
          <a:p>
            <a:r>
              <a:rPr lang="zh-CN" altLang="en-US" sz="2500" dirty="0">
                <a:latin typeface="幼圆" panose="02010509060101010101" pitchFamily="49" charset="-122"/>
                <a:ea typeface="幼圆" panose="02010509060101010101" pitchFamily="49" charset="-122"/>
              </a:rPr>
              <a:t>坐标系变换常使用</a:t>
            </a:r>
            <a:r>
              <a:rPr lang="zh-CN" altLang="en-US" sz="2500" b="1" dirty="0">
                <a:latin typeface="幼圆" panose="02010509060101010101" pitchFamily="49" charset="-122"/>
                <a:ea typeface="幼圆" panose="02010509060101010101" pitchFamily="49" charset="-122"/>
              </a:rPr>
              <a:t>矩阵</a:t>
            </a:r>
            <a:r>
              <a:rPr lang="zh-CN" altLang="en-US" sz="2500" dirty="0">
                <a:latin typeface="幼圆" panose="02010509060101010101" pitchFamily="49" charset="-122"/>
                <a:ea typeface="幼圆" panose="02010509060101010101" pitchFamily="49" charset="-122"/>
              </a:rPr>
              <a:t>进行，但作为数学对象，矩阵不是为坐标系变化定制的， 矩阵过于数学化，</a:t>
            </a:r>
            <a:r>
              <a:rPr lang="zh-CN" altLang="en-US" sz="2500" b="1" dirty="0">
                <a:latin typeface="幼圆" panose="02010509060101010101" pitchFamily="49" charset="-122"/>
                <a:ea typeface="幼圆" panose="02010509060101010101" pitchFamily="49" charset="-122"/>
              </a:rPr>
              <a:t>含义模糊</a:t>
            </a:r>
            <a:r>
              <a:rPr lang="zh-CN" altLang="en-US" sz="2500" dirty="0">
                <a:latin typeface="幼圆" panose="02010509060101010101" pitchFamily="49" charset="-122"/>
                <a:ea typeface="幼圆" panose="02010509060101010101" pitchFamily="49" charset="-122"/>
              </a:rPr>
              <a:t>。 </a:t>
            </a:r>
            <a:r>
              <a:rPr lang="zh-CN" altLang="en-US" sz="2500" b="1" dirty="0">
                <a:latin typeface="幼圆" panose="02010509060101010101" pitchFamily="49" charset="-122"/>
                <a:ea typeface="幼圆" panose="02010509060101010101" pitchFamily="49" charset="-122"/>
              </a:rPr>
              <a:t>张量</a:t>
            </a:r>
            <a:r>
              <a:rPr lang="zh-CN" altLang="en-US" sz="2500" dirty="0">
                <a:latin typeface="幼圆" panose="02010509060101010101" pitchFamily="49" charset="-122"/>
                <a:ea typeface="幼圆" panose="02010509060101010101" pitchFamily="49" charset="-122"/>
              </a:rPr>
              <a:t>过于抽象，不仅难以掌握，计算机也难以量化，需要专门为坐标系变换设计的概念。</a:t>
            </a:r>
          </a:p>
          <a:p>
            <a:r>
              <a:rPr lang="zh-CN" altLang="en-US" sz="2800" b="1" dirty="0">
                <a:latin typeface="幼圆" panose="02010509060101010101" pitchFamily="49" charset="-122"/>
                <a:ea typeface="幼圆" panose="02010509060101010101" pitchFamily="49" charset="-122"/>
              </a:rPr>
              <a:t>坐标系诞生于电脑发明之前，人们在复杂的运算面前设计出一些方法便于计算，在电脑发明之后利用编程语言的力量进行一些优化是很有必要的</a:t>
            </a:r>
            <a:r>
              <a:rPr lang="zh-CN" altLang="en-US" sz="2500" b="1" dirty="0">
                <a:latin typeface="幼圆" panose="02010509060101010101" pitchFamily="49" charset="-122"/>
                <a:ea typeface="幼圆" panose="02010509060101010101" pitchFamily="49" charset="-122"/>
              </a:rPr>
              <a:t>。</a:t>
            </a:r>
          </a:p>
        </p:txBody>
      </p:sp>
    </p:spTree>
    <p:extLst>
      <p:ext uri="{BB962C8B-B14F-4D97-AF65-F5344CB8AC3E}">
        <p14:creationId xmlns:p14="http://schemas.microsoft.com/office/powerpoint/2010/main" val="3895305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D80508-25A2-CC82-B956-CCF9E369AEFA}"/>
              </a:ext>
            </a:extLst>
          </p:cNvPr>
          <p:cNvSpPr>
            <a:spLocks noGrp="1"/>
          </p:cNvSpPr>
          <p:nvPr>
            <p:ph type="title"/>
          </p:nvPr>
        </p:nvSpPr>
        <p:spPr/>
        <p:txBody>
          <a:bodyPr/>
          <a:lstStyle/>
          <a:p>
            <a:r>
              <a:rPr lang="zh-CN" altLang="en-US" dirty="0"/>
              <a:t>坐标系概念的引出：刻度尺的例子</a:t>
            </a:r>
          </a:p>
        </p:txBody>
      </p:sp>
      <p:sp>
        <p:nvSpPr>
          <p:cNvPr id="8" name="内容占位符 7">
            <a:extLst>
              <a:ext uri="{FF2B5EF4-FFF2-40B4-BE49-F238E27FC236}">
                <a16:creationId xmlns:a16="http://schemas.microsoft.com/office/drawing/2014/main" id="{E1544D19-D1FC-B746-9ADA-1FA9A4447B2B}"/>
              </a:ext>
            </a:extLst>
          </p:cNvPr>
          <p:cNvSpPr>
            <a:spLocks noGrp="1"/>
          </p:cNvSpPr>
          <p:nvPr>
            <p:ph idx="1"/>
          </p:nvPr>
        </p:nvSpPr>
        <p:spPr>
          <a:xfrm>
            <a:off x="2112295" y="1846113"/>
            <a:ext cx="9392317" cy="4065109"/>
          </a:xfrm>
        </p:spPr>
        <p:txBody>
          <a:bodyPr/>
          <a:lstStyle/>
          <a:p>
            <a:r>
              <a:rPr lang="zh-CN" altLang="en-US" dirty="0"/>
              <a:t>物体的长度作为一维的例子，尺子作为一维坐标系</a:t>
            </a:r>
            <a:endParaRPr lang="en-US" altLang="zh-CN" dirty="0"/>
          </a:p>
          <a:p>
            <a:r>
              <a:rPr lang="zh-CN" altLang="en-US" dirty="0"/>
              <a:t>国际标准单位为</a:t>
            </a:r>
            <a:r>
              <a:rPr lang="en-US" altLang="zh-CN" dirty="0"/>
              <a:t>1</a:t>
            </a:r>
            <a:r>
              <a:rPr lang="zh-CN" altLang="en-US" dirty="0"/>
              <a:t>，其他单位用数字表示，例如：</a:t>
            </a:r>
            <a:r>
              <a:rPr lang="en-US" altLang="zh-CN" dirty="0"/>
              <a:t>m </a:t>
            </a:r>
            <a:r>
              <a:rPr lang="zh-CN" altLang="en-US" dirty="0"/>
              <a:t>作为单位</a:t>
            </a:r>
            <a:r>
              <a:rPr lang="en-US" altLang="zh-CN" dirty="0"/>
              <a:t>1,</a:t>
            </a:r>
            <a:r>
              <a:rPr lang="zh-CN" altLang="en-US" dirty="0"/>
              <a:t> </a:t>
            </a:r>
            <a:r>
              <a:rPr lang="en-US" altLang="zh-CN" dirty="0"/>
              <a:t>cm</a:t>
            </a:r>
            <a:r>
              <a:rPr lang="zh-CN" altLang="en-US" dirty="0"/>
              <a:t> </a:t>
            </a:r>
            <a:r>
              <a:rPr lang="en-US" altLang="zh-CN" dirty="0"/>
              <a:t>=</a:t>
            </a:r>
            <a:r>
              <a:rPr lang="zh-CN" altLang="en-US" dirty="0"/>
              <a:t> </a:t>
            </a:r>
            <a:r>
              <a:rPr lang="en-US" altLang="zh-CN" dirty="0"/>
              <a:t>0.01*m = 0.01</a:t>
            </a:r>
          </a:p>
          <a:p>
            <a:r>
              <a:rPr lang="zh-CN" altLang="en-US" dirty="0"/>
              <a:t>下面尺子相当于缩放</a:t>
            </a:r>
            <a:r>
              <a:rPr lang="en-US" altLang="zh-CN" dirty="0"/>
              <a:t>s = 0.01</a:t>
            </a:r>
            <a:r>
              <a:rPr lang="zh-CN" altLang="en-US" dirty="0"/>
              <a:t>的一维坐标系：</a:t>
            </a:r>
            <a:r>
              <a:rPr lang="en-US" altLang="zh-CN" dirty="0"/>
              <a:t>cm{</a:t>
            </a:r>
            <a:r>
              <a:rPr lang="zh-CN" altLang="en-US" dirty="0"/>
              <a:t>缩放</a:t>
            </a:r>
            <a:r>
              <a:rPr lang="en-US" altLang="zh-CN" dirty="0"/>
              <a:t>=0.01</a:t>
            </a:r>
            <a:r>
              <a:rPr lang="zh-CN" altLang="en-US" dirty="0"/>
              <a:t>；位置</a:t>
            </a:r>
            <a:r>
              <a:rPr lang="en-US" altLang="zh-CN" dirty="0"/>
              <a:t>=</a:t>
            </a:r>
            <a:r>
              <a:rPr lang="zh-CN" altLang="en-US" dirty="0"/>
              <a:t>任意</a:t>
            </a:r>
            <a:r>
              <a:rPr lang="en-US" altLang="zh-CN" dirty="0"/>
              <a:t>; </a:t>
            </a:r>
            <a:r>
              <a:rPr lang="zh-CN" altLang="en-US" dirty="0"/>
              <a:t>方向</a:t>
            </a:r>
            <a:r>
              <a:rPr lang="en-US" altLang="zh-CN" dirty="0"/>
              <a:t>=1</a:t>
            </a:r>
            <a:r>
              <a:rPr lang="zh-CN" altLang="en-US" dirty="0"/>
              <a:t>维单位</a:t>
            </a:r>
            <a:r>
              <a:rPr lang="en-US" altLang="zh-CN" dirty="0"/>
              <a:t>}</a:t>
            </a:r>
            <a:endParaRPr lang="zh-CN" altLang="en-US" dirty="0"/>
          </a:p>
        </p:txBody>
      </p:sp>
      <p:pic>
        <p:nvPicPr>
          <p:cNvPr id="9" name="内容占位符 5">
            <a:extLst>
              <a:ext uri="{FF2B5EF4-FFF2-40B4-BE49-F238E27FC236}">
                <a16:creationId xmlns:a16="http://schemas.microsoft.com/office/drawing/2014/main" id="{D9BD406F-982B-EA91-84C0-018A63BF8A67}"/>
              </a:ext>
            </a:extLst>
          </p:cNvPr>
          <p:cNvPicPr>
            <a:picLocks noChangeAspect="1"/>
          </p:cNvPicPr>
          <p:nvPr/>
        </p:nvPicPr>
        <p:blipFill>
          <a:blip r:embed="rId2"/>
          <a:stretch>
            <a:fillRect/>
          </a:stretch>
        </p:blipFill>
        <p:spPr>
          <a:xfrm rot="10800000">
            <a:off x="2927029" y="4682127"/>
            <a:ext cx="3332263" cy="761119"/>
          </a:xfrm>
          <a:prstGeom prst="rect">
            <a:avLst/>
          </a:prstGeom>
        </p:spPr>
      </p:pic>
      <p:pic>
        <p:nvPicPr>
          <p:cNvPr id="11" name="图片 10">
            <a:extLst>
              <a:ext uri="{FF2B5EF4-FFF2-40B4-BE49-F238E27FC236}">
                <a16:creationId xmlns:a16="http://schemas.microsoft.com/office/drawing/2014/main" id="{535F9450-AEBE-D829-D1AE-15DD23304C42}"/>
              </a:ext>
            </a:extLst>
          </p:cNvPr>
          <p:cNvPicPr>
            <a:picLocks noChangeAspect="1"/>
          </p:cNvPicPr>
          <p:nvPr/>
        </p:nvPicPr>
        <p:blipFill>
          <a:blip r:embed="rId3"/>
          <a:stretch>
            <a:fillRect/>
          </a:stretch>
        </p:blipFill>
        <p:spPr>
          <a:xfrm>
            <a:off x="2927029" y="3003965"/>
            <a:ext cx="2065199" cy="1516511"/>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墨迹 13">
                <a:extLst>
                  <a:ext uri="{FF2B5EF4-FFF2-40B4-BE49-F238E27FC236}">
                    <a16:creationId xmlns:a16="http://schemas.microsoft.com/office/drawing/2014/main" id="{B519A858-9BB1-74DF-8C90-7638A69047B7}"/>
                  </a:ext>
                </a:extLst>
              </p14:cNvPr>
              <p14:cNvContentPartPr/>
              <p14:nvPr/>
            </p14:nvContentPartPr>
            <p14:xfrm>
              <a:off x="3099926" y="3911882"/>
              <a:ext cx="9000" cy="782280"/>
            </p14:xfrm>
          </p:contentPart>
        </mc:Choice>
        <mc:Fallback xmlns="">
          <p:pic>
            <p:nvPicPr>
              <p:cNvPr id="14" name="墨迹 13">
                <a:extLst>
                  <a:ext uri="{FF2B5EF4-FFF2-40B4-BE49-F238E27FC236}">
                    <a16:creationId xmlns:a16="http://schemas.microsoft.com/office/drawing/2014/main" id="{B519A858-9BB1-74DF-8C90-7638A69047B7}"/>
                  </a:ext>
                </a:extLst>
              </p:cNvPr>
              <p:cNvPicPr/>
              <p:nvPr/>
            </p:nvPicPr>
            <p:blipFill>
              <a:blip r:embed="rId5"/>
              <a:stretch>
                <a:fillRect/>
              </a:stretch>
            </p:blipFill>
            <p:spPr>
              <a:xfrm>
                <a:off x="3095606" y="3907562"/>
                <a:ext cx="17640" cy="79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墨迹 14">
                <a:extLst>
                  <a:ext uri="{FF2B5EF4-FFF2-40B4-BE49-F238E27FC236}">
                    <a16:creationId xmlns:a16="http://schemas.microsoft.com/office/drawing/2014/main" id="{D4C026DC-9D3E-9A8D-7564-D87301988B0F}"/>
                  </a:ext>
                </a:extLst>
              </p14:cNvPr>
              <p14:cNvContentPartPr/>
              <p14:nvPr/>
            </p14:nvContentPartPr>
            <p14:xfrm>
              <a:off x="4892944" y="3818102"/>
              <a:ext cx="360" cy="915120"/>
            </p14:xfrm>
          </p:contentPart>
        </mc:Choice>
        <mc:Fallback xmlns="">
          <p:pic>
            <p:nvPicPr>
              <p:cNvPr id="15" name="墨迹 14">
                <a:extLst>
                  <a:ext uri="{FF2B5EF4-FFF2-40B4-BE49-F238E27FC236}">
                    <a16:creationId xmlns:a16="http://schemas.microsoft.com/office/drawing/2014/main" id="{D4C026DC-9D3E-9A8D-7564-D87301988B0F}"/>
                  </a:ext>
                </a:extLst>
              </p:cNvPr>
              <p:cNvPicPr/>
              <p:nvPr/>
            </p:nvPicPr>
            <p:blipFill>
              <a:blip r:embed="rId7"/>
              <a:stretch>
                <a:fillRect/>
              </a:stretch>
            </p:blipFill>
            <p:spPr>
              <a:xfrm>
                <a:off x="4888624" y="3813782"/>
                <a:ext cx="9000" cy="923760"/>
              </a:xfrm>
              <a:prstGeom prst="rect">
                <a:avLst/>
              </a:prstGeom>
            </p:spPr>
          </p:pic>
        </mc:Fallback>
      </mc:AlternateContent>
      <p:grpSp>
        <p:nvGrpSpPr>
          <p:cNvPr id="25" name="组合 24">
            <a:extLst>
              <a:ext uri="{FF2B5EF4-FFF2-40B4-BE49-F238E27FC236}">
                <a16:creationId xmlns:a16="http://schemas.microsoft.com/office/drawing/2014/main" id="{E1CDCE2D-A0BB-933F-142D-15CFB94DAEC6}"/>
              </a:ext>
            </a:extLst>
          </p:cNvPr>
          <p:cNvGrpSpPr/>
          <p:nvPr/>
        </p:nvGrpSpPr>
        <p:grpSpPr>
          <a:xfrm>
            <a:off x="3116846" y="4436402"/>
            <a:ext cx="1744920" cy="150840"/>
            <a:chOff x="3690425" y="4488807"/>
            <a:chExt cx="1744920" cy="150840"/>
          </a:xfrm>
        </p:grpSpPr>
        <mc:AlternateContent xmlns:mc="http://schemas.openxmlformats.org/markup-compatibility/2006" xmlns:p14="http://schemas.microsoft.com/office/powerpoint/2010/main">
          <mc:Choice Requires="p14">
            <p:contentPart p14:bwMode="auto" r:id="rId8">
              <p14:nvContentPartPr>
                <p14:cNvPr id="21" name="墨迹 20">
                  <a:extLst>
                    <a:ext uri="{FF2B5EF4-FFF2-40B4-BE49-F238E27FC236}">
                      <a16:creationId xmlns:a16="http://schemas.microsoft.com/office/drawing/2014/main" id="{F94E2AAA-1289-63DC-673C-F3ED7EB885A8}"/>
                    </a:ext>
                  </a:extLst>
                </p14:cNvPr>
                <p14:cNvContentPartPr/>
                <p14:nvPr/>
              </p14:nvContentPartPr>
              <p14:xfrm>
                <a:off x="3690425" y="4629927"/>
                <a:ext cx="1744920" cy="9720"/>
              </p14:xfrm>
            </p:contentPart>
          </mc:Choice>
          <mc:Fallback xmlns="">
            <p:pic>
              <p:nvPicPr>
                <p:cNvPr id="21" name="墨迹 20">
                  <a:extLst>
                    <a:ext uri="{FF2B5EF4-FFF2-40B4-BE49-F238E27FC236}">
                      <a16:creationId xmlns:a16="http://schemas.microsoft.com/office/drawing/2014/main" id="{F94E2AAA-1289-63DC-673C-F3ED7EB885A8}"/>
                    </a:ext>
                  </a:extLst>
                </p:cNvPr>
                <p:cNvPicPr/>
                <p:nvPr/>
              </p:nvPicPr>
              <p:blipFill>
                <a:blip r:embed="rId9"/>
                <a:stretch>
                  <a:fillRect/>
                </a:stretch>
              </p:blipFill>
              <p:spPr>
                <a:xfrm>
                  <a:off x="3686105" y="4625607"/>
                  <a:ext cx="17535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墨迹 21">
                  <a:extLst>
                    <a:ext uri="{FF2B5EF4-FFF2-40B4-BE49-F238E27FC236}">
                      <a16:creationId xmlns:a16="http://schemas.microsoft.com/office/drawing/2014/main" id="{AAF0E48A-6643-DF0F-7A1C-A4BDCFEF70F0}"/>
                    </a:ext>
                  </a:extLst>
                </p14:cNvPr>
                <p14:cNvContentPartPr/>
                <p14:nvPr/>
              </p14:nvContentPartPr>
              <p14:xfrm>
                <a:off x="4563065" y="4495647"/>
                <a:ext cx="85320" cy="112680"/>
              </p14:xfrm>
            </p:contentPart>
          </mc:Choice>
          <mc:Fallback xmlns="">
            <p:pic>
              <p:nvPicPr>
                <p:cNvPr id="22" name="墨迹 21">
                  <a:extLst>
                    <a:ext uri="{FF2B5EF4-FFF2-40B4-BE49-F238E27FC236}">
                      <a16:creationId xmlns:a16="http://schemas.microsoft.com/office/drawing/2014/main" id="{AAF0E48A-6643-DF0F-7A1C-A4BDCFEF70F0}"/>
                    </a:ext>
                  </a:extLst>
                </p:cNvPr>
                <p:cNvPicPr/>
                <p:nvPr/>
              </p:nvPicPr>
              <p:blipFill>
                <a:blip r:embed="rId11"/>
                <a:stretch>
                  <a:fillRect/>
                </a:stretch>
              </p:blipFill>
              <p:spPr>
                <a:xfrm>
                  <a:off x="4558745" y="4491327"/>
                  <a:ext cx="93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墨迹 23">
                  <a:extLst>
                    <a:ext uri="{FF2B5EF4-FFF2-40B4-BE49-F238E27FC236}">
                      <a16:creationId xmlns:a16="http://schemas.microsoft.com/office/drawing/2014/main" id="{5CE99170-39EB-F8D3-37FE-98793CB269A7}"/>
                    </a:ext>
                  </a:extLst>
                </p14:cNvPr>
                <p14:cNvContentPartPr/>
                <p14:nvPr/>
              </p14:nvContentPartPr>
              <p14:xfrm>
                <a:off x="4596545" y="4488807"/>
                <a:ext cx="57960" cy="24840"/>
              </p14:xfrm>
            </p:contentPart>
          </mc:Choice>
          <mc:Fallback xmlns="">
            <p:pic>
              <p:nvPicPr>
                <p:cNvPr id="24" name="墨迹 23">
                  <a:extLst>
                    <a:ext uri="{FF2B5EF4-FFF2-40B4-BE49-F238E27FC236}">
                      <a16:creationId xmlns:a16="http://schemas.microsoft.com/office/drawing/2014/main" id="{5CE99170-39EB-F8D3-37FE-98793CB269A7}"/>
                    </a:ext>
                  </a:extLst>
                </p:cNvPr>
                <p:cNvPicPr/>
                <p:nvPr/>
              </p:nvPicPr>
              <p:blipFill>
                <a:blip r:embed="rId13"/>
                <a:stretch>
                  <a:fillRect/>
                </a:stretch>
              </p:blipFill>
              <p:spPr>
                <a:xfrm>
                  <a:off x="4592225" y="4484487"/>
                  <a:ext cx="66600" cy="33480"/>
                </a:xfrm>
                <a:prstGeom prst="rect">
                  <a:avLst/>
                </a:prstGeom>
              </p:spPr>
            </p:pic>
          </mc:Fallback>
        </mc:AlternateContent>
      </p:grpSp>
      <p:grpSp>
        <p:nvGrpSpPr>
          <p:cNvPr id="31" name="组合 30">
            <a:extLst>
              <a:ext uri="{FF2B5EF4-FFF2-40B4-BE49-F238E27FC236}">
                <a16:creationId xmlns:a16="http://schemas.microsoft.com/office/drawing/2014/main" id="{ECA01BAA-73C4-1173-2A6A-020B5F266B49}"/>
              </a:ext>
            </a:extLst>
          </p:cNvPr>
          <p:cNvGrpSpPr/>
          <p:nvPr/>
        </p:nvGrpSpPr>
        <p:grpSpPr>
          <a:xfrm>
            <a:off x="4803664" y="4530902"/>
            <a:ext cx="89640" cy="112680"/>
            <a:chOff x="5355065" y="4569447"/>
            <a:chExt cx="89640" cy="112680"/>
          </a:xfrm>
        </p:grpSpPr>
        <mc:AlternateContent xmlns:mc="http://schemas.openxmlformats.org/markup-compatibility/2006" xmlns:p14="http://schemas.microsoft.com/office/powerpoint/2010/main">
          <mc:Choice Requires="p14">
            <p:contentPart p14:bwMode="auto" r:id="rId14">
              <p14:nvContentPartPr>
                <p14:cNvPr id="29" name="墨迹 28">
                  <a:extLst>
                    <a:ext uri="{FF2B5EF4-FFF2-40B4-BE49-F238E27FC236}">
                      <a16:creationId xmlns:a16="http://schemas.microsoft.com/office/drawing/2014/main" id="{386369C1-4DC6-89CF-42B5-96D869A95F12}"/>
                    </a:ext>
                  </a:extLst>
                </p14:cNvPr>
                <p14:cNvContentPartPr/>
                <p14:nvPr/>
              </p14:nvContentPartPr>
              <p14:xfrm>
                <a:off x="5355065" y="4569447"/>
                <a:ext cx="89640" cy="43920"/>
              </p14:xfrm>
            </p:contentPart>
          </mc:Choice>
          <mc:Fallback xmlns="">
            <p:pic>
              <p:nvPicPr>
                <p:cNvPr id="29" name="墨迹 28">
                  <a:extLst>
                    <a:ext uri="{FF2B5EF4-FFF2-40B4-BE49-F238E27FC236}">
                      <a16:creationId xmlns:a16="http://schemas.microsoft.com/office/drawing/2014/main" id="{386369C1-4DC6-89CF-42B5-96D869A95F12}"/>
                    </a:ext>
                  </a:extLst>
                </p:cNvPr>
                <p:cNvPicPr/>
                <p:nvPr/>
              </p:nvPicPr>
              <p:blipFill>
                <a:blip r:embed="rId15"/>
                <a:stretch>
                  <a:fillRect/>
                </a:stretch>
              </p:blipFill>
              <p:spPr>
                <a:xfrm>
                  <a:off x="5350745" y="4565127"/>
                  <a:ext cx="982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墨迹 29">
                  <a:extLst>
                    <a:ext uri="{FF2B5EF4-FFF2-40B4-BE49-F238E27FC236}">
                      <a16:creationId xmlns:a16="http://schemas.microsoft.com/office/drawing/2014/main" id="{96BB456B-A7E4-74CA-DF1D-AA05AFFBB7E7}"/>
                    </a:ext>
                  </a:extLst>
                </p14:cNvPr>
                <p14:cNvContentPartPr/>
                <p14:nvPr/>
              </p14:nvContentPartPr>
              <p14:xfrm>
                <a:off x="5377745" y="4629927"/>
                <a:ext cx="58680" cy="52200"/>
              </p14:xfrm>
            </p:contentPart>
          </mc:Choice>
          <mc:Fallback xmlns="">
            <p:pic>
              <p:nvPicPr>
                <p:cNvPr id="30" name="墨迹 29">
                  <a:extLst>
                    <a:ext uri="{FF2B5EF4-FFF2-40B4-BE49-F238E27FC236}">
                      <a16:creationId xmlns:a16="http://schemas.microsoft.com/office/drawing/2014/main" id="{96BB456B-A7E4-74CA-DF1D-AA05AFFBB7E7}"/>
                    </a:ext>
                  </a:extLst>
                </p:cNvPr>
                <p:cNvPicPr/>
                <p:nvPr/>
              </p:nvPicPr>
              <p:blipFill>
                <a:blip r:embed="rId17"/>
                <a:stretch>
                  <a:fillRect/>
                </a:stretch>
              </p:blipFill>
              <p:spPr>
                <a:xfrm>
                  <a:off x="5373425" y="4625607"/>
                  <a:ext cx="67320" cy="60840"/>
                </a:xfrm>
                <a:prstGeom prst="rect">
                  <a:avLst/>
                </a:prstGeom>
              </p:spPr>
            </p:pic>
          </mc:Fallback>
        </mc:AlternateContent>
      </p:grpSp>
      <p:sp>
        <p:nvSpPr>
          <p:cNvPr id="45" name="文本框 44">
            <a:extLst>
              <a:ext uri="{FF2B5EF4-FFF2-40B4-BE49-F238E27FC236}">
                <a16:creationId xmlns:a16="http://schemas.microsoft.com/office/drawing/2014/main" id="{48F9C810-A688-927C-38F5-926D90BE8703}"/>
              </a:ext>
            </a:extLst>
          </p:cNvPr>
          <p:cNvSpPr txBox="1"/>
          <p:nvPr/>
        </p:nvSpPr>
        <p:spPr>
          <a:xfrm>
            <a:off x="2154894" y="3376300"/>
            <a:ext cx="646331" cy="369332"/>
          </a:xfrm>
          <a:prstGeom prst="rect">
            <a:avLst/>
          </a:prstGeom>
          <a:noFill/>
        </p:spPr>
        <p:txBody>
          <a:bodyPr wrap="none" rtlCol="0">
            <a:spAutoFit/>
          </a:bodyPr>
          <a:lstStyle/>
          <a:p>
            <a:r>
              <a:rPr lang="zh-CN" altLang="en-US" dirty="0"/>
              <a:t>测量</a:t>
            </a:r>
          </a:p>
        </p:txBody>
      </p:sp>
      <p:pic>
        <p:nvPicPr>
          <p:cNvPr id="47" name="图片 46">
            <a:extLst>
              <a:ext uri="{FF2B5EF4-FFF2-40B4-BE49-F238E27FC236}">
                <a16:creationId xmlns:a16="http://schemas.microsoft.com/office/drawing/2014/main" id="{28A839FF-B29D-2E5E-1736-222A02BA638B}"/>
              </a:ext>
            </a:extLst>
          </p:cNvPr>
          <p:cNvPicPr>
            <a:picLocks noChangeAspect="1"/>
          </p:cNvPicPr>
          <p:nvPr/>
        </p:nvPicPr>
        <p:blipFill>
          <a:blip r:embed="rId18"/>
          <a:stretch>
            <a:fillRect/>
          </a:stretch>
        </p:blipFill>
        <p:spPr>
          <a:xfrm>
            <a:off x="6808322" y="3417036"/>
            <a:ext cx="4246988" cy="1383193"/>
          </a:xfrm>
          <a:prstGeom prst="rect">
            <a:avLst/>
          </a:prstGeom>
        </p:spPr>
      </p:pic>
      <p:sp>
        <p:nvSpPr>
          <p:cNvPr id="49" name="文本框 48">
            <a:extLst>
              <a:ext uri="{FF2B5EF4-FFF2-40B4-BE49-F238E27FC236}">
                <a16:creationId xmlns:a16="http://schemas.microsoft.com/office/drawing/2014/main" id="{94B11F42-FE81-1221-9136-C9CC286E47DE}"/>
              </a:ext>
            </a:extLst>
          </p:cNvPr>
          <p:cNvSpPr txBox="1"/>
          <p:nvPr/>
        </p:nvSpPr>
        <p:spPr>
          <a:xfrm>
            <a:off x="6259292" y="3372111"/>
            <a:ext cx="646331" cy="369332"/>
          </a:xfrm>
          <a:prstGeom prst="rect">
            <a:avLst/>
          </a:prstGeom>
          <a:noFill/>
        </p:spPr>
        <p:txBody>
          <a:bodyPr wrap="none" rtlCol="0">
            <a:spAutoFit/>
          </a:bodyPr>
          <a:lstStyle/>
          <a:p>
            <a:r>
              <a:rPr lang="zh-CN" altLang="en-US" dirty="0"/>
              <a:t>设计</a:t>
            </a:r>
          </a:p>
        </p:txBody>
      </p:sp>
      <p:grpSp>
        <p:nvGrpSpPr>
          <p:cNvPr id="52" name="组合 51">
            <a:extLst>
              <a:ext uri="{FF2B5EF4-FFF2-40B4-BE49-F238E27FC236}">
                <a16:creationId xmlns:a16="http://schemas.microsoft.com/office/drawing/2014/main" id="{B55744ED-A5A6-C794-13CF-BD1C75B83007}"/>
              </a:ext>
            </a:extLst>
          </p:cNvPr>
          <p:cNvGrpSpPr/>
          <p:nvPr/>
        </p:nvGrpSpPr>
        <p:grpSpPr>
          <a:xfrm>
            <a:off x="5311505" y="5046087"/>
            <a:ext cx="236520" cy="109440"/>
            <a:chOff x="5311505" y="5046087"/>
            <a:chExt cx="236520" cy="109440"/>
          </a:xfrm>
        </p:grpSpPr>
        <mc:AlternateContent xmlns:mc="http://schemas.openxmlformats.org/markup-compatibility/2006" xmlns:p14="http://schemas.microsoft.com/office/powerpoint/2010/main">
          <mc:Choice Requires="p14">
            <p:contentPart p14:bwMode="auto" r:id="rId19">
              <p14:nvContentPartPr>
                <p14:cNvPr id="50" name="墨迹 49">
                  <a:extLst>
                    <a:ext uri="{FF2B5EF4-FFF2-40B4-BE49-F238E27FC236}">
                      <a16:creationId xmlns:a16="http://schemas.microsoft.com/office/drawing/2014/main" id="{28C2F270-B5EB-E235-C571-1D17C525C3D0}"/>
                    </a:ext>
                  </a:extLst>
                </p14:cNvPr>
                <p14:cNvContentPartPr/>
                <p14:nvPr/>
              </p14:nvContentPartPr>
              <p14:xfrm>
                <a:off x="5311505" y="5050407"/>
                <a:ext cx="74160" cy="105120"/>
              </p14:xfrm>
            </p:contentPart>
          </mc:Choice>
          <mc:Fallback xmlns="">
            <p:pic>
              <p:nvPicPr>
                <p:cNvPr id="50" name="墨迹 49">
                  <a:extLst>
                    <a:ext uri="{FF2B5EF4-FFF2-40B4-BE49-F238E27FC236}">
                      <a16:creationId xmlns:a16="http://schemas.microsoft.com/office/drawing/2014/main" id="{28C2F270-B5EB-E235-C571-1D17C525C3D0}"/>
                    </a:ext>
                  </a:extLst>
                </p:cNvPr>
                <p:cNvPicPr/>
                <p:nvPr/>
              </p:nvPicPr>
              <p:blipFill>
                <a:blip r:embed="rId20"/>
                <a:stretch>
                  <a:fillRect/>
                </a:stretch>
              </p:blipFill>
              <p:spPr>
                <a:xfrm>
                  <a:off x="5307185" y="5046087"/>
                  <a:ext cx="82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1" name="墨迹 50">
                  <a:extLst>
                    <a:ext uri="{FF2B5EF4-FFF2-40B4-BE49-F238E27FC236}">
                      <a16:creationId xmlns:a16="http://schemas.microsoft.com/office/drawing/2014/main" id="{950E3536-5197-6CBA-13EF-3FCB13DC506E}"/>
                    </a:ext>
                  </a:extLst>
                </p14:cNvPr>
                <p14:cNvContentPartPr/>
                <p14:nvPr/>
              </p14:nvContentPartPr>
              <p14:xfrm>
                <a:off x="5402945" y="5046087"/>
                <a:ext cx="145080" cy="105120"/>
              </p14:xfrm>
            </p:contentPart>
          </mc:Choice>
          <mc:Fallback xmlns="">
            <p:pic>
              <p:nvPicPr>
                <p:cNvPr id="51" name="墨迹 50">
                  <a:extLst>
                    <a:ext uri="{FF2B5EF4-FFF2-40B4-BE49-F238E27FC236}">
                      <a16:creationId xmlns:a16="http://schemas.microsoft.com/office/drawing/2014/main" id="{950E3536-5197-6CBA-13EF-3FCB13DC506E}"/>
                    </a:ext>
                  </a:extLst>
                </p:cNvPr>
                <p:cNvPicPr/>
                <p:nvPr/>
              </p:nvPicPr>
              <p:blipFill>
                <a:blip r:embed="rId22"/>
                <a:stretch>
                  <a:fillRect/>
                </a:stretch>
              </p:blipFill>
              <p:spPr>
                <a:xfrm>
                  <a:off x="5398625" y="5041767"/>
                  <a:ext cx="153720" cy="11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53" name="墨迹 52">
                <a:extLst>
                  <a:ext uri="{FF2B5EF4-FFF2-40B4-BE49-F238E27FC236}">
                    <a16:creationId xmlns:a16="http://schemas.microsoft.com/office/drawing/2014/main" id="{42015918-4683-BE3B-7338-4A255D14AA78}"/>
                  </a:ext>
                </a:extLst>
              </p14:cNvPr>
              <p14:cNvContentPartPr/>
              <p14:nvPr/>
            </p14:nvContentPartPr>
            <p14:xfrm>
              <a:off x="10247825" y="4847367"/>
              <a:ext cx="117360" cy="126360"/>
            </p14:xfrm>
          </p:contentPart>
        </mc:Choice>
        <mc:Fallback xmlns="">
          <p:pic>
            <p:nvPicPr>
              <p:cNvPr id="53" name="墨迹 52">
                <a:extLst>
                  <a:ext uri="{FF2B5EF4-FFF2-40B4-BE49-F238E27FC236}">
                    <a16:creationId xmlns:a16="http://schemas.microsoft.com/office/drawing/2014/main" id="{42015918-4683-BE3B-7338-4A255D14AA78}"/>
                  </a:ext>
                </a:extLst>
              </p:cNvPr>
              <p:cNvPicPr/>
              <p:nvPr/>
            </p:nvPicPr>
            <p:blipFill>
              <a:blip r:embed="rId24"/>
              <a:stretch>
                <a:fillRect/>
              </a:stretch>
            </p:blipFill>
            <p:spPr>
              <a:xfrm>
                <a:off x="10243505" y="4843047"/>
                <a:ext cx="1260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4" name="墨迹 53">
                <a:extLst>
                  <a:ext uri="{FF2B5EF4-FFF2-40B4-BE49-F238E27FC236}">
                    <a16:creationId xmlns:a16="http://schemas.microsoft.com/office/drawing/2014/main" id="{1D3E59DC-C0B7-D909-703B-97D699F8531D}"/>
                  </a:ext>
                </a:extLst>
              </p14:cNvPr>
              <p14:cNvContentPartPr/>
              <p14:nvPr/>
            </p14:nvContentPartPr>
            <p14:xfrm>
              <a:off x="10423505" y="4808487"/>
              <a:ext cx="208440" cy="125640"/>
            </p14:xfrm>
          </p:contentPart>
        </mc:Choice>
        <mc:Fallback xmlns="">
          <p:pic>
            <p:nvPicPr>
              <p:cNvPr id="54" name="墨迹 53">
                <a:extLst>
                  <a:ext uri="{FF2B5EF4-FFF2-40B4-BE49-F238E27FC236}">
                    <a16:creationId xmlns:a16="http://schemas.microsoft.com/office/drawing/2014/main" id="{1D3E59DC-C0B7-D909-703B-97D699F8531D}"/>
                  </a:ext>
                </a:extLst>
              </p:cNvPr>
              <p:cNvPicPr/>
              <p:nvPr/>
            </p:nvPicPr>
            <p:blipFill>
              <a:blip r:embed="rId26"/>
              <a:stretch>
                <a:fillRect/>
              </a:stretch>
            </p:blipFill>
            <p:spPr>
              <a:xfrm>
                <a:off x="10419185" y="4804167"/>
                <a:ext cx="217080" cy="134280"/>
              </a:xfrm>
              <a:prstGeom prst="rect">
                <a:avLst/>
              </a:prstGeom>
            </p:spPr>
          </p:pic>
        </mc:Fallback>
      </mc:AlternateContent>
      <p:grpSp>
        <p:nvGrpSpPr>
          <p:cNvPr id="1036" name="组合 1035">
            <a:extLst>
              <a:ext uri="{FF2B5EF4-FFF2-40B4-BE49-F238E27FC236}">
                <a16:creationId xmlns:a16="http://schemas.microsoft.com/office/drawing/2014/main" id="{FF46830E-F342-91F4-9A7B-4AC93B77A0A7}"/>
              </a:ext>
            </a:extLst>
          </p:cNvPr>
          <p:cNvGrpSpPr/>
          <p:nvPr/>
        </p:nvGrpSpPr>
        <p:grpSpPr>
          <a:xfrm>
            <a:off x="9684065" y="4787967"/>
            <a:ext cx="490320" cy="307800"/>
            <a:chOff x="9684065" y="4787967"/>
            <a:chExt cx="490320" cy="307800"/>
          </a:xfrm>
        </p:grpSpPr>
        <mc:AlternateContent xmlns:mc="http://schemas.openxmlformats.org/markup-compatibility/2006" xmlns:p14="http://schemas.microsoft.com/office/powerpoint/2010/main">
          <mc:Choice Requires="p14">
            <p:contentPart p14:bwMode="auto" r:id="rId27">
              <p14:nvContentPartPr>
                <p14:cNvPr id="55" name="墨迹 54">
                  <a:extLst>
                    <a:ext uri="{FF2B5EF4-FFF2-40B4-BE49-F238E27FC236}">
                      <a16:creationId xmlns:a16="http://schemas.microsoft.com/office/drawing/2014/main" id="{0C844AAE-616D-02AE-A2B0-B3082731A7C3}"/>
                    </a:ext>
                  </a:extLst>
                </p14:cNvPr>
                <p14:cNvContentPartPr/>
                <p14:nvPr/>
              </p14:nvContentPartPr>
              <p14:xfrm>
                <a:off x="9792065" y="4787967"/>
                <a:ext cx="23040" cy="21600"/>
              </p14:xfrm>
            </p:contentPart>
          </mc:Choice>
          <mc:Fallback xmlns="">
            <p:pic>
              <p:nvPicPr>
                <p:cNvPr id="55" name="墨迹 54">
                  <a:extLst>
                    <a:ext uri="{FF2B5EF4-FFF2-40B4-BE49-F238E27FC236}">
                      <a16:creationId xmlns:a16="http://schemas.microsoft.com/office/drawing/2014/main" id="{0C844AAE-616D-02AE-A2B0-B3082731A7C3}"/>
                    </a:ext>
                  </a:extLst>
                </p:cNvPr>
                <p:cNvPicPr/>
                <p:nvPr/>
              </p:nvPicPr>
              <p:blipFill>
                <a:blip r:embed="rId28"/>
                <a:stretch>
                  <a:fillRect/>
                </a:stretch>
              </p:blipFill>
              <p:spPr>
                <a:xfrm>
                  <a:off x="9787745" y="4783647"/>
                  <a:ext cx="3168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6" name="墨迹 55">
                  <a:extLst>
                    <a:ext uri="{FF2B5EF4-FFF2-40B4-BE49-F238E27FC236}">
                      <a16:creationId xmlns:a16="http://schemas.microsoft.com/office/drawing/2014/main" id="{BDA52B24-0CE3-B291-1E5E-59BC67FCD98D}"/>
                    </a:ext>
                  </a:extLst>
                </p14:cNvPr>
                <p14:cNvContentPartPr/>
                <p14:nvPr/>
              </p14:nvContentPartPr>
              <p14:xfrm>
                <a:off x="9840305" y="4787967"/>
                <a:ext cx="43560" cy="55440"/>
              </p14:xfrm>
            </p:contentPart>
          </mc:Choice>
          <mc:Fallback xmlns="">
            <p:pic>
              <p:nvPicPr>
                <p:cNvPr id="56" name="墨迹 55">
                  <a:extLst>
                    <a:ext uri="{FF2B5EF4-FFF2-40B4-BE49-F238E27FC236}">
                      <a16:creationId xmlns:a16="http://schemas.microsoft.com/office/drawing/2014/main" id="{BDA52B24-0CE3-B291-1E5E-59BC67FCD98D}"/>
                    </a:ext>
                  </a:extLst>
                </p:cNvPr>
                <p:cNvPicPr/>
                <p:nvPr/>
              </p:nvPicPr>
              <p:blipFill>
                <a:blip r:embed="rId30"/>
                <a:stretch>
                  <a:fillRect/>
                </a:stretch>
              </p:blipFill>
              <p:spPr>
                <a:xfrm>
                  <a:off x="9835985" y="4783647"/>
                  <a:ext cx="5220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8" name="墨迹 57">
                  <a:extLst>
                    <a:ext uri="{FF2B5EF4-FFF2-40B4-BE49-F238E27FC236}">
                      <a16:creationId xmlns:a16="http://schemas.microsoft.com/office/drawing/2014/main" id="{23A6BB50-261D-BA74-E0C8-9354CD9F0F1A}"/>
                    </a:ext>
                  </a:extLst>
                </p14:cNvPr>
                <p14:cNvContentPartPr/>
                <p14:nvPr/>
              </p14:nvContentPartPr>
              <p14:xfrm>
                <a:off x="9750305" y="4845927"/>
                <a:ext cx="18000" cy="115560"/>
              </p14:xfrm>
            </p:contentPart>
          </mc:Choice>
          <mc:Fallback xmlns="">
            <p:pic>
              <p:nvPicPr>
                <p:cNvPr id="58" name="墨迹 57">
                  <a:extLst>
                    <a:ext uri="{FF2B5EF4-FFF2-40B4-BE49-F238E27FC236}">
                      <a16:creationId xmlns:a16="http://schemas.microsoft.com/office/drawing/2014/main" id="{23A6BB50-261D-BA74-E0C8-9354CD9F0F1A}"/>
                    </a:ext>
                  </a:extLst>
                </p:cNvPr>
                <p:cNvPicPr/>
                <p:nvPr/>
              </p:nvPicPr>
              <p:blipFill>
                <a:blip r:embed="rId32"/>
                <a:stretch>
                  <a:fillRect/>
                </a:stretch>
              </p:blipFill>
              <p:spPr>
                <a:xfrm>
                  <a:off x="9745985" y="4841607"/>
                  <a:ext cx="26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9" name="墨迹 58">
                  <a:extLst>
                    <a:ext uri="{FF2B5EF4-FFF2-40B4-BE49-F238E27FC236}">
                      <a16:creationId xmlns:a16="http://schemas.microsoft.com/office/drawing/2014/main" id="{972FFB63-3BC9-A0EB-2DA8-459BF4D3A753}"/>
                    </a:ext>
                  </a:extLst>
                </p14:cNvPr>
                <p14:cNvContentPartPr/>
                <p14:nvPr/>
              </p14:nvContentPartPr>
              <p14:xfrm>
                <a:off x="9775505" y="4879767"/>
                <a:ext cx="102600" cy="90360"/>
              </p14:xfrm>
            </p:contentPart>
          </mc:Choice>
          <mc:Fallback xmlns="">
            <p:pic>
              <p:nvPicPr>
                <p:cNvPr id="59" name="墨迹 58">
                  <a:extLst>
                    <a:ext uri="{FF2B5EF4-FFF2-40B4-BE49-F238E27FC236}">
                      <a16:creationId xmlns:a16="http://schemas.microsoft.com/office/drawing/2014/main" id="{972FFB63-3BC9-A0EB-2DA8-459BF4D3A753}"/>
                    </a:ext>
                  </a:extLst>
                </p:cNvPr>
                <p:cNvPicPr/>
                <p:nvPr/>
              </p:nvPicPr>
              <p:blipFill>
                <a:blip r:embed="rId34"/>
                <a:stretch>
                  <a:fillRect/>
                </a:stretch>
              </p:blipFill>
              <p:spPr>
                <a:xfrm>
                  <a:off x="9771185" y="4875447"/>
                  <a:ext cx="1112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0" name="墨迹 59">
                  <a:extLst>
                    <a:ext uri="{FF2B5EF4-FFF2-40B4-BE49-F238E27FC236}">
                      <a16:creationId xmlns:a16="http://schemas.microsoft.com/office/drawing/2014/main" id="{46FC5139-EA51-19DD-A3C7-F42EB3CEA73D}"/>
                    </a:ext>
                  </a:extLst>
                </p14:cNvPr>
                <p14:cNvContentPartPr/>
                <p14:nvPr/>
              </p14:nvContentPartPr>
              <p14:xfrm>
                <a:off x="9783785" y="4930527"/>
                <a:ext cx="48240" cy="23760"/>
              </p14:xfrm>
            </p:contentPart>
          </mc:Choice>
          <mc:Fallback xmlns="">
            <p:pic>
              <p:nvPicPr>
                <p:cNvPr id="60" name="墨迹 59">
                  <a:extLst>
                    <a:ext uri="{FF2B5EF4-FFF2-40B4-BE49-F238E27FC236}">
                      <a16:creationId xmlns:a16="http://schemas.microsoft.com/office/drawing/2014/main" id="{46FC5139-EA51-19DD-A3C7-F42EB3CEA73D}"/>
                    </a:ext>
                  </a:extLst>
                </p:cNvPr>
                <p:cNvPicPr/>
                <p:nvPr/>
              </p:nvPicPr>
              <p:blipFill>
                <a:blip r:embed="rId36"/>
                <a:stretch>
                  <a:fillRect/>
                </a:stretch>
              </p:blipFill>
              <p:spPr>
                <a:xfrm>
                  <a:off x="9779465" y="4926207"/>
                  <a:ext cx="568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1" name="墨迹 60">
                  <a:extLst>
                    <a:ext uri="{FF2B5EF4-FFF2-40B4-BE49-F238E27FC236}">
                      <a16:creationId xmlns:a16="http://schemas.microsoft.com/office/drawing/2014/main" id="{080705BC-F9FD-E1E5-7729-5B5A600EBC67}"/>
                    </a:ext>
                  </a:extLst>
                </p14:cNvPr>
                <p14:cNvContentPartPr/>
                <p14:nvPr/>
              </p14:nvContentPartPr>
              <p14:xfrm>
                <a:off x="9816905" y="4978767"/>
                <a:ext cx="32040" cy="14400"/>
              </p14:xfrm>
            </p:contentPart>
          </mc:Choice>
          <mc:Fallback xmlns="">
            <p:pic>
              <p:nvPicPr>
                <p:cNvPr id="61" name="墨迹 60">
                  <a:extLst>
                    <a:ext uri="{FF2B5EF4-FFF2-40B4-BE49-F238E27FC236}">
                      <a16:creationId xmlns:a16="http://schemas.microsoft.com/office/drawing/2014/main" id="{080705BC-F9FD-E1E5-7729-5B5A600EBC67}"/>
                    </a:ext>
                  </a:extLst>
                </p:cNvPr>
                <p:cNvPicPr/>
                <p:nvPr/>
              </p:nvPicPr>
              <p:blipFill>
                <a:blip r:embed="rId38"/>
                <a:stretch>
                  <a:fillRect/>
                </a:stretch>
              </p:blipFill>
              <p:spPr>
                <a:xfrm>
                  <a:off x="9812585" y="4974447"/>
                  <a:ext cx="406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2" name="墨迹 61">
                  <a:extLst>
                    <a:ext uri="{FF2B5EF4-FFF2-40B4-BE49-F238E27FC236}">
                      <a16:creationId xmlns:a16="http://schemas.microsoft.com/office/drawing/2014/main" id="{40B07D81-F288-BE2F-66E9-04EF83D84773}"/>
                    </a:ext>
                  </a:extLst>
                </p14:cNvPr>
                <p14:cNvContentPartPr/>
                <p14:nvPr/>
              </p14:nvContentPartPr>
              <p14:xfrm>
                <a:off x="9833465" y="4895967"/>
                <a:ext cx="360" cy="182520"/>
              </p14:xfrm>
            </p:contentPart>
          </mc:Choice>
          <mc:Fallback xmlns="">
            <p:pic>
              <p:nvPicPr>
                <p:cNvPr id="62" name="墨迹 61">
                  <a:extLst>
                    <a:ext uri="{FF2B5EF4-FFF2-40B4-BE49-F238E27FC236}">
                      <a16:creationId xmlns:a16="http://schemas.microsoft.com/office/drawing/2014/main" id="{40B07D81-F288-BE2F-66E9-04EF83D84773}"/>
                    </a:ext>
                  </a:extLst>
                </p:cNvPr>
                <p:cNvPicPr/>
                <p:nvPr/>
              </p:nvPicPr>
              <p:blipFill>
                <a:blip r:embed="rId40"/>
                <a:stretch>
                  <a:fillRect/>
                </a:stretch>
              </p:blipFill>
              <p:spPr>
                <a:xfrm>
                  <a:off x="9829145" y="4891647"/>
                  <a:ext cx="9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024" name="墨迹 1023">
                  <a:extLst>
                    <a:ext uri="{FF2B5EF4-FFF2-40B4-BE49-F238E27FC236}">
                      <a16:creationId xmlns:a16="http://schemas.microsoft.com/office/drawing/2014/main" id="{495C0E96-A474-5246-5FA8-9DC9C15448D2}"/>
                    </a:ext>
                  </a:extLst>
                </p14:cNvPr>
                <p14:cNvContentPartPr/>
                <p14:nvPr/>
              </p14:nvContentPartPr>
              <p14:xfrm>
                <a:off x="9684065" y="4986687"/>
                <a:ext cx="199080" cy="59040"/>
              </p14:xfrm>
            </p:contentPart>
          </mc:Choice>
          <mc:Fallback xmlns="">
            <p:pic>
              <p:nvPicPr>
                <p:cNvPr id="1024" name="墨迹 1023">
                  <a:extLst>
                    <a:ext uri="{FF2B5EF4-FFF2-40B4-BE49-F238E27FC236}">
                      <a16:creationId xmlns:a16="http://schemas.microsoft.com/office/drawing/2014/main" id="{495C0E96-A474-5246-5FA8-9DC9C15448D2}"/>
                    </a:ext>
                  </a:extLst>
                </p:cNvPr>
                <p:cNvPicPr/>
                <p:nvPr/>
              </p:nvPicPr>
              <p:blipFill>
                <a:blip r:embed="rId42"/>
                <a:stretch>
                  <a:fillRect/>
                </a:stretch>
              </p:blipFill>
              <p:spPr>
                <a:xfrm>
                  <a:off x="9679745" y="4982367"/>
                  <a:ext cx="20772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025" name="墨迹 1024">
                  <a:extLst>
                    <a:ext uri="{FF2B5EF4-FFF2-40B4-BE49-F238E27FC236}">
                      <a16:creationId xmlns:a16="http://schemas.microsoft.com/office/drawing/2014/main" id="{862DF1E0-9728-773A-8430-65452A407B54}"/>
                    </a:ext>
                  </a:extLst>
                </p14:cNvPr>
                <p14:cNvContentPartPr/>
                <p14:nvPr/>
              </p14:nvContentPartPr>
              <p14:xfrm>
                <a:off x="9942905" y="4829367"/>
                <a:ext cx="55800" cy="102960"/>
              </p14:xfrm>
            </p:contentPart>
          </mc:Choice>
          <mc:Fallback xmlns="">
            <p:pic>
              <p:nvPicPr>
                <p:cNvPr id="1025" name="墨迹 1024">
                  <a:extLst>
                    <a:ext uri="{FF2B5EF4-FFF2-40B4-BE49-F238E27FC236}">
                      <a16:creationId xmlns:a16="http://schemas.microsoft.com/office/drawing/2014/main" id="{862DF1E0-9728-773A-8430-65452A407B54}"/>
                    </a:ext>
                  </a:extLst>
                </p:cNvPr>
                <p:cNvPicPr/>
                <p:nvPr/>
              </p:nvPicPr>
              <p:blipFill>
                <a:blip r:embed="rId44"/>
                <a:stretch>
                  <a:fillRect/>
                </a:stretch>
              </p:blipFill>
              <p:spPr>
                <a:xfrm>
                  <a:off x="9938585" y="4825047"/>
                  <a:ext cx="64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027" name="墨迹 1026">
                  <a:extLst>
                    <a:ext uri="{FF2B5EF4-FFF2-40B4-BE49-F238E27FC236}">
                      <a16:creationId xmlns:a16="http://schemas.microsoft.com/office/drawing/2014/main" id="{F96DF8BA-BE59-B053-AA19-9E70C376E3EE}"/>
                    </a:ext>
                  </a:extLst>
                </p14:cNvPr>
                <p14:cNvContentPartPr/>
                <p14:nvPr/>
              </p14:nvContentPartPr>
              <p14:xfrm>
                <a:off x="9983225" y="4937367"/>
                <a:ext cx="360" cy="118440"/>
              </p14:xfrm>
            </p:contentPart>
          </mc:Choice>
          <mc:Fallback xmlns="">
            <p:pic>
              <p:nvPicPr>
                <p:cNvPr id="1027" name="墨迹 1026">
                  <a:extLst>
                    <a:ext uri="{FF2B5EF4-FFF2-40B4-BE49-F238E27FC236}">
                      <a16:creationId xmlns:a16="http://schemas.microsoft.com/office/drawing/2014/main" id="{F96DF8BA-BE59-B053-AA19-9E70C376E3EE}"/>
                    </a:ext>
                  </a:extLst>
                </p:cNvPr>
                <p:cNvPicPr/>
                <p:nvPr/>
              </p:nvPicPr>
              <p:blipFill>
                <a:blip r:embed="rId46"/>
                <a:stretch>
                  <a:fillRect/>
                </a:stretch>
              </p:blipFill>
              <p:spPr>
                <a:xfrm>
                  <a:off x="9978905" y="4933047"/>
                  <a:ext cx="9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029" name="墨迹 1028">
                  <a:extLst>
                    <a:ext uri="{FF2B5EF4-FFF2-40B4-BE49-F238E27FC236}">
                      <a16:creationId xmlns:a16="http://schemas.microsoft.com/office/drawing/2014/main" id="{76795156-5DF3-242B-B5CB-63518B075944}"/>
                    </a:ext>
                  </a:extLst>
                </p14:cNvPr>
                <p14:cNvContentPartPr/>
                <p14:nvPr/>
              </p14:nvContentPartPr>
              <p14:xfrm>
                <a:off x="10041185" y="4808847"/>
                <a:ext cx="38520" cy="18720"/>
              </p14:xfrm>
            </p:contentPart>
          </mc:Choice>
          <mc:Fallback xmlns="">
            <p:pic>
              <p:nvPicPr>
                <p:cNvPr id="1029" name="墨迹 1028">
                  <a:extLst>
                    <a:ext uri="{FF2B5EF4-FFF2-40B4-BE49-F238E27FC236}">
                      <a16:creationId xmlns:a16="http://schemas.microsoft.com/office/drawing/2014/main" id="{76795156-5DF3-242B-B5CB-63518B075944}"/>
                    </a:ext>
                  </a:extLst>
                </p:cNvPr>
                <p:cNvPicPr/>
                <p:nvPr/>
              </p:nvPicPr>
              <p:blipFill>
                <a:blip r:embed="rId48"/>
                <a:stretch>
                  <a:fillRect/>
                </a:stretch>
              </p:blipFill>
              <p:spPr>
                <a:xfrm>
                  <a:off x="10036865" y="4804527"/>
                  <a:ext cx="471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031" name="墨迹 1030">
                  <a:extLst>
                    <a:ext uri="{FF2B5EF4-FFF2-40B4-BE49-F238E27FC236}">
                      <a16:creationId xmlns:a16="http://schemas.microsoft.com/office/drawing/2014/main" id="{16079F0C-A266-03AD-7F3B-DCBA7AA6D444}"/>
                    </a:ext>
                  </a:extLst>
                </p14:cNvPr>
                <p14:cNvContentPartPr/>
                <p14:nvPr/>
              </p14:nvContentPartPr>
              <p14:xfrm>
                <a:off x="10041185" y="4895967"/>
                <a:ext cx="79560" cy="8640"/>
              </p14:xfrm>
            </p:contentPart>
          </mc:Choice>
          <mc:Fallback xmlns="">
            <p:pic>
              <p:nvPicPr>
                <p:cNvPr id="1031" name="墨迹 1030">
                  <a:extLst>
                    <a:ext uri="{FF2B5EF4-FFF2-40B4-BE49-F238E27FC236}">
                      <a16:creationId xmlns:a16="http://schemas.microsoft.com/office/drawing/2014/main" id="{16079F0C-A266-03AD-7F3B-DCBA7AA6D444}"/>
                    </a:ext>
                  </a:extLst>
                </p:cNvPr>
                <p:cNvPicPr/>
                <p:nvPr/>
              </p:nvPicPr>
              <p:blipFill>
                <a:blip r:embed="rId50"/>
                <a:stretch>
                  <a:fillRect/>
                </a:stretch>
              </p:blipFill>
              <p:spPr>
                <a:xfrm>
                  <a:off x="10036865" y="4891647"/>
                  <a:ext cx="882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033" name="墨迹 1032">
                  <a:extLst>
                    <a:ext uri="{FF2B5EF4-FFF2-40B4-BE49-F238E27FC236}">
                      <a16:creationId xmlns:a16="http://schemas.microsoft.com/office/drawing/2014/main" id="{B2514672-1221-9145-8156-B594F7EF4B3D}"/>
                    </a:ext>
                  </a:extLst>
                </p14:cNvPr>
                <p14:cNvContentPartPr/>
                <p14:nvPr/>
              </p14:nvContentPartPr>
              <p14:xfrm>
                <a:off x="10108145" y="4937367"/>
                <a:ext cx="360" cy="79200"/>
              </p14:xfrm>
            </p:contentPart>
          </mc:Choice>
          <mc:Fallback xmlns="">
            <p:pic>
              <p:nvPicPr>
                <p:cNvPr id="1033" name="墨迹 1032">
                  <a:extLst>
                    <a:ext uri="{FF2B5EF4-FFF2-40B4-BE49-F238E27FC236}">
                      <a16:creationId xmlns:a16="http://schemas.microsoft.com/office/drawing/2014/main" id="{B2514672-1221-9145-8156-B594F7EF4B3D}"/>
                    </a:ext>
                  </a:extLst>
                </p:cNvPr>
                <p:cNvPicPr/>
                <p:nvPr/>
              </p:nvPicPr>
              <p:blipFill>
                <a:blip r:embed="rId52"/>
                <a:stretch>
                  <a:fillRect/>
                </a:stretch>
              </p:blipFill>
              <p:spPr>
                <a:xfrm>
                  <a:off x="10103825" y="4933047"/>
                  <a:ext cx="90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034" name="墨迹 1033">
                  <a:extLst>
                    <a:ext uri="{FF2B5EF4-FFF2-40B4-BE49-F238E27FC236}">
                      <a16:creationId xmlns:a16="http://schemas.microsoft.com/office/drawing/2014/main" id="{F34ACBDB-FF19-5FE3-3B3D-E5BCEB8FE894}"/>
                    </a:ext>
                  </a:extLst>
                </p14:cNvPr>
                <p14:cNvContentPartPr/>
                <p14:nvPr/>
              </p14:nvContentPartPr>
              <p14:xfrm>
                <a:off x="10114625" y="4962207"/>
                <a:ext cx="27000" cy="104040"/>
              </p14:xfrm>
            </p:contentPart>
          </mc:Choice>
          <mc:Fallback xmlns="">
            <p:pic>
              <p:nvPicPr>
                <p:cNvPr id="1034" name="墨迹 1033">
                  <a:extLst>
                    <a:ext uri="{FF2B5EF4-FFF2-40B4-BE49-F238E27FC236}">
                      <a16:creationId xmlns:a16="http://schemas.microsoft.com/office/drawing/2014/main" id="{F34ACBDB-FF19-5FE3-3B3D-E5BCEB8FE894}"/>
                    </a:ext>
                  </a:extLst>
                </p:cNvPr>
                <p:cNvPicPr/>
                <p:nvPr/>
              </p:nvPicPr>
              <p:blipFill>
                <a:blip r:embed="rId54"/>
                <a:stretch>
                  <a:fillRect/>
                </a:stretch>
              </p:blipFill>
              <p:spPr>
                <a:xfrm>
                  <a:off x="10110305" y="4957887"/>
                  <a:ext cx="3564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035" name="墨迹 1034">
                  <a:extLst>
                    <a:ext uri="{FF2B5EF4-FFF2-40B4-BE49-F238E27FC236}">
                      <a16:creationId xmlns:a16="http://schemas.microsoft.com/office/drawing/2014/main" id="{ED024024-B7D4-D83B-2C4E-580ADA5CF36E}"/>
                    </a:ext>
                  </a:extLst>
                </p14:cNvPr>
                <p14:cNvContentPartPr/>
                <p14:nvPr/>
              </p14:nvContentPartPr>
              <p14:xfrm>
                <a:off x="10041185" y="5074887"/>
                <a:ext cx="133200" cy="20880"/>
              </p14:xfrm>
            </p:contentPart>
          </mc:Choice>
          <mc:Fallback xmlns="">
            <p:pic>
              <p:nvPicPr>
                <p:cNvPr id="1035" name="墨迹 1034">
                  <a:extLst>
                    <a:ext uri="{FF2B5EF4-FFF2-40B4-BE49-F238E27FC236}">
                      <a16:creationId xmlns:a16="http://schemas.microsoft.com/office/drawing/2014/main" id="{ED024024-B7D4-D83B-2C4E-580ADA5CF36E}"/>
                    </a:ext>
                  </a:extLst>
                </p:cNvPr>
                <p:cNvPicPr/>
                <p:nvPr/>
              </p:nvPicPr>
              <p:blipFill>
                <a:blip r:embed="rId56"/>
                <a:stretch>
                  <a:fillRect/>
                </a:stretch>
              </p:blipFill>
              <p:spPr>
                <a:xfrm>
                  <a:off x="10036865" y="5070567"/>
                  <a:ext cx="14184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1037" name="墨迹 1036">
                <a:extLst>
                  <a:ext uri="{FF2B5EF4-FFF2-40B4-BE49-F238E27FC236}">
                    <a16:creationId xmlns:a16="http://schemas.microsoft.com/office/drawing/2014/main" id="{C4B941CF-26B1-D5F8-AE81-508D20888045}"/>
                  </a:ext>
                </a:extLst>
              </p14:cNvPr>
              <p14:cNvContentPartPr/>
              <p14:nvPr/>
            </p14:nvContentPartPr>
            <p14:xfrm>
              <a:off x="11105705" y="5818287"/>
              <a:ext cx="360" cy="360"/>
            </p14:xfrm>
          </p:contentPart>
        </mc:Choice>
        <mc:Fallback xmlns="">
          <p:pic>
            <p:nvPicPr>
              <p:cNvPr id="1037" name="墨迹 1036">
                <a:extLst>
                  <a:ext uri="{FF2B5EF4-FFF2-40B4-BE49-F238E27FC236}">
                    <a16:creationId xmlns:a16="http://schemas.microsoft.com/office/drawing/2014/main" id="{C4B941CF-26B1-D5F8-AE81-508D20888045}"/>
                  </a:ext>
                </a:extLst>
              </p:cNvPr>
              <p:cNvPicPr/>
              <p:nvPr/>
            </p:nvPicPr>
            <p:blipFill>
              <a:blip r:embed="rId58"/>
              <a:stretch>
                <a:fillRect/>
              </a:stretch>
            </p:blipFill>
            <p:spPr>
              <a:xfrm>
                <a:off x="11101385" y="5813967"/>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042" name="墨迹 1041">
                <a:extLst>
                  <a:ext uri="{FF2B5EF4-FFF2-40B4-BE49-F238E27FC236}">
                    <a16:creationId xmlns:a16="http://schemas.microsoft.com/office/drawing/2014/main" id="{1D57DFB0-8283-9F7E-D1A2-6B61D20D9909}"/>
                  </a:ext>
                </a:extLst>
              </p14:cNvPr>
              <p14:cNvContentPartPr/>
              <p14:nvPr/>
            </p14:nvContentPartPr>
            <p14:xfrm>
              <a:off x="3582425" y="6226167"/>
              <a:ext cx="396360" cy="360"/>
            </p14:xfrm>
          </p:contentPart>
        </mc:Choice>
        <mc:Fallback xmlns="">
          <p:pic>
            <p:nvPicPr>
              <p:cNvPr id="1042" name="墨迹 1041">
                <a:extLst>
                  <a:ext uri="{FF2B5EF4-FFF2-40B4-BE49-F238E27FC236}">
                    <a16:creationId xmlns:a16="http://schemas.microsoft.com/office/drawing/2014/main" id="{1D57DFB0-8283-9F7E-D1A2-6B61D20D9909}"/>
                  </a:ext>
                </a:extLst>
              </p:cNvPr>
              <p:cNvPicPr/>
              <p:nvPr/>
            </p:nvPicPr>
            <p:blipFill>
              <a:blip r:embed="rId60"/>
              <a:stretch>
                <a:fillRect/>
              </a:stretch>
            </p:blipFill>
            <p:spPr>
              <a:xfrm>
                <a:off x="3578105" y="6221847"/>
                <a:ext cx="405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043" name="墨迹 1042">
                <a:extLst>
                  <a:ext uri="{FF2B5EF4-FFF2-40B4-BE49-F238E27FC236}">
                    <a16:creationId xmlns:a16="http://schemas.microsoft.com/office/drawing/2014/main" id="{C59E125D-D870-1C03-7358-C0CBA100AC8C}"/>
                  </a:ext>
                </a:extLst>
              </p14:cNvPr>
              <p14:cNvContentPartPr/>
              <p14:nvPr/>
            </p14:nvContentPartPr>
            <p14:xfrm>
              <a:off x="3640745" y="6292047"/>
              <a:ext cx="329040" cy="9000"/>
            </p14:xfrm>
          </p:contentPart>
        </mc:Choice>
        <mc:Fallback xmlns="">
          <p:pic>
            <p:nvPicPr>
              <p:cNvPr id="1043" name="墨迹 1042">
                <a:extLst>
                  <a:ext uri="{FF2B5EF4-FFF2-40B4-BE49-F238E27FC236}">
                    <a16:creationId xmlns:a16="http://schemas.microsoft.com/office/drawing/2014/main" id="{C59E125D-D870-1C03-7358-C0CBA100AC8C}"/>
                  </a:ext>
                </a:extLst>
              </p:cNvPr>
              <p:cNvPicPr/>
              <p:nvPr/>
            </p:nvPicPr>
            <p:blipFill>
              <a:blip r:embed="rId62"/>
              <a:stretch>
                <a:fillRect/>
              </a:stretch>
            </p:blipFill>
            <p:spPr>
              <a:xfrm>
                <a:off x="3636425" y="6287727"/>
                <a:ext cx="3376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044" name="墨迹 1043">
                <a:extLst>
                  <a:ext uri="{FF2B5EF4-FFF2-40B4-BE49-F238E27FC236}">
                    <a16:creationId xmlns:a16="http://schemas.microsoft.com/office/drawing/2014/main" id="{99135306-552C-B7E9-56C3-4DF3E5F01E02}"/>
                  </a:ext>
                </a:extLst>
              </p14:cNvPr>
              <p14:cNvContentPartPr/>
              <p14:nvPr/>
            </p14:nvContentPartPr>
            <p14:xfrm>
              <a:off x="4164185" y="6110607"/>
              <a:ext cx="325440" cy="250560"/>
            </p14:xfrm>
          </p:contentPart>
        </mc:Choice>
        <mc:Fallback xmlns="">
          <p:pic>
            <p:nvPicPr>
              <p:cNvPr id="1044" name="墨迹 1043">
                <a:extLst>
                  <a:ext uri="{FF2B5EF4-FFF2-40B4-BE49-F238E27FC236}">
                    <a16:creationId xmlns:a16="http://schemas.microsoft.com/office/drawing/2014/main" id="{99135306-552C-B7E9-56C3-4DF3E5F01E02}"/>
                  </a:ext>
                </a:extLst>
              </p:cNvPr>
              <p:cNvPicPr/>
              <p:nvPr/>
            </p:nvPicPr>
            <p:blipFill>
              <a:blip r:embed="rId64"/>
              <a:stretch>
                <a:fillRect/>
              </a:stretch>
            </p:blipFill>
            <p:spPr>
              <a:xfrm>
                <a:off x="4159865" y="6106287"/>
                <a:ext cx="3340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045" name="墨迹 1044">
                <a:extLst>
                  <a:ext uri="{FF2B5EF4-FFF2-40B4-BE49-F238E27FC236}">
                    <a16:creationId xmlns:a16="http://schemas.microsoft.com/office/drawing/2014/main" id="{14838783-C758-0FAE-CA4E-6E514E5CBE93}"/>
                  </a:ext>
                </a:extLst>
              </p14:cNvPr>
              <p14:cNvContentPartPr/>
              <p14:nvPr/>
            </p14:nvContentPartPr>
            <p14:xfrm>
              <a:off x="4316465" y="6167487"/>
              <a:ext cx="152280" cy="108360"/>
            </p14:xfrm>
          </p:contentPart>
        </mc:Choice>
        <mc:Fallback xmlns="">
          <p:pic>
            <p:nvPicPr>
              <p:cNvPr id="1045" name="墨迹 1044">
                <a:extLst>
                  <a:ext uri="{FF2B5EF4-FFF2-40B4-BE49-F238E27FC236}">
                    <a16:creationId xmlns:a16="http://schemas.microsoft.com/office/drawing/2014/main" id="{14838783-C758-0FAE-CA4E-6E514E5CBE93}"/>
                  </a:ext>
                </a:extLst>
              </p:cNvPr>
              <p:cNvPicPr/>
              <p:nvPr/>
            </p:nvPicPr>
            <p:blipFill>
              <a:blip r:embed="rId66"/>
              <a:stretch>
                <a:fillRect/>
              </a:stretch>
            </p:blipFill>
            <p:spPr>
              <a:xfrm>
                <a:off x="4312145" y="6163167"/>
                <a:ext cx="160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046" name="墨迹 1045">
                <a:extLst>
                  <a:ext uri="{FF2B5EF4-FFF2-40B4-BE49-F238E27FC236}">
                    <a16:creationId xmlns:a16="http://schemas.microsoft.com/office/drawing/2014/main" id="{2457F837-C30E-2E64-FE36-AF1E1C3BCB51}"/>
                  </a:ext>
                </a:extLst>
              </p14:cNvPr>
              <p14:cNvContentPartPr/>
              <p14:nvPr/>
            </p14:nvContentPartPr>
            <p14:xfrm>
              <a:off x="4567385" y="6117807"/>
              <a:ext cx="87480" cy="91080"/>
            </p14:xfrm>
          </p:contentPart>
        </mc:Choice>
        <mc:Fallback xmlns="">
          <p:pic>
            <p:nvPicPr>
              <p:cNvPr id="1046" name="墨迹 1045">
                <a:extLst>
                  <a:ext uri="{FF2B5EF4-FFF2-40B4-BE49-F238E27FC236}">
                    <a16:creationId xmlns:a16="http://schemas.microsoft.com/office/drawing/2014/main" id="{2457F837-C30E-2E64-FE36-AF1E1C3BCB51}"/>
                  </a:ext>
                </a:extLst>
              </p:cNvPr>
              <p:cNvPicPr/>
              <p:nvPr/>
            </p:nvPicPr>
            <p:blipFill>
              <a:blip r:embed="rId68"/>
              <a:stretch>
                <a:fillRect/>
              </a:stretch>
            </p:blipFill>
            <p:spPr>
              <a:xfrm>
                <a:off x="4563065" y="6113487"/>
                <a:ext cx="96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047" name="墨迹 1046">
                <a:extLst>
                  <a:ext uri="{FF2B5EF4-FFF2-40B4-BE49-F238E27FC236}">
                    <a16:creationId xmlns:a16="http://schemas.microsoft.com/office/drawing/2014/main" id="{87970939-58F4-DA84-3789-CA67989944FA}"/>
                  </a:ext>
                </a:extLst>
              </p14:cNvPr>
              <p14:cNvContentPartPr/>
              <p14:nvPr/>
            </p14:nvContentPartPr>
            <p14:xfrm>
              <a:off x="4554785" y="6101247"/>
              <a:ext cx="68040" cy="334800"/>
            </p14:xfrm>
          </p:contentPart>
        </mc:Choice>
        <mc:Fallback xmlns="">
          <p:pic>
            <p:nvPicPr>
              <p:cNvPr id="1047" name="墨迹 1046">
                <a:extLst>
                  <a:ext uri="{FF2B5EF4-FFF2-40B4-BE49-F238E27FC236}">
                    <a16:creationId xmlns:a16="http://schemas.microsoft.com/office/drawing/2014/main" id="{87970939-58F4-DA84-3789-CA67989944FA}"/>
                  </a:ext>
                </a:extLst>
              </p:cNvPr>
              <p:cNvPicPr/>
              <p:nvPr/>
            </p:nvPicPr>
            <p:blipFill>
              <a:blip r:embed="rId70"/>
              <a:stretch>
                <a:fillRect/>
              </a:stretch>
            </p:blipFill>
            <p:spPr>
              <a:xfrm>
                <a:off x="4550465" y="6096927"/>
                <a:ext cx="766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048" name="墨迹 1047">
                <a:extLst>
                  <a:ext uri="{FF2B5EF4-FFF2-40B4-BE49-F238E27FC236}">
                    <a16:creationId xmlns:a16="http://schemas.microsoft.com/office/drawing/2014/main" id="{CA3F9E44-2B9E-CEA3-6AC0-EB656E6040BA}"/>
                  </a:ext>
                </a:extLst>
              </p14:cNvPr>
              <p14:cNvContentPartPr/>
              <p14:nvPr/>
            </p14:nvContentPartPr>
            <p14:xfrm>
              <a:off x="4559825" y="6242727"/>
              <a:ext cx="59040" cy="95040"/>
            </p14:xfrm>
          </p:contentPart>
        </mc:Choice>
        <mc:Fallback xmlns="">
          <p:pic>
            <p:nvPicPr>
              <p:cNvPr id="1048" name="墨迹 1047">
                <a:extLst>
                  <a:ext uri="{FF2B5EF4-FFF2-40B4-BE49-F238E27FC236}">
                    <a16:creationId xmlns:a16="http://schemas.microsoft.com/office/drawing/2014/main" id="{CA3F9E44-2B9E-CEA3-6AC0-EB656E6040BA}"/>
                  </a:ext>
                </a:extLst>
              </p:cNvPr>
              <p:cNvPicPr/>
              <p:nvPr/>
            </p:nvPicPr>
            <p:blipFill>
              <a:blip r:embed="rId72"/>
              <a:stretch>
                <a:fillRect/>
              </a:stretch>
            </p:blipFill>
            <p:spPr>
              <a:xfrm>
                <a:off x="4555505" y="6238047"/>
                <a:ext cx="67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050" name="墨迹 1049">
                <a:extLst>
                  <a:ext uri="{FF2B5EF4-FFF2-40B4-BE49-F238E27FC236}">
                    <a16:creationId xmlns:a16="http://schemas.microsoft.com/office/drawing/2014/main" id="{637692AF-918A-A293-A38A-0B5D4DCB5014}"/>
                  </a:ext>
                </a:extLst>
              </p14:cNvPr>
              <p14:cNvContentPartPr/>
              <p14:nvPr/>
            </p14:nvContentPartPr>
            <p14:xfrm>
              <a:off x="4679705" y="6158847"/>
              <a:ext cx="199440" cy="9360"/>
            </p14:xfrm>
          </p:contentPart>
        </mc:Choice>
        <mc:Fallback xmlns="">
          <p:pic>
            <p:nvPicPr>
              <p:cNvPr id="1050" name="墨迹 1049">
                <a:extLst>
                  <a:ext uri="{FF2B5EF4-FFF2-40B4-BE49-F238E27FC236}">
                    <a16:creationId xmlns:a16="http://schemas.microsoft.com/office/drawing/2014/main" id="{637692AF-918A-A293-A38A-0B5D4DCB5014}"/>
                  </a:ext>
                </a:extLst>
              </p:cNvPr>
              <p:cNvPicPr/>
              <p:nvPr/>
            </p:nvPicPr>
            <p:blipFill>
              <a:blip r:embed="rId74"/>
              <a:stretch>
                <a:fillRect/>
              </a:stretch>
            </p:blipFill>
            <p:spPr>
              <a:xfrm>
                <a:off x="4675385" y="6154527"/>
                <a:ext cx="208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052" name="墨迹 1051">
                <a:extLst>
                  <a:ext uri="{FF2B5EF4-FFF2-40B4-BE49-F238E27FC236}">
                    <a16:creationId xmlns:a16="http://schemas.microsoft.com/office/drawing/2014/main" id="{3CA8FA21-183F-1E26-9371-2F865951137D}"/>
                  </a:ext>
                </a:extLst>
              </p14:cNvPr>
              <p14:cNvContentPartPr/>
              <p14:nvPr/>
            </p14:nvContentPartPr>
            <p14:xfrm>
              <a:off x="4733705" y="6059487"/>
              <a:ext cx="7920" cy="150120"/>
            </p14:xfrm>
          </p:contentPart>
        </mc:Choice>
        <mc:Fallback xmlns="">
          <p:pic>
            <p:nvPicPr>
              <p:cNvPr id="1052" name="墨迹 1051">
                <a:extLst>
                  <a:ext uri="{FF2B5EF4-FFF2-40B4-BE49-F238E27FC236}">
                    <a16:creationId xmlns:a16="http://schemas.microsoft.com/office/drawing/2014/main" id="{3CA8FA21-183F-1E26-9371-2F865951137D}"/>
                  </a:ext>
                </a:extLst>
              </p:cNvPr>
              <p:cNvPicPr/>
              <p:nvPr/>
            </p:nvPicPr>
            <p:blipFill>
              <a:blip r:embed="rId76"/>
              <a:stretch>
                <a:fillRect/>
              </a:stretch>
            </p:blipFill>
            <p:spPr>
              <a:xfrm>
                <a:off x="4729385" y="6055167"/>
                <a:ext cx="16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053" name="墨迹 1052">
                <a:extLst>
                  <a:ext uri="{FF2B5EF4-FFF2-40B4-BE49-F238E27FC236}">
                    <a16:creationId xmlns:a16="http://schemas.microsoft.com/office/drawing/2014/main" id="{9541F4E4-7A73-D50A-810B-446C07D1F53C}"/>
                  </a:ext>
                </a:extLst>
              </p14:cNvPr>
              <p14:cNvContentPartPr/>
              <p14:nvPr/>
            </p14:nvContentPartPr>
            <p14:xfrm>
              <a:off x="4646585" y="6234087"/>
              <a:ext cx="290520" cy="9000"/>
            </p14:xfrm>
          </p:contentPart>
        </mc:Choice>
        <mc:Fallback xmlns="">
          <p:pic>
            <p:nvPicPr>
              <p:cNvPr id="1053" name="墨迹 1052">
                <a:extLst>
                  <a:ext uri="{FF2B5EF4-FFF2-40B4-BE49-F238E27FC236}">
                    <a16:creationId xmlns:a16="http://schemas.microsoft.com/office/drawing/2014/main" id="{9541F4E4-7A73-D50A-810B-446C07D1F53C}"/>
                  </a:ext>
                </a:extLst>
              </p:cNvPr>
              <p:cNvPicPr/>
              <p:nvPr/>
            </p:nvPicPr>
            <p:blipFill>
              <a:blip r:embed="rId78"/>
              <a:stretch>
                <a:fillRect/>
              </a:stretch>
            </p:blipFill>
            <p:spPr>
              <a:xfrm>
                <a:off x="4642265" y="6229767"/>
                <a:ext cx="2991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054" name="墨迹 1053">
                <a:extLst>
                  <a:ext uri="{FF2B5EF4-FFF2-40B4-BE49-F238E27FC236}">
                    <a16:creationId xmlns:a16="http://schemas.microsoft.com/office/drawing/2014/main" id="{32D071E5-84D8-7FC1-8670-6477430407F5}"/>
                  </a:ext>
                </a:extLst>
              </p14:cNvPr>
              <p14:cNvContentPartPr/>
              <p14:nvPr/>
            </p14:nvContentPartPr>
            <p14:xfrm>
              <a:off x="4650185" y="6176127"/>
              <a:ext cx="187920" cy="176760"/>
            </p14:xfrm>
          </p:contentPart>
        </mc:Choice>
        <mc:Fallback xmlns="">
          <p:pic>
            <p:nvPicPr>
              <p:cNvPr id="1054" name="墨迹 1053">
                <a:extLst>
                  <a:ext uri="{FF2B5EF4-FFF2-40B4-BE49-F238E27FC236}">
                    <a16:creationId xmlns:a16="http://schemas.microsoft.com/office/drawing/2014/main" id="{32D071E5-84D8-7FC1-8670-6477430407F5}"/>
                  </a:ext>
                </a:extLst>
              </p:cNvPr>
              <p:cNvPicPr/>
              <p:nvPr/>
            </p:nvPicPr>
            <p:blipFill>
              <a:blip r:embed="rId80"/>
              <a:stretch>
                <a:fillRect/>
              </a:stretch>
            </p:blipFill>
            <p:spPr>
              <a:xfrm>
                <a:off x="4645865" y="6171807"/>
                <a:ext cx="196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055" name="墨迹 1054">
                <a:extLst>
                  <a:ext uri="{FF2B5EF4-FFF2-40B4-BE49-F238E27FC236}">
                    <a16:creationId xmlns:a16="http://schemas.microsoft.com/office/drawing/2014/main" id="{0A59C471-FE81-BC91-E1CD-9616B2BB9091}"/>
                  </a:ext>
                </a:extLst>
              </p14:cNvPr>
              <p14:cNvContentPartPr/>
              <p14:nvPr/>
            </p14:nvContentPartPr>
            <p14:xfrm>
              <a:off x="4712825" y="6317247"/>
              <a:ext cx="26640" cy="98280"/>
            </p14:xfrm>
          </p:contentPart>
        </mc:Choice>
        <mc:Fallback xmlns="">
          <p:pic>
            <p:nvPicPr>
              <p:cNvPr id="1055" name="墨迹 1054">
                <a:extLst>
                  <a:ext uri="{FF2B5EF4-FFF2-40B4-BE49-F238E27FC236}">
                    <a16:creationId xmlns:a16="http://schemas.microsoft.com/office/drawing/2014/main" id="{0A59C471-FE81-BC91-E1CD-9616B2BB9091}"/>
                  </a:ext>
                </a:extLst>
              </p:cNvPr>
              <p:cNvPicPr/>
              <p:nvPr/>
            </p:nvPicPr>
            <p:blipFill>
              <a:blip r:embed="rId82"/>
              <a:stretch>
                <a:fillRect/>
              </a:stretch>
            </p:blipFill>
            <p:spPr>
              <a:xfrm>
                <a:off x="4708505" y="6312927"/>
                <a:ext cx="35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056" name="墨迹 1055">
                <a:extLst>
                  <a:ext uri="{FF2B5EF4-FFF2-40B4-BE49-F238E27FC236}">
                    <a16:creationId xmlns:a16="http://schemas.microsoft.com/office/drawing/2014/main" id="{13F847CD-5542-A5D9-DD00-8996C6204B27}"/>
                  </a:ext>
                </a:extLst>
              </p14:cNvPr>
              <p14:cNvContentPartPr/>
              <p14:nvPr/>
            </p14:nvContentPartPr>
            <p14:xfrm>
              <a:off x="4738025" y="6290607"/>
              <a:ext cx="101880" cy="217440"/>
            </p14:xfrm>
          </p:contentPart>
        </mc:Choice>
        <mc:Fallback xmlns="">
          <p:pic>
            <p:nvPicPr>
              <p:cNvPr id="1056" name="墨迹 1055">
                <a:extLst>
                  <a:ext uri="{FF2B5EF4-FFF2-40B4-BE49-F238E27FC236}">
                    <a16:creationId xmlns:a16="http://schemas.microsoft.com/office/drawing/2014/main" id="{13F847CD-5542-A5D9-DD00-8996C6204B27}"/>
                  </a:ext>
                </a:extLst>
              </p:cNvPr>
              <p:cNvPicPr/>
              <p:nvPr/>
            </p:nvPicPr>
            <p:blipFill>
              <a:blip r:embed="rId84"/>
              <a:stretch>
                <a:fillRect/>
              </a:stretch>
            </p:blipFill>
            <p:spPr>
              <a:xfrm>
                <a:off x="4733705" y="6286287"/>
                <a:ext cx="1105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057" name="墨迹 1056">
                <a:extLst>
                  <a:ext uri="{FF2B5EF4-FFF2-40B4-BE49-F238E27FC236}">
                    <a16:creationId xmlns:a16="http://schemas.microsoft.com/office/drawing/2014/main" id="{848232DA-DE69-9C69-98DB-216CCB6764DF}"/>
                  </a:ext>
                </a:extLst>
              </p14:cNvPr>
              <p14:cNvContentPartPr/>
              <p14:nvPr/>
            </p14:nvContentPartPr>
            <p14:xfrm>
              <a:off x="4771145" y="6350367"/>
              <a:ext cx="44640" cy="9000"/>
            </p14:xfrm>
          </p:contentPart>
        </mc:Choice>
        <mc:Fallback xmlns="">
          <p:pic>
            <p:nvPicPr>
              <p:cNvPr id="1057" name="墨迹 1056">
                <a:extLst>
                  <a:ext uri="{FF2B5EF4-FFF2-40B4-BE49-F238E27FC236}">
                    <a16:creationId xmlns:a16="http://schemas.microsoft.com/office/drawing/2014/main" id="{848232DA-DE69-9C69-98DB-216CCB6764DF}"/>
                  </a:ext>
                </a:extLst>
              </p:cNvPr>
              <p:cNvPicPr/>
              <p:nvPr/>
            </p:nvPicPr>
            <p:blipFill>
              <a:blip r:embed="rId86"/>
              <a:stretch>
                <a:fillRect/>
              </a:stretch>
            </p:blipFill>
            <p:spPr>
              <a:xfrm>
                <a:off x="4766825" y="6346047"/>
                <a:ext cx="532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58" name="墨迹 1057">
                <a:extLst>
                  <a:ext uri="{FF2B5EF4-FFF2-40B4-BE49-F238E27FC236}">
                    <a16:creationId xmlns:a16="http://schemas.microsoft.com/office/drawing/2014/main" id="{9EE51204-DE9B-1BEC-CCC1-67CB5906247D}"/>
                  </a:ext>
                </a:extLst>
              </p14:cNvPr>
              <p14:cNvContentPartPr/>
              <p14:nvPr/>
            </p14:nvContentPartPr>
            <p14:xfrm>
              <a:off x="4795985" y="6400407"/>
              <a:ext cx="56160" cy="9000"/>
            </p14:xfrm>
          </p:contentPart>
        </mc:Choice>
        <mc:Fallback xmlns="">
          <p:pic>
            <p:nvPicPr>
              <p:cNvPr id="1058" name="墨迹 1057">
                <a:extLst>
                  <a:ext uri="{FF2B5EF4-FFF2-40B4-BE49-F238E27FC236}">
                    <a16:creationId xmlns:a16="http://schemas.microsoft.com/office/drawing/2014/main" id="{9EE51204-DE9B-1BEC-CCC1-67CB5906247D}"/>
                  </a:ext>
                </a:extLst>
              </p:cNvPr>
              <p:cNvPicPr/>
              <p:nvPr/>
            </p:nvPicPr>
            <p:blipFill>
              <a:blip r:embed="rId88"/>
              <a:stretch>
                <a:fillRect/>
              </a:stretch>
            </p:blipFill>
            <p:spPr>
              <a:xfrm>
                <a:off x="4791665" y="6396087"/>
                <a:ext cx="648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60" name="墨迹 1059">
                <a:extLst>
                  <a:ext uri="{FF2B5EF4-FFF2-40B4-BE49-F238E27FC236}">
                    <a16:creationId xmlns:a16="http://schemas.microsoft.com/office/drawing/2014/main" id="{B853BB3B-012A-C119-3C90-13927335D250}"/>
                  </a:ext>
                </a:extLst>
              </p14:cNvPr>
              <p14:cNvContentPartPr/>
              <p14:nvPr/>
            </p14:nvContentPartPr>
            <p14:xfrm>
              <a:off x="4987145" y="6193407"/>
              <a:ext cx="230760" cy="16200"/>
            </p14:xfrm>
          </p:contentPart>
        </mc:Choice>
        <mc:Fallback xmlns="">
          <p:pic>
            <p:nvPicPr>
              <p:cNvPr id="1060" name="墨迹 1059">
                <a:extLst>
                  <a:ext uri="{FF2B5EF4-FFF2-40B4-BE49-F238E27FC236}">
                    <a16:creationId xmlns:a16="http://schemas.microsoft.com/office/drawing/2014/main" id="{B853BB3B-012A-C119-3C90-13927335D250}"/>
                  </a:ext>
                </a:extLst>
              </p:cNvPr>
              <p:cNvPicPr/>
              <p:nvPr/>
            </p:nvPicPr>
            <p:blipFill>
              <a:blip r:embed="rId90"/>
              <a:stretch>
                <a:fillRect/>
              </a:stretch>
            </p:blipFill>
            <p:spPr>
              <a:xfrm>
                <a:off x="4982825" y="6189087"/>
                <a:ext cx="2394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061" name="墨迹 1060">
                <a:extLst>
                  <a:ext uri="{FF2B5EF4-FFF2-40B4-BE49-F238E27FC236}">
                    <a16:creationId xmlns:a16="http://schemas.microsoft.com/office/drawing/2014/main" id="{EAA85FC0-19CE-5D78-3C26-DD64BAF215F6}"/>
                  </a:ext>
                </a:extLst>
              </p14:cNvPr>
              <p14:cNvContentPartPr/>
              <p14:nvPr/>
            </p14:nvContentPartPr>
            <p14:xfrm>
              <a:off x="5045465" y="6026727"/>
              <a:ext cx="8640" cy="350640"/>
            </p14:xfrm>
          </p:contentPart>
        </mc:Choice>
        <mc:Fallback xmlns="">
          <p:pic>
            <p:nvPicPr>
              <p:cNvPr id="1061" name="墨迹 1060">
                <a:extLst>
                  <a:ext uri="{FF2B5EF4-FFF2-40B4-BE49-F238E27FC236}">
                    <a16:creationId xmlns:a16="http://schemas.microsoft.com/office/drawing/2014/main" id="{EAA85FC0-19CE-5D78-3C26-DD64BAF215F6}"/>
                  </a:ext>
                </a:extLst>
              </p:cNvPr>
              <p:cNvPicPr/>
              <p:nvPr/>
            </p:nvPicPr>
            <p:blipFill>
              <a:blip r:embed="rId92"/>
              <a:stretch>
                <a:fillRect/>
              </a:stretch>
            </p:blipFill>
            <p:spPr>
              <a:xfrm>
                <a:off x="5041145" y="6022047"/>
                <a:ext cx="172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062" name="墨迹 1061">
                <a:extLst>
                  <a:ext uri="{FF2B5EF4-FFF2-40B4-BE49-F238E27FC236}">
                    <a16:creationId xmlns:a16="http://schemas.microsoft.com/office/drawing/2014/main" id="{CE58996A-5EDC-46F6-2D68-9A849F48A03E}"/>
                  </a:ext>
                </a:extLst>
              </p14:cNvPr>
              <p14:cNvContentPartPr/>
              <p14:nvPr/>
            </p14:nvContentPartPr>
            <p14:xfrm>
              <a:off x="5092985" y="6084687"/>
              <a:ext cx="88920" cy="276120"/>
            </p14:xfrm>
          </p:contentPart>
        </mc:Choice>
        <mc:Fallback xmlns="">
          <p:pic>
            <p:nvPicPr>
              <p:cNvPr id="1062" name="墨迹 1061">
                <a:extLst>
                  <a:ext uri="{FF2B5EF4-FFF2-40B4-BE49-F238E27FC236}">
                    <a16:creationId xmlns:a16="http://schemas.microsoft.com/office/drawing/2014/main" id="{CE58996A-5EDC-46F6-2D68-9A849F48A03E}"/>
                  </a:ext>
                </a:extLst>
              </p:cNvPr>
              <p:cNvPicPr/>
              <p:nvPr/>
            </p:nvPicPr>
            <p:blipFill>
              <a:blip r:embed="rId94"/>
              <a:stretch>
                <a:fillRect/>
              </a:stretch>
            </p:blipFill>
            <p:spPr>
              <a:xfrm>
                <a:off x="5088665" y="6080367"/>
                <a:ext cx="975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3" name="墨迹 1062">
                <a:extLst>
                  <a:ext uri="{FF2B5EF4-FFF2-40B4-BE49-F238E27FC236}">
                    <a16:creationId xmlns:a16="http://schemas.microsoft.com/office/drawing/2014/main" id="{CF67C935-929F-CF81-2547-6556436085A9}"/>
                  </a:ext>
                </a:extLst>
              </p14:cNvPr>
              <p14:cNvContentPartPr/>
              <p14:nvPr/>
            </p14:nvContentPartPr>
            <p14:xfrm>
              <a:off x="5110625" y="6101247"/>
              <a:ext cx="367560" cy="436680"/>
            </p14:xfrm>
          </p:contentPart>
        </mc:Choice>
        <mc:Fallback xmlns="">
          <p:pic>
            <p:nvPicPr>
              <p:cNvPr id="1063" name="墨迹 1062">
                <a:extLst>
                  <a:ext uri="{FF2B5EF4-FFF2-40B4-BE49-F238E27FC236}">
                    <a16:creationId xmlns:a16="http://schemas.microsoft.com/office/drawing/2014/main" id="{CF67C935-929F-CF81-2547-6556436085A9}"/>
                  </a:ext>
                </a:extLst>
              </p:cNvPr>
              <p:cNvPicPr/>
              <p:nvPr/>
            </p:nvPicPr>
            <p:blipFill>
              <a:blip r:embed="rId96"/>
              <a:stretch>
                <a:fillRect/>
              </a:stretch>
            </p:blipFill>
            <p:spPr>
              <a:xfrm>
                <a:off x="5106305" y="6096927"/>
                <a:ext cx="37620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64" name="墨迹 1063">
                <a:extLst>
                  <a:ext uri="{FF2B5EF4-FFF2-40B4-BE49-F238E27FC236}">
                    <a16:creationId xmlns:a16="http://schemas.microsoft.com/office/drawing/2014/main" id="{7FD3AB49-3FA2-EE99-C255-59E6D44E9BB0}"/>
                  </a:ext>
                </a:extLst>
              </p14:cNvPr>
              <p14:cNvContentPartPr/>
              <p14:nvPr/>
            </p14:nvContentPartPr>
            <p14:xfrm>
              <a:off x="5460185" y="6258567"/>
              <a:ext cx="91800" cy="134640"/>
            </p14:xfrm>
          </p:contentPart>
        </mc:Choice>
        <mc:Fallback xmlns="">
          <p:pic>
            <p:nvPicPr>
              <p:cNvPr id="1064" name="墨迹 1063">
                <a:extLst>
                  <a:ext uri="{FF2B5EF4-FFF2-40B4-BE49-F238E27FC236}">
                    <a16:creationId xmlns:a16="http://schemas.microsoft.com/office/drawing/2014/main" id="{7FD3AB49-3FA2-EE99-C255-59E6D44E9BB0}"/>
                  </a:ext>
                </a:extLst>
              </p:cNvPr>
              <p:cNvPicPr/>
              <p:nvPr/>
            </p:nvPicPr>
            <p:blipFill>
              <a:blip r:embed="rId98"/>
              <a:stretch>
                <a:fillRect/>
              </a:stretch>
            </p:blipFill>
            <p:spPr>
              <a:xfrm>
                <a:off x="5455865" y="6254247"/>
                <a:ext cx="1004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65" name="墨迹 1064">
                <a:extLst>
                  <a:ext uri="{FF2B5EF4-FFF2-40B4-BE49-F238E27FC236}">
                    <a16:creationId xmlns:a16="http://schemas.microsoft.com/office/drawing/2014/main" id="{310BC5FA-EC16-BF92-A1E7-BA9843C71550}"/>
                  </a:ext>
                </a:extLst>
              </p14:cNvPr>
              <p14:cNvContentPartPr/>
              <p14:nvPr/>
            </p14:nvContentPartPr>
            <p14:xfrm>
              <a:off x="5602385" y="6258927"/>
              <a:ext cx="153360" cy="111960"/>
            </p14:xfrm>
          </p:contentPart>
        </mc:Choice>
        <mc:Fallback xmlns="">
          <p:pic>
            <p:nvPicPr>
              <p:cNvPr id="1065" name="墨迹 1064">
                <a:extLst>
                  <a:ext uri="{FF2B5EF4-FFF2-40B4-BE49-F238E27FC236}">
                    <a16:creationId xmlns:a16="http://schemas.microsoft.com/office/drawing/2014/main" id="{310BC5FA-EC16-BF92-A1E7-BA9843C71550}"/>
                  </a:ext>
                </a:extLst>
              </p:cNvPr>
              <p:cNvPicPr/>
              <p:nvPr/>
            </p:nvPicPr>
            <p:blipFill>
              <a:blip r:embed="rId100"/>
              <a:stretch>
                <a:fillRect/>
              </a:stretch>
            </p:blipFill>
            <p:spPr>
              <a:xfrm>
                <a:off x="5598065" y="6254607"/>
                <a:ext cx="162000" cy="120600"/>
              </a:xfrm>
              <a:prstGeom prst="rect">
                <a:avLst/>
              </a:prstGeom>
            </p:spPr>
          </p:pic>
        </mc:Fallback>
      </mc:AlternateContent>
      <p:grpSp>
        <p:nvGrpSpPr>
          <p:cNvPr id="1089" name="组合 1088">
            <a:extLst>
              <a:ext uri="{FF2B5EF4-FFF2-40B4-BE49-F238E27FC236}">
                <a16:creationId xmlns:a16="http://schemas.microsoft.com/office/drawing/2014/main" id="{A1E5AE93-BCC4-41A8-BD1A-75B6CD826AD0}"/>
              </a:ext>
            </a:extLst>
          </p:cNvPr>
          <p:cNvGrpSpPr/>
          <p:nvPr/>
        </p:nvGrpSpPr>
        <p:grpSpPr>
          <a:xfrm>
            <a:off x="2285705" y="6034647"/>
            <a:ext cx="1083600" cy="439560"/>
            <a:chOff x="2285705" y="6034647"/>
            <a:chExt cx="1083600" cy="439560"/>
          </a:xfrm>
        </p:grpSpPr>
        <mc:AlternateContent xmlns:mc="http://schemas.openxmlformats.org/markup-compatibility/2006" xmlns:p14="http://schemas.microsoft.com/office/powerpoint/2010/main">
          <mc:Choice Requires="p14">
            <p:contentPart p14:bwMode="auto" r:id="rId101">
              <p14:nvContentPartPr>
                <p14:cNvPr id="1039" name="墨迹 1038">
                  <a:extLst>
                    <a:ext uri="{FF2B5EF4-FFF2-40B4-BE49-F238E27FC236}">
                      <a16:creationId xmlns:a16="http://schemas.microsoft.com/office/drawing/2014/main" id="{A2C6502E-9350-B647-F510-BE378C4D6B0B}"/>
                    </a:ext>
                  </a:extLst>
                </p14:cNvPr>
                <p14:cNvContentPartPr/>
                <p14:nvPr/>
              </p14:nvContentPartPr>
              <p14:xfrm>
                <a:off x="3150425" y="6092967"/>
                <a:ext cx="218880" cy="342720"/>
              </p14:xfrm>
            </p:contentPart>
          </mc:Choice>
          <mc:Fallback xmlns="">
            <p:pic>
              <p:nvPicPr>
                <p:cNvPr id="1039" name="墨迹 1038">
                  <a:extLst>
                    <a:ext uri="{FF2B5EF4-FFF2-40B4-BE49-F238E27FC236}">
                      <a16:creationId xmlns:a16="http://schemas.microsoft.com/office/drawing/2014/main" id="{A2C6502E-9350-B647-F510-BE378C4D6B0B}"/>
                    </a:ext>
                  </a:extLst>
                </p:cNvPr>
                <p:cNvPicPr/>
                <p:nvPr/>
              </p:nvPicPr>
              <p:blipFill>
                <a:blip r:embed="rId102"/>
                <a:stretch>
                  <a:fillRect/>
                </a:stretch>
              </p:blipFill>
              <p:spPr>
                <a:xfrm>
                  <a:off x="3146105" y="6088647"/>
                  <a:ext cx="2275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40" name="墨迹 1039">
                  <a:extLst>
                    <a:ext uri="{FF2B5EF4-FFF2-40B4-BE49-F238E27FC236}">
                      <a16:creationId xmlns:a16="http://schemas.microsoft.com/office/drawing/2014/main" id="{C4F3DBF9-8714-9205-C4A6-0F6C74A6CCD0}"/>
                    </a:ext>
                  </a:extLst>
                </p14:cNvPr>
                <p14:cNvContentPartPr/>
                <p14:nvPr/>
              </p14:nvContentPartPr>
              <p14:xfrm>
                <a:off x="3200105" y="6200247"/>
                <a:ext cx="167040" cy="9000"/>
              </p14:xfrm>
            </p:contentPart>
          </mc:Choice>
          <mc:Fallback xmlns="">
            <p:pic>
              <p:nvPicPr>
                <p:cNvPr id="1040" name="墨迹 1039">
                  <a:extLst>
                    <a:ext uri="{FF2B5EF4-FFF2-40B4-BE49-F238E27FC236}">
                      <a16:creationId xmlns:a16="http://schemas.microsoft.com/office/drawing/2014/main" id="{C4F3DBF9-8714-9205-C4A6-0F6C74A6CCD0}"/>
                    </a:ext>
                  </a:extLst>
                </p:cNvPr>
                <p:cNvPicPr/>
                <p:nvPr/>
              </p:nvPicPr>
              <p:blipFill>
                <a:blip r:embed="rId104"/>
                <a:stretch>
                  <a:fillRect/>
                </a:stretch>
              </p:blipFill>
              <p:spPr>
                <a:xfrm>
                  <a:off x="3195785" y="6195927"/>
                  <a:ext cx="1756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68" name="墨迹 1067">
                  <a:extLst>
                    <a:ext uri="{FF2B5EF4-FFF2-40B4-BE49-F238E27FC236}">
                      <a16:creationId xmlns:a16="http://schemas.microsoft.com/office/drawing/2014/main" id="{2065F673-597D-1A3E-8390-86C69DA1F7BB}"/>
                    </a:ext>
                  </a:extLst>
                </p14:cNvPr>
                <p14:cNvContentPartPr/>
                <p14:nvPr/>
              </p14:nvContentPartPr>
              <p14:xfrm>
                <a:off x="2717705" y="6176127"/>
                <a:ext cx="174240" cy="27000"/>
              </p14:xfrm>
            </p:contentPart>
          </mc:Choice>
          <mc:Fallback xmlns="">
            <p:pic>
              <p:nvPicPr>
                <p:cNvPr id="1068" name="墨迹 1067">
                  <a:extLst>
                    <a:ext uri="{FF2B5EF4-FFF2-40B4-BE49-F238E27FC236}">
                      <a16:creationId xmlns:a16="http://schemas.microsoft.com/office/drawing/2014/main" id="{2065F673-597D-1A3E-8390-86C69DA1F7BB}"/>
                    </a:ext>
                  </a:extLst>
                </p:cNvPr>
                <p:cNvPicPr/>
                <p:nvPr/>
              </p:nvPicPr>
              <p:blipFill>
                <a:blip r:embed="rId106"/>
                <a:stretch>
                  <a:fillRect/>
                </a:stretch>
              </p:blipFill>
              <p:spPr>
                <a:xfrm>
                  <a:off x="2713385" y="6171807"/>
                  <a:ext cx="182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69" name="墨迹 1068">
                  <a:extLst>
                    <a:ext uri="{FF2B5EF4-FFF2-40B4-BE49-F238E27FC236}">
                      <a16:creationId xmlns:a16="http://schemas.microsoft.com/office/drawing/2014/main" id="{F7381BEE-EBFE-1F06-00DA-C3ECFB5D1F10}"/>
                    </a:ext>
                  </a:extLst>
                </p14:cNvPr>
                <p14:cNvContentPartPr/>
                <p14:nvPr/>
              </p14:nvContentPartPr>
              <p14:xfrm>
                <a:off x="2764505" y="6034647"/>
                <a:ext cx="29160" cy="335880"/>
              </p14:xfrm>
            </p:contentPart>
          </mc:Choice>
          <mc:Fallback xmlns="">
            <p:pic>
              <p:nvPicPr>
                <p:cNvPr id="1069" name="墨迹 1068">
                  <a:extLst>
                    <a:ext uri="{FF2B5EF4-FFF2-40B4-BE49-F238E27FC236}">
                      <a16:creationId xmlns:a16="http://schemas.microsoft.com/office/drawing/2014/main" id="{F7381BEE-EBFE-1F06-00DA-C3ECFB5D1F10}"/>
                    </a:ext>
                  </a:extLst>
                </p:cNvPr>
                <p:cNvPicPr/>
                <p:nvPr/>
              </p:nvPicPr>
              <p:blipFill>
                <a:blip r:embed="rId108"/>
                <a:stretch>
                  <a:fillRect/>
                </a:stretch>
              </p:blipFill>
              <p:spPr>
                <a:xfrm>
                  <a:off x="2760185" y="6030327"/>
                  <a:ext cx="378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70" name="墨迹 1069">
                  <a:extLst>
                    <a:ext uri="{FF2B5EF4-FFF2-40B4-BE49-F238E27FC236}">
                      <a16:creationId xmlns:a16="http://schemas.microsoft.com/office/drawing/2014/main" id="{34DC3844-4623-67D7-82F3-B545EB90DFAB}"/>
                    </a:ext>
                  </a:extLst>
                </p14:cNvPr>
                <p14:cNvContentPartPr/>
                <p14:nvPr/>
              </p14:nvContentPartPr>
              <p14:xfrm>
                <a:off x="2634905" y="6101247"/>
                <a:ext cx="109440" cy="57600"/>
              </p14:xfrm>
            </p:contentPart>
          </mc:Choice>
          <mc:Fallback xmlns="">
            <p:pic>
              <p:nvPicPr>
                <p:cNvPr id="1070" name="墨迹 1069">
                  <a:extLst>
                    <a:ext uri="{FF2B5EF4-FFF2-40B4-BE49-F238E27FC236}">
                      <a16:creationId xmlns:a16="http://schemas.microsoft.com/office/drawing/2014/main" id="{34DC3844-4623-67D7-82F3-B545EB90DFAB}"/>
                    </a:ext>
                  </a:extLst>
                </p:cNvPr>
                <p:cNvPicPr/>
                <p:nvPr/>
              </p:nvPicPr>
              <p:blipFill>
                <a:blip r:embed="rId110"/>
                <a:stretch>
                  <a:fillRect/>
                </a:stretch>
              </p:blipFill>
              <p:spPr>
                <a:xfrm>
                  <a:off x="2630585" y="6096927"/>
                  <a:ext cx="1180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71" name="墨迹 1070">
                  <a:extLst>
                    <a:ext uri="{FF2B5EF4-FFF2-40B4-BE49-F238E27FC236}">
                      <a16:creationId xmlns:a16="http://schemas.microsoft.com/office/drawing/2014/main" id="{28CA709C-28B3-9FB7-7818-26EE838547B4}"/>
                    </a:ext>
                  </a:extLst>
                </p14:cNvPr>
                <p14:cNvContentPartPr/>
                <p14:nvPr/>
              </p14:nvContentPartPr>
              <p14:xfrm>
                <a:off x="2827145" y="6109527"/>
                <a:ext cx="40680" cy="48240"/>
              </p14:xfrm>
            </p:contentPart>
          </mc:Choice>
          <mc:Fallback xmlns="">
            <p:pic>
              <p:nvPicPr>
                <p:cNvPr id="1071" name="墨迹 1070">
                  <a:extLst>
                    <a:ext uri="{FF2B5EF4-FFF2-40B4-BE49-F238E27FC236}">
                      <a16:creationId xmlns:a16="http://schemas.microsoft.com/office/drawing/2014/main" id="{28CA709C-28B3-9FB7-7818-26EE838547B4}"/>
                    </a:ext>
                  </a:extLst>
                </p:cNvPr>
                <p:cNvPicPr/>
                <p:nvPr/>
              </p:nvPicPr>
              <p:blipFill>
                <a:blip r:embed="rId112"/>
                <a:stretch>
                  <a:fillRect/>
                </a:stretch>
              </p:blipFill>
              <p:spPr>
                <a:xfrm>
                  <a:off x="2822825" y="6105207"/>
                  <a:ext cx="49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72" name="墨迹 1071">
                  <a:extLst>
                    <a:ext uri="{FF2B5EF4-FFF2-40B4-BE49-F238E27FC236}">
                      <a16:creationId xmlns:a16="http://schemas.microsoft.com/office/drawing/2014/main" id="{EED7F0BB-6904-2C36-8E4A-A9B243E44888}"/>
                    </a:ext>
                  </a:extLst>
                </p14:cNvPr>
                <p14:cNvContentPartPr/>
                <p14:nvPr/>
              </p14:nvContentPartPr>
              <p14:xfrm>
                <a:off x="2701145" y="6200967"/>
                <a:ext cx="75600" cy="121680"/>
              </p14:xfrm>
            </p:contentPart>
          </mc:Choice>
          <mc:Fallback xmlns="">
            <p:pic>
              <p:nvPicPr>
                <p:cNvPr id="1072" name="墨迹 1071">
                  <a:extLst>
                    <a:ext uri="{FF2B5EF4-FFF2-40B4-BE49-F238E27FC236}">
                      <a16:creationId xmlns:a16="http://schemas.microsoft.com/office/drawing/2014/main" id="{EED7F0BB-6904-2C36-8E4A-A9B243E44888}"/>
                    </a:ext>
                  </a:extLst>
                </p:cNvPr>
                <p:cNvPicPr/>
                <p:nvPr/>
              </p:nvPicPr>
              <p:blipFill>
                <a:blip r:embed="rId114"/>
                <a:stretch>
                  <a:fillRect/>
                </a:stretch>
              </p:blipFill>
              <p:spPr>
                <a:xfrm>
                  <a:off x="2696825" y="6196647"/>
                  <a:ext cx="84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73" name="墨迹 1072">
                  <a:extLst>
                    <a:ext uri="{FF2B5EF4-FFF2-40B4-BE49-F238E27FC236}">
                      <a16:creationId xmlns:a16="http://schemas.microsoft.com/office/drawing/2014/main" id="{D533FD65-9D9A-29A0-0570-807DD3970C15}"/>
                    </a:ext>
                  </a:extLst>
                </p14:cNvPr>
                <p14:cNvContentPartPr/>
                <p14:nvPr/>
              </p14:nvContentPartPr>
              <p14:xfrm>
                <a:off x="2776385" y="6217527"/>
                <a:ext cx="94680" cy="142920"/>
              </p14:xfrm>
            </p:contentPart>
          </mc:Choice>
          <mc:Fallback xmlns="">
            <p:pic>
              <p:nvPicPr>
                <p:cNvPr id="1073" name="墨迹 1072">
                  <a:extLst>
                    <a:ext uri="{FF2B5EF4-FFF2-40B4-BE49-F238E27FC236}">
                      <a16:creationId xmlns:a16="http://schemas.microsoft.com/office/drawing/2014/main" id="{D533FD65-9D9A-29A0-0570-807DD3970C15}"/>
                    </a:ext>
                  </a:extLst>
                </p:cNvPr>
                <p:cNvPicPr/>
                <p:nvPr/>
              </p:nvPicPr>
              <p:blipFill>
                <a:blip r:embed="rId116"/>
                <a:stretch>
                  <a:fillRect/>
                </a:stretch>
              </p:blipFill>
              <p:spPr>
                <a:xfrm>
                  <a:off x="2772065" y="6213207"/>
                  <a:ext cx="103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74" name="墨迹 1073">
                  <a:extLst>
                    <a:ext uri="{FF2B5EF4-FFF2-40B4-BE49-F238E27FC236}">
                      <a16:creationId xmlns:a16="http://schemas.microsoft.com/office/drawing/2014/main" id="{5EA39EED-DAD4-02EA-ED2E-96201FDC1E00}"/>
                    </a:ext>
                  </a:extLst>
                </p14:cNvPr>
                <p14:cNvContentPartPr/>
                <p14:nvPr/>
              </p14:nvContentPartPr>
              <p14:xfrm>
                <a:off x="2768825" y="6325887"/>
                <a:ext cx="64800" cy="131040"/>
              </p14:xfrm>
            </p:contentPart>
          </mc:Choice>
          <mc:Fallback xmlns="">
            <p:pic>
              <p:nvPicPr>
                <p:cNvPr id="1074" name="墨迹 1073">
                  <a:extLst>
                    <a:ext uri="{FF2B5EF4-FFF2-40B4-BE49-F238E27FC236}">
                      <a16:creationId xmlns:a16="http://schemas.microsoft.com/office/drawing/2014/main" id="{5EA39EED-DAD4-02EA-ED2E-96201FDC1E00}"/>
                    </a:ext>
                  </a:extLst>
                </p:cNvPr>
                <p:cNvPicPr/>
                <p:nvPr/>
              </p:nvPicPr>
              <p:blipFill>
                <a:blip r:embed="rId118"/>
                <a:stretch>
                  <a:fillRect/>
                </a:stretch>
              </p:blipFill>
              <p:spPr>
                <a:xfrm>
                  <a:off x="2764505" y="6321567"/>
                  <a:ext cx="734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75" name="墨迹 1074">
                  <a:extLst>
                    <a:ext uri="{FF2B5EF4-FFF2-40B4-BE49-F238E27FC236}">
                      <a16:creationId xmlns:a16="http://schemas.microsoft.com/office/drawing/2014/main" id="{D759751B-1C36-E402-439F-864DA7D715EE}"/>
                    </a:ext>
                  </a:extLst>
                </p14:cNvPr>
                <p14:cNvContentPartPr/>
                <p14:nvPr/>
              </p14:nvContentPartPr>
              <p14:xfrm>
                <a:off x="2754785" y="6358647"/>
                <a:ext cx="63000" cy="115560"/>
              </p14:xfrm>
            </p:contentPart>
          </mc:Choice>
          <mc:Fallback xmlns="">
            <p:pic>
              <p:nvPicPr>
                <p:cNvPr id="1075" name="墨迹 1074">
                  <a:extLst>
                    <a:ext uri="{FF2B5EF4-FFF2-40B4-BE49-F238E27FC236}">
                      <a16:creationId xmlns:a16="http://schemas.microsoft.com/office/drawing/2014/main" id="{D759751B-1C36-E402-439F-864DA7D715EE}"/>
                    </a:ext>
                  </a:extLst>
                </p:cNvPr>
                <p:cNvPicPr/>
                <p:nvPr/>
              </p:nvPicPr>
              <p:blipFill>
                <a:blip r:embed="rId120"/>
                <a:stretch>
                  <a:fillRect/>
                </a:stretch>
              </p:blipFill>
              <p:spPr>
                <a:xfrm>
                  <a:off x="2750465" y="6354327"/>
                  <a:ext cx="71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76" name="墨迹 1075">
                  <a:extLst>
                    <a:ext uri="{FF2B5EF4-FFF2-40B4-BE49-F238E27FC236}">
                      <a16:creationId xmlns:a16="http://schemas.microsoft.com/office/drawing/2014/main" id="{584F5843-5EFE-6331-8607-47E8A362650F}"/>
                    </a:ext>
                  </a:extLst>
                </p14:cNvPr>
                <p14:cNvContentPartPr/>
                <p14:nvPr/>
              </p14:nvContentPartPr>
              <p14:xfrm>
                <a:off x="2676665" y="6331647"/>
                <a:ext cx="222840" cy="69120"/>
              </p14:xfrm>
            </p:contentPart>
          </mc:Choice>
          <mc:Fallback xmlns="">
            <p:pic>
              <p:nvPicPr>
                <p:cNvPr id="1076" name="墨迹 1075">
                  <a:extLst>
                    <a:ext uri="{FF2B5EF4-FFF2-40B4-BE49-F238E27FC236}">
                      <a16:creationId xmlns:a16="http://schemas.microsoft.com/office/drawing/2014/main" id="{584F5843-5EFE-6331-8607-47E8A362650F}"/>
                    </a:ext>
                  </a:extLst>
                </p:cNvPr>
                <p:cNvPicPr/>
                <p:nvPr/>
              </p:nvPicPr>
              <p:blipFill>
                <a:blip r:embed="rId122"/>
                <a:stretch>
                  <a:fillRect/>
                </a:stretch>
              </p:blipFill>
              <p:spPr>
                <a:xfrm>
                  <a:off x="2672345" y="6327327"/>
                  <a:ext cx="2314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77" name="墨迹 1076">
                  <a:extLst>
                    <a:ext uri="{FF2B5EF4-FFF2-40B4-BE49-F238E27FC236}">
                      <a16:creationId xmlns:a16="http://schemas.microsoft.com/office/drawing/2014/main" id="{23E6C4F1-F245-71AA-9894-38F116CEBE96}"/>
                    </a:ext>
                  </a:extLst>
                </p14:cNvPr>
                <p14:cNvContentPartPr/>
                <p14:nvPr/>
              </p14:nvContentPartPr>
              <p14:xfrm>
                <a:off x="2882945" y="6059487"/>
                <a:ext cx="101520" cy="349200"/>
              </p14:xfrm>
            </p:contentPart>
          </mc:Choice>
          <mc:Fallback xmlns="">
            <p:pic>
              <p:nvPicPr>
                <p:cNvPr id="1077" name="墨迹 1076">
                  <a:extLst>
                    <a:ext uri="{FF2B5EF4-FFF2-40B4-BE49-F238E27FC236}">
                      <a16:creationId xmlns:a16="http://schemas.microsoft.com/office/drawing/2014/main" id="{23E6C4F1-F245-71AA-9894-38F116CEBE96}"/>
                    </a:ext>
                  </a:extLst>
                </p:cNvPr>
                <p:cNvPicPr/>
                <p:nvPr/>
              </p:nvPicPr>
              <p:blipFill>
                <a:blip r:embed="rId124"/>
                <a:stretch>
                  <a:fillRect/>
                </a:stretch>
              </p:blipFill>
              <p:spPr>
                <a:xfrm>
                  <a:off x="2878625" y="6055167"/>
                  <a:ext cx="1101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78" name="墨迹 1077">
                  <a:extLst>
                    <a:ext uri="{FF2B5EF4-FFF2-40B4-BE49-F238E27FC236}">
                      <a16:creationId xmlns:a16="http://schemas.microsoft.com/office/drawing/2014/main" id="{24D55957-100D-DF56-6CCD-5D0AD41D356C}"/>
                    </a:ext>
                  </a:extLst>
                </p14:cNvPr>
                <p14:cNvContentPartPr/>
                <p14:nvPr/>
              </p14:nvContentPartPr>
              <p14:xfrm>
                <a:off x="2900585" y="6305727"/>
                <a:ext cx="113040" cy="102600"/>
              </p14:xfrm>
            </p:contentPart>
          </mc:Choice>
          <mc:Fallback xmlns="">
            <p:pic>
              <p:nvPicPr>
                <p:cNvPr id="1078" name="墨迹 1077">
                  <a:extLst>
                    <a:ext uri="{FF2B5EF4-FFF2-40B4-BE49-F238E27FC236}">
                      <a16:creationId xmlns:a16="http://schemas.microsoft.com/office/drawing/2014/main" id="{24D55957-100D-DF56-6CCD-5D0AD41D356C}"/>
                    </a:ext>
                  </a:extLst>
                </p:cNvPr>
                <p:cNvPicPr/>
                <p:nvPr/>
              </p:nvPicPr>
              <p:blipFill>
                <a:blip r:embed="rId126"/>
                <a:stretch>
                  <a:fillRect/>
                </a:stretch>
              </p:blipFill>
              <p:spPr>
                <a:xfrm>
                  <a:off x="2896265" y="6301407"/>
                  <a:ext cx="121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79" name="墨迹 1078">
                  <a:extLst>
                    <a:ext uri="{FF2B5EF4-FFF2-40B4-BE49-F238E27FC236}">
                      <a16:creationId xmlns:a16="http://schemas.microsoft.com/office/drawing/2014/main" id="{F4905FE3-5441-CF3D-56F0-20834DC39B76}"/>
                    </a:ext>
                  </a:extLst>
                </p14:cNvPr>
                <p14:cNvContentPartPr/>
                <p14:nvPr/>
              </p14:nvContentPartPr>
              <p14:xfrm>
                <a:off x="2302265" y="6092967"/>
                <a:ext cx="56880" cy="55080"/>
              </p14:xfrm>
            </p:contentPart>
          </mc:Choice>
          <mc:Fallback xmlns="">
            <p:pic>
              <p:nvPicPr>
                <p:cNvPr id="1079" name="墨迹 1078">
                  <a:extLst>
                    <a:ext uri="{FF2B5EF4-FFF2-40B4-BE49-F238E27FC236}">
                      <a16:creationId xmlns:a16="http://schemas.microsoft.com/office/drawing/2014/main" id="{F4905FE3-5441-CF3D-56F0-20834DC39B76}"/>
                    </a:ext>
                  </a:extLst>
                </p:cNvPr>
                <p:cNvPicPr/>
                <p:nvPr/>
              </p:nvPicPr>
              <p:blipFill>
                <a:blip r:embed="rId128"/>
                <a:stretch>
                  <a:fillRect/>
                </a:stretch>
              </p:blipFill>
              <p:spPr>
                <a:xfrm>
                  <a:off x="2297945" y="6088647"/>
                  <a:ext cx="655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80" name="墨迹 1079">
                  <a:extLst>
                    <a:ext uri="{FF2B5EF4-FFF2-40B4-BE49-F238E27FC236}">
                      <a16:creationId xmlns:a16="http://schemas.microsoft.com/office/drawing/2014/main" id="{997ED752-DC33-B03F-2054-D7711D28F5C9}"/>
                    </a:ext>
                  </a:extLst>
                </p14:cNvPr>
                <p14:cNvContentPartPr/>
                <p14:nvPr/>
              </p14:nvContentPartPr>
              <p14:xfrm>
                <a:off x="2285705" y="6227247"/>
                <a:ext cx="148320" cy="147960"/>
              </p14:xfrm>
            </p:contentPart>
          </mc:Choice>
          <mc:Fallback xmlns="">
            <p:pic>
              <p:nvPicPr>
                <p:cNvPr id="1080" name="墨迹 1079">
                  <a:extLst>
                    <a:ext uri="{FF2B5EF4-FFF2-40B4-BE49-F238E27FC236}">
                      <a16:creationId xmlns:a16="http://schemas.microsoft.com/office/drawing/2014/main" id="{997ED752-DC33-B03F-2054-D7711D28F5C9}"/>
                    </a:ext>
                  </a:extLst>
                </p:cNvPr>
                <p:cNvPicPr/>
                <p:nvPr/>
              </p:nvPicPr>
              <p:blipFill>
                <a:blip r:embed="rId130"/>
                <a:stretch>
                  <a:fillRect/>
                </a:stretch>
              </p:blipFill>
              <p:spPr>
                <a:xfrm>
                  <a:off x="2281385" y="6222927"/>
                  <a:ext cx="1569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81" name="墨迹 1080">
                  <a:extLst>
                    <a:ext uri="{FF2B5EF4-FFF2-40B4-BE49-F238E27FC236}">
                      <a16:creationId xmlns:a16="http://schemas.microsoft.com/office/drawing/2014/main" id="{F75D0D4A-DEDF-E8D4-590A-52DF5A639B40}"/>
                    </a:ext>
                  </a:extLst>
                </p14:cNvPr>
                <p14:cNvContentPartPr/>
                <p14:nvPr/>
              </p14:nvContentPartPr>
              <p14:xfrm>
                <a:off x="2435465" y="6124647"/>
                <a:ext cx="167040" cy="10440"/>
              </p14:xfrm>
            </p:contentPart>
          </mc:Choice>
          <mc:Fallback xmlns="">
            <p:pic>
              <p:nvPicPr>
                <p:cNvPr id="1081" name="墨迹 1080">
                  <a:extLst>
                    <a:ext uri="{FF2B5EF4-FFF2-40B4-BE49-F238E27FC236}">
                      <a16:creationId xmlns:a16="http://schemas.microsoft.com/office/drawing/2014/main" id="{F75D0D4A-DEDF-E8D4-590A-52DF5A639B40}"/>
                    </a:ext>
                  </a:extLst>
                </p:cNvPr>
                <p:cNvPicPr/>
                <p:nvPr/>
              </p:nvPicPr>
              <p:blipFill>
                <a:blip r:embed="rId132"/>
                <a:stretch>
                  <a:fillRect/>
                </a:stretch>
              </p:blipFill>
              <p:spPr>
                <a:xfrm>
                  <a:off x="2431145" y="6120327"/>
                  <a:ext cx="1756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82" name="墨迹 1081">
                  <a:extLst>
                    <a:ext uri="{FF2B5EF4-FFF2-40B4-BE49-F238E27FC236}">
                      <a16:creationId xmlns:a16="http://schemas.microsoft.com/office/drawing/2014/main" id="{70E62A30-BB4A-3A7A-D398-F6DEF4422FC1}"/>
                    </a:ext>
                  </a:extLst>
                </p14:cNvPr>
                <p14:cNvContentPartPr/>
                <p14:nvPr/>
              </p14:nvContentPartPr>
              <p14:xfrm>
                <a:off x="2485145" y="6076407"/>
                <a:ext cx="9000" cy="85680"/>
              </p14:xfrm>
            </p:contentPart>
          </mc:Choice>
          <mc:Fallback xmlns="">
            <p:pic>
              <p:nvPicPr>
                <p:cNvPr id="1082" name="墨迹 1081">
                  <a:extLst>
                    <a:ext uri="{FF2B5EF4-FFF2-40B4-BE49-F238E27FC236}">
                      <a16:creationId xmlns:a16="http://schemas.microsoft.com/office/drawing/2014/main" id="{70E62A30-BB4A-3A7A-D398-F6DEF4422FC1}"/>
                    </a:ext>
                  </a:extLst>
                </p:cNvPr>
                <p:cNvPicPr/>
                <p:nvPr/>
              </p:nvPicPr>
              <p:blipFill>
                <a:blip r:embed="rId134"/>
                <a:stretch>
                  <a:fillRect/>
                </a:stretch>
              </p:blipFill>
              <p:spPr>
                <a:xfrm>
                  <a:off x="2480825" y="6072087"/>
                  <a:ext cx="176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83" name="墨迹 1082">
                  <a:extLst>
                    <a:ext uri="{FF2B5EF4-FFF2-40B4-BE49-F238E27FC236}">
                      <a16:creationId xmlns:a16="http://schemas.microsoft.com/office/drawing/2014/main" id="{95088862-6701-B8A2-6A61-DE554E41F017}"/>
                    </a:ext>
                  </a:extLst>
                </p14:cNvPr>
                <p14:cNvContentPartPr/>
                <p14:nvPr/>
              </p14:nvContentPartPr>
              <p14:xfrm>
                <a:off x="2485145" y="6184047"/>
                <a:ext cx="119520" cy="111240"/>
              </p14:xfrm>
            </p:contentPart>
          </mc:Choice>
          <mc:Fallback xmlns="">
            <p:pic>
              <p:nvPicPr>
                <p:cNvPr id="1083" name="墨迹 1082">
                  <a:extLst>
                    <a:ext uri="{FF2B5EF4-FFF2-40B4-BE49-F238E27FC236}">
                      <a16:creationId xmlns:a16="http://schemas.microsoft.com/office/drawing/2014/main" id="{95088862-6701-B8A2-6A61-DE554E41F017}"/>
                    </a:ext>
                  </a:extLst>
                </p:cNvPr>
                <p:cNvPicPr/>
                <p:nvPr/>
              </p:nvPicPr>
              <p:blipFill>
                <a:blip r:embed="rId136"/>
                <a:stretch>
                  <a:fillRect/>
                </a:stretch>
              </p:blipFill>
              <p:spPr>
                <a:xfrm>
                  <a:off x="2480825" y="6179727"/>
                  <a:ext cx="128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84" name="墨迹 1083">
                  <a:extLst>
                    <a:ext uri="{FF2B5EF4-FFF2-40B4-BE49-F238E27FC236}">
                      <a16:creationId xmlns:a16="http://schemas.microsoft.com/office/drawing/2014/main" id="{7EFEE396-0BD6-51D1-0BA6-D41AEEA88802}"/>
                    </a:ext>
                  </a:extLst>
                </p14:cNvPr>
                <p14:cNvContentPartPr/>
                <p14:nvPr/>
              </p14:nvContentPartPr>
              <p14:xfrm>
                <a:off x="2485145" y="6238767"/>
                <a:ext cx="16560" cy="3960"/>
              </p14:xfrm>
            </p:contentPart>
          </mc:Choice>
          <mc:Fallback xmlns="">
            <p:pic>
              <p:nvPicPr>
                <p:cNvPr id="1084" name="墨迹 1083">
                  <a:extLst>
                    <a:ext uri="{FF2B5EF4-FFF2-40B4-BE49-F238E27FC236}">
                      <a16:creationId xmlns:a16="http://schemas.microsoft.com/office/drawing/2014/main" id="{7EFEE396-0BD6-51D1-0BA6-D41AEEA88802}"/>
                    </a:ext>
                  </a:extLst>
                </p:cNvPr>
                <p:cNvPicPr/>
                <p:nvPr/>
              </p:nvPicPr>
              <p:blipFill>
                <a:blip r:embed="rId138"/>
                <a:stretch>
                  <a:fillRect/>
                </a:stretch>
              </p:blipFill>
              <p:spPr>
                <a:xfrm>
                  <a:off x="2480825" y="6234447"/>
                  <a:ext cx="25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85" name="墨迹 1084">
                  <a:extLst>
                    <a:ext uri="{FF2B5EF4-FFF2-40B4-BE49-F238E27FC236}">
                      <a16:creationId xmlns:a16="http://schemas.microsoft.com/office/drawing/2014/main" id="{B8655C45-E296-9F86-EF05-12A953D537E7}"/>
                    </a:ext>
                  </a:extLst>
                </p14:cNvPr>
                <p14:cNvContentPartPr/>
                <p14:nvPr/>
              </p14:nvContentPartPr>
              <p14:xfrm>
                <a:off x="2468225" y="6250647"/>
                <a:ext cx="16560" cy="15120"/>
              </p14:xfrm>
            </p:contentPart>
          </mc:Choice>
          <mc:Fallback xmlns="">
            <p:pic>
              <p:nvPicPr>
                <p:cNvPr id="1085" name="墨迹 1084">
                  <a:extLst>
                    <a:ext uri="{FF2B5EF4-FFF2-40B4-BE49-F238E27FC236}">
                      <a16:creationId xmlns:a16="http://schemas.microsoft.com/office/drawing/2014/main" id="{B8655C45-E296-9F86-EF05-12A953D537E7}"/>
                    </a:ext>
                  </a:extLst>
                </p:cNvPr>
                <p:cNvPicPr/>
                <p:nvPr/>
              </p:nvPicPr>
              <p:blipFill>
                <a:blip r:embed="rId140"/>
                <a:stretch>
                  <a:fillRect/>
                </a:stretch>
              </p:blipFill>
              <p:spPr>
                <a:xfrm>
                  <a:off x="2463905" y="6246327"/>
                  <a:ext cx="25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6" name="墨迹 1085">
                  <a:extLst>
                    <a:ext uri="{FF2B5EF4-FFF2-40B4-BE49-F238E27FC236}">
                      <a16:creationId xmlns:a16="http://schemas.microsoft.com/office/drawing/2014/main" id="{0BA1E03A-228D-F407-E707-4B3BD78A7B96}"/>
                    </a:ext>
                  </a:extLst>
                </p14:cNvPr>
                <p14:cNvContentPartPr/>
                <p14:nvPr/>
              </p14:nvContentPartPr>
              <p14:xfrm>
                <a:off x="2481545" y="6292407"/>
                <a:ext cx="115920" cy="17640"/>
              </p14:xfrm>
            </p:contentPart>
          </mc:Choice>
          <mc:Fallback xmlns="">
            <p:pic>
              <p:nvPicPr>
                <p:cNvPr id="1086" name="墨迹 1085">
                  <a:extLst>
                    <a:ext uri="{FF2B5EF4-FFF2-40B4-BE49-F238E27FC236}">
                      <a16:creationId xmlns:a16="http://schemas.microsoft.com/office/drawing/2014/main" id="{0BA1E03A-228D-F407-E707-4B3BD78A7B96}"/>
                    </a:ext>
                  </a:extLst>
                </p:cNvPr>
                <p:cNvPicPr/>
                <p:nvPr/>
              </p:nvPicPr>
              <p:blipFill>
                <a:blip r:embed="rId142"/>
                <a:stretch>
                  <a:fillRect/>
                </a:stretch>
              </p:blipFill>
              <p:spPr>
                <a:xfrm>
                  <a:off x="2477225" y="6288087"/>
                  <a:ext cx="1245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87" name="墨迹 1086">
                  <a:extLst>
                    <a:ext uri="{FF2B5EF4-FFF2-40B4-BE49-F238E27FC236}">
                      <a16:creationId xmlns:a16="http://schemas.microsoft.com/office/drawing/2014/main" id="{63F4CA62-B274-6412-9A47-A2415C1078C3}"/>
                    </a:ext>
                  </a:extLst>
                </p14:cNvPr>
                <p14:cNvContentPartPr/>
                <p14:nvPr/>
              </p14:nvContentPartPr>
              <p14:xfrm>
                <a:off x="2505305" y="6200967"/>
                <a:ext cx="38520" cy="182880"/>
              </p14:xfrm>
            </p:contentPart>
          </mc:Choice>
          <mc:Fallback xmlns="">
            <p:pic>
              <p:nvPicPr>
                <p:cNvPr id="1087" name="墨迹 1086">
                  <a:extLst>
                    <a:ext uri="{FF2B5EF4-FFF2-40B4-BE49-F238E27FC236}">
                      <a16:creationId xmlns:a16="http://schemas.microsoft.com/office/drawing/2014/main" id="{63F4CA62-B274-6412-9A47-A2415C1078C3}"/>
                    </a:ext>
                  </a:extLst>
                </p:cNvPr>
                <p:cNvPicPr/>
                <p:nvPr/>
              </p:nvPicPr>
              <p:blipFill>
                <a:blip r:embed="rId144"/>
                <a:stretch>
                  <a:fillRect/>
                </a:stretch>
              </p:blipFill>
              <p:spPr>
                <a:xfrm>
                  <a:off x="2500985" y="6196647"/>
                  <a:ext cx="47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88" name="墨迹 1087">
                  <a:extLst>
                    <a:ext uri="{FF2B5EF4-FFF2-40B4-BE49-F238E27FC236}">
                      <a16:creationId xmlns:a16="http://schemas.microsoft.com/office/drawing/2014/main" id="{46400735-9440-0978-CD85-045CC8A482D2}"/>
                    </a:ext>
                  </a:extLst>
                </p14:cNvPr>
                <p14:cNvContentPartPr/>
                <p14:nvPr/>
              </p14:nvContentPartPr>
              <p14:xfrm>
                <a:off x="2501705" y="6350367"/>
                <a:ext cx="82440" cy="27720"/>
              </p14:xfrm>
            </p:contentPart>
          </mc:Choice>
          <mc:Fallback xmlns="">
            <p:pic>
              <p:nvPicPr>
                <p:cNvPr id="1088" name="墨迹 1087">
                  <a:extLst>
                    <a:ext uri="{FF2B5EF4-FFF2-40B4-BE49-F238E27FC236}">
                      <a16:creationId xmlns:a16="http://schemas.microsoft.com/office/drawing/2014/main" id="{46400735-9440-0978-CD85-045CC8A482D2}"/>
                    </a:ext>
                  </a:extLst>
                </p:cNvPr>
                <p:cNvPicPr/>
                <p:nvPr/>
              </p:nvPicPr>
              <p:blipFill>
                <a:blip r:embed="rId146"/>
                <a:stretch>
                  <a:fillRect/>
                </a:stretch>
              </p:blipFill>
              <p:spPr>
                <a:xfrm>
                  <a:off x="2497385" y="6346047"/>
                  <a:ext cx="91080" cy="36360"/>
                </a:xfrm>
                <a:prstGeom prst="rect">
                  <a:avLst/>
                </a:prstGeom>
              </p:spPr>
            </p:pic>
          </mc:Fallback>
        </mc:AlternateContent>
      </p:grpSp>
      <p:grpSp>
        <p:nvGrpSpPr>
          <p:cNvPr id="1100" name="组合 1099">
            <a:extLst>
              <a:ext uri="{FF2B5EF4-FFF2-40B4-BE49-F238E27FC236}">
                <a16:creationId xmlns:a16="http://schemas.microsoft.com/office/drawing/2014/main" id="{6A212D4F-CE1F-5428-B456-D44028BBA081}"/>
              </a:ext>
            </a:extLst>
          </p:cNvPr>
          <p:cNvGrpSpPr/>
          <p:nvPr/>
        </p:nvGrpSpPr>
        <p:grpSpPr>
          <a:xfrm>
            <a:off x="7007105" y="5876967"/>
            <a:ext cx="645120" cy="392760"/>
            <a:chOff x="7007105" y="5876967"/>
            <a:chExt cx="645120" cy="392760"/>
          </a:xfrm>
        </p:grpSpPr>
        <mc:AlternateContent xmlns:mc="http://schemas.openxmlformats.org/markup-compatibility/2006" xmlns:p14="http://schemas.microsoft.com/office/powerpoint/2010/main">
          <mc:Choice Requires="p14">
            <p:contentPart p14:bwMode="auto" r:id="rId147">
              <p14:nvContentPartPr>
                <p14:cNvPr id="1090" name="墨迹 1089">
                  <a:extLst>
                    <a:ext uri="{FF2B5EF4-FFF2-40B4-BE49-F238E27FC236}">
                      <a16:creationId xmlns:a16="http://schemas.microsoft.com/office/drawing/2014/main" id="{32A86E06-50E4-DC1B-F1ED-A889D1A7BC10}"/>
                    </a:ext>
                  </a:extLst>
                </p14:cNvPr>
                <p14:cNvContentPartPr/>
                <p14:nvPr/>
              </p14:nvContentPartPr>
              <p14:xfrm>
                <a:off x="7007105" y="5967327"/>
                <a:ext cx="242280" cy="293040"/>
              </p14:xfrm>
            </p:contentPart>
          </mc:Choice>
          <mc:Fallback xmlns="">
            <p:pic>
              <p:nvPicPr>
                <p:cNvPr id="1090" name="墨迹 1089">
                  <a:extLst>
                    <a:ext uri="{FF2B5EF4-FFF2-40B4-BE49-F238E27FC236}">
                      <a16:creationId xmlns:a16="http://schemas.microsoft.com/office/drawing/2014/main" id="{32A86E06-50E4-DC1B-F1ED-A889D1A7BC10}"/>
                    </a:ext>
                  </a:extLst>
                </p:cNvPr>
                <p:cNvPicPr/>
                <p:nvPr/>
              </p:nvPicPr>
              <p:blipFill>
                <a:blip r:embed="rId148"/>
                <a:stretch>
                  <a:fillRect/>
                </a:stretch>
              </p:blipFill>
              <p:spPr>
                <a:xfrm>
                  <a:off x="7002785" y="5963007"/>
                  <a:ext cx="2509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91" name="墨迹 1090">
                  <a:extLst>
                    <a:ext uri="{FF2B5EF4-FFF2-40B4-BE49-F238E27FC236}">
                      <a16:creationId xmlns:a16="http://schemas.microsoft.com/office/drawing/2014/main" id="{1F556075-B584-67AE-ADBB-DFC7352E76DC}"/>
                    </a:ext>
                  </a:extLst>
                </p14:cNvPr>
                <p14:cNvContentPartPr/>
                <p14:nvPr/>
              </p14:nvContentPartPr>
              <p14:xfrm>
                <a:off x="7076585" y="5951127"/>
                <a:ext cx="55800" cy="299160"/>
              </p14:xfrm>
            </p:contentPart>
          </mc:Choice>
          <mc:Fallback xmlns="">
            <p:pic>
              <p:nvPicPr>
                <p:cNvPr id="1091" name="墨迹 1090">
                  <a:extLst>
                    <a:ext uri="{FF2B5EF4-FFF2-40B4-BE49-F238E27FC236}">
                      <a16:creationId xmlns:a16="http://schemas.microsoft.com/office/drawing/2014/main" id="{1F556075-B584-67AE-ADBB-DFC7352E76DC}"/>
                    </a:ext>
                  </a:extLst>
                </p:cNvPr>
                <p:cNvPicPr/>
                <p:nvPr/>
              </p:nvPicPr>
              <p:blipFill>
                <a:blip r:embed="rId150"/>
                <a:stretch>
                  <a:fillRect/>
                </a:stretch>
              </p:blipFill>
              <p:spPr>
                <a:xfrm>
                  <a:off x="7072265" y="5946807"/>
                  <a:ext cx="644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92" name="墨迹 1091">
                  <a:extLst>
                    <a:ext uri="{FF2B5EF4-FFF2-40B4-BE49-F238E27FC236}">
                      <a16:creationId xmlns:a16="http://schemas.microsoft.com/office/drawing/2014/main" id="{A94B38F9-E331-D400-401C-BB119441EBEE}"/>
                    </a:ext>
                  </a:extLst>
                </p14:cNvPr>
                <p14:cNvContentPartPr/>
                <p14:nvPr/>
              </p14:nvContentPartPr>
              <p14:xfrm>
                <a:off x="7389785" y="5876967"/>
                <a:ext cx="81720" cy="87840"/>
              </p14:xfrm>
            </p:contentPart>
          </mc:Choice>
          <mc:Fallback xmlns="">
            <p:pic>
              <p:nvPicPr>
                <p:cNvPr id="1092" name="墨迹 1091">
                  <a:extLst>
                    <a:ext uri="{FF2B5EF4-FFF2-40B4-BE49-F238E27FC236}">
                      <a16:creationId xmlns:a16="http://schemas.microsoft.com/office/drawing/2014/main" id="{A94B38F9-E331-D400-401C-BB119441EBEE}"/>
                    </a:ext>
                  </a:extLst>
                </p:cNvPr>
                <p:cNvPicPr/>
                <p:nvPr/>
              </p:nvPicPr>
              <p:blipFill>
                <a:blip r:embed="rId152"/>
                <a:stretch>
                  <a:fillRect/>
                </a:stretch>
              </p:blipFill>
              <p:spPr>
                <a:xfrm>
                  <a:off x="7385465" y="5872647"/>
                  <a:ext cx="9036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93" name="墨迹 1092">
                  <a:extLst>
                    <a:ext uri="{FF2B5EF4-FFF2-40B4-BE49-F238E27FC236}">
                      <a16:creationId xmlns:a16="http://schemas.microsoft.com/office/drawing/2014/main" id="{BE019218-01F8-54BB-EB87-003402CAE59B}"/>
                    </a:ext>
                  </a:extLst>
                </p14:cNvPr>
                <p14:cNvContentPartPr/>
                <p14:nvPr/>
              </p14:nvContentPartPr>
              <p14:xfrm>
                <a:off x="7321385" y="5993247"/>
                <a:ext cx="27720" cy="142920"/>
              </p14:xfrm>
            </p:contentPart>
          </mc:Choice>
          <mc:Fallback xmlns="">
            <p:pic>
              <p:nvPicPr>
                <p:cNvPr id="1093" name="墨迹 1092">
                  <a:extLst>
                    <a:ext uri="{FF2B5EF4-FFF2-40B4-BE49-F238E27FC236}">
                      <a16:creationId xmlns:a16="http://schemas.microsoft.com/office/drawing/2014/main" id="{BE019218-01F8-54BB-EB87-003402CAE59B}"/>
                    </a:ext>
                  </a:extLst>
                </p:cNvPr>
                <p:cNvPicPr/>
                <p:nvPr/>
              </p:nvPicPr>
              <p:blipFill>
                <a:blip r:embed="rId154"/>
                <a:stretch>
                  <a:fillRect/>
                </a:stretch>
              </p:blipFill>
              <p:spPr>
                <a:xfrm>
                  <a:off x="7317065" y="5988927"/>
                  <a:ext cx="363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94" name="墨迹 1093">
                  <a:extLst>
                    <a:ext uri="{FF2B5EF4-FFF2-40B4-BE49-F238E27FC236}">
                      <a16:creationId xmlns:a16="http://schemas.microsoft.com/office/drawing/2014/main" id="{81F7ABEC-A4BA-2BA6-65DC-2BDDAE8B43E2}"/>
                    </a:ext>
                  </a:extLst>
                </p14:cNvPr>
                <p14:cNvContentPartPr/>
                <p14:nvPr/>
              </p14:nvContentPartPr>
              <p14:xfrm>
                <a:off x="7339745" y="5958327"/>
                <a:ext cx="312480" cy="177480"/>
              </p14:xfrm>
            </p:contentPart>
          </mc:Choice>
          <mc:Fallback xmlns="">
            <p:pic>
              <p:nvPicPr>
                <p:cNvPr id="1094" name="墨迹 1093">
                  <a:extLst>
                    <a:ext uri="{FF2B5EF4-FFF2-40B4-BE49-F238E27FC236}">
                      <a16:creationId xmlns:a16="http://schemas.microsoft.com/office/drawing/2014/main" id="{81F7ABEC-A4BA-2BA6-65DC-2BDDAE8B43E2}"/>
                    </a:ext>
                  </a:extLst>
                </p:cNvPr>
                <p:cNvPicPr/>
                <p:nvPr/>
              </p:nvPicPr>
              <p:blipFill>
                <a:blip r:embed="rId156"/>
                <a:stretch>
                  <a:fillRect/>
                </a:stretch>
              </p:blipFill>
              <p:spPr>
                <a:xfrm>
                  <a:off x="7335425" y="5954007"/>
                  <a:ext cx="3211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95" name="墨迹 1094">
                  <a:extLst>
                    <a:ext uri="{FF2B5EF4-FFF2-40B4-BE49-F238E27FC236}">
                      <a16:creationId xmlns:a16="http://schemas.microsoft.com/office/drawing/2014/main" id="{B22BFE57-EEFF-B66E-902E-C23BABBB89DD}"/>
                    </a:ext>
                  </a:extLst>
                </p14:cNvPr>
                <p14:cNvContentPartPr/>
                <p14:nvPr/>
              </p14:nvContentPartPr>
              <p14:xfrm>
                <a:off x="7414625" y="6051207"/>
                <a:ext cx="59760" cy="29880"/>
              </p14:xfrm>
            </p:contentPart>
          </mc:Choice>
          <mc:Fallback xmlns="">
            <p:pic>
              <p:nvPicPr>
                <p:cNvPr id="1095" name="墨迹 1094">
                  <a:extLst>
                    <a:ext uri="{FF2B5EF4-FFF2-40B4-BE49-F238E27FC236}">
                      <a16:creationId xmlns:a16="http://schemas.microsoft.com/office/drawing/2014/main" id="{B22BFE57-EEFF-B66E-902E-C23BABBB89DD}"/>
                    </a:ext>
                  </a:extLst>
                </p:cNvPr>
                <p:cNvPicPr/>
                <p:nvPr/>
              </p:nvPicPr>
              <p:blipFill>
                <a:blip r:embed="rId158"/>
                <a:stretch>
                  <a:fillRect/>
                </a:stretch>
              </p:blipFill>
              <p:spPr>
                <a:xfrm>
                  <a:off x="7410305" y="6046887"/>
                  <a:ext cx="684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96" name="墨迹 1095">
                  <a:extLst>
                    <a:ext uri="{FF2B5EF4-FFF2-40B4-BE49-F238E27FC236}">
                      <a16:creationId xmlns:a16="http://schemas.microsoft.com/office/drawing/2014/main" id="{0326D563-EAD1-99B9-8BAA-3A48A0F15CE4}"/>
                    </a:ext>
                  </a:extLst>
                </p14:cNvPr>
                <p14:cNvContentPartPr/>
                <p14:nvPr/>
              </p14:nvContentPartPr>
              <p14:xfrm>
                <a:off x="7431185" y="6101247"/>
                <a:ext cx="35280" cy="18720"/>
              </p14:xfrm>
            </p:contentPart>
          </mc:Choice>
          <mc:Fallback xmlns="">
            <p:pic>
              <p:nvPicPr>
                <p:cNvPr id="1096" name="墨迹 1095">
                  <a:extLst>
                    <a:ext uri="{FF2B5EF4-FFF2-40B4-BE49-F238E27FC236}">
                      <a16:creationId xmlns:a16="http://schemas.microsoft.com/office/drawing/2014/main" id="{0326D563-EAD1-99B9-8BAA-3A48A0F15CE4}"/>
                    </a:ext>
                  </a:extLst>
                </p:cNvPr>
                <p:cNvPicPr/>
                <p:nvPr/>
              </p:nvPicPr>
              <p:blipFill>
                <a:blip r:embed="rId160"/>
                <a:stretch>
                  <a:fillRect/>
                </a:stretch>
              </p:blipFill>
              <p:spPr>
                <a:xfrm>
                  <a:off x="7426865" y="6096927"/>
                  <a:ext cx="439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97" name="墨迹 1096">
                  <a:extLst>
                    <a:ext uri="{FF2B5EF4-FFF2-40B4-BE49-F238E27FC236}">
                      <a16:creationId xmlns:a16="http://schemas.microsoft.com/office/drawing/2014/main" id="{A03220CF-8576-5472-D3E7-29AC84FAE558}"/>
                    </a:ext>
                  </a:extLst>
                </p14:cNvPr>
                <p14:cNvContentPartPr/>
                <p14:nvPr/>
              </p14:nvContentPartPr>
              <p14:xfrm>
                <a:off x="7381505" y="6164247"/>
                <a:ext cx="199080" cy="4320"/>
              </p14:xfrm>
            </p:contentPart>
          </mc:Choice>
          <mc:Fallback xmlns="">
            <p:pic>
              <p:nvPicPr>
                <p:cNvPr id="1097" name="墨迹 1096">
                  <a:extLst>
                    <a:ext uri="{FF2B5EF4-FFF2-40B4-BE49-F238E27FC236}">
                      <a16:creationId xmlns:a16="http://schemas.microsoft.com/office/drawing/2014/main" id="{A03220CF-8576-5472-D3E7-29AC84FAE558}"/>
                    </a:ext>
                  </a:extLst>
                </p:cNvPr>
                <p:cNvPicPr/>
                <p:nvPr/>
              </p:nvPicPr>
              <p:blipFill>
                <a:blip r:embed="rId162"/>
                <a:stretch>
                  <a:fillRect/>
                </a:stretch>
              </p:blipFill>
              <p:spPr>
                <a:xfrm>
                  <a:off x="7377185" y="6159927"/>
                  <a:ext cx="20772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98" name="墨迹 1097">
                  <a:extLst>
                    <a:ext uri="{FF2B5EF4-FFF2-40B4-BE49-F238E27FC236}">
                      <a16:creationId xmlns:a16="http://schemas.microsoft.com/office/drawing/2014/main" id="{04A2B4D8-1CB4-2B4C-6100-472A83BB6A5B}"/>
                    </a:ext>
                  </a:extLst>
                </p14:cNvPr>
                <p14:cNvContentPartPr/>
                <p14:nvPr/>
              </p14:nvContentPartPr>
              <p14:xfrm>
                <a:off x="7480505" y="6026727"/>
                <a:ext cx="34560" cy="243000"/>
              </p14:xfrm>
            </p:contentPart>
          </mc:Choice>
          <mc:Fallback xmlns="">
            <p:pic>
              <p:nvPicPr>
                <p:cNvPr id="1098" name="墨迹 1097">
                  <a:extLst>
                    <a:ext uri="{FF2B5EF4-FFF2-40B4-BE49-F238E27FC236}">
                      <a16:creationId xmlns:a16="http://schemas.microsoft.com/office/drawing/2014/main" id="{04A2B4D8-1CB4-2B4C-6100-472A83BB6A5B}"/>
                    </a:ext>
                  </a:extLst>
                </p:cNvPr>
                <p:cNvPicPr/>
                <p:nvPr/>
              </p:nvPicPr>
              <p:blipFill>
                <a:blip r:embed="rId164"/>
                <a:stretch>
                  <a:fillRect/>
                </a:stretch>
              </p:blipFill>
              <p:spPr>
                <a:xfrm>
                  <a:off x="7476185" y="6022047"/>
                  <a:ext cx="432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99" name="墨迹 1098">
                  <a:extLst>
                    <a:ext uri="{FF2B5EF4-FFF2-40B4-BE49-F238E27FC236}">
                      <a16:creationId xmlns:a16="http://schemas.microsoft.com/office/drawing/2014/main" id="{D770FBF1-734D-038E-AFBA-2F63519AAFFE}"/>
                    </a:ext>
                  </a:extLst>
                </p14:cNvPr>
                <p14:cNvContentPartPr/>
                <p14:nvPr/>
              </p14:nvContentPartPr>
              <p14:xfrm>
                <a:off x="7489505" y="6159927"/>
                <a:ext cx="117720" cy="48600"/>
              </p14:xfrm>
            </p:contentPart>
          </mc:Choice>
          <mc:Fallback xmlns="">
            <p:pic>
              <p:nvPicPr>
                <p:cNvPr id="1099" name="墨迹 1098">
                  <a:extLst>
                    <a:ext uri="{FF2B5EF4-FFF2-40B4-BE49-F238E27FC236}">
                      <a16:creationId xmlns:a16="http://schemas.microsoft.com/office/drawing/2014/main" id="{D770FBF1-734D-038E-AFBA-2F63519AAFFE}"/>
                    </a:ext>
                  </a:extLst>
                </p:cNvPr>
                <p:cNvPicPr/>
                <p:nvPr/>
              </p:nvPicPr>
              <p:blipFill>
                <a:blip r:embed="rId166"/>
                <a:stretch>
                  <a:fillRect/>
                </a:stretch>
              </p:blipFill>
              <p:spPr>
                <a:xfrm>
                  <a:off x="7485185" y="6155607"/>
                  <a:ext cx="126360" cy="57240"/>
                </a:xfrm>
                <a:prstGeom prst="rect">
                  <a:avLst/>
                </a:prstGeom>
              </p:spPr>
            </p:pic>
          </mc:Fallback>
        </mc:AlternateContent>
      </p:grpSp>
      <p:grpSp>
        <p:nvGrpSpPr>
          <p:cNvPr id="1108" name="组合 1107">
            <a:extLst>
              <a:ext uri="{FF2B5EF4-FFF2-40B4-BE49-F238E27FC236}">
                <a16:creationId xmlns:a16="http://schemas.microsoft.com/office/drawing/2014/main" id="{64AA1F39-B245-441A-DFCD-C7BB5D90FB2F}"/>
              </a:ext>
            </a:extLst>
          </p:cNvPr>
          <p:cNvGrpSpPr/>
          <p:nvPr/>
        </p:nvGrpSpPr>
        <p:grpSpPr>
          <a:xfrm>
            <a:off x="7760585" y="5926647"/>
            <a:ext cx="306000" cy="362880"/>
            <a:chOff x="7760585" y="5926647"/>
            <a:chExt cx="306000" cy="362880"/>
          </a:xfrm>
        </p:grpSpPr>
        <mc:AlternateContent xmlns:mc="http://schemas.openxmlformats.org/markup-compatibility/2006" xmlns:p14="http://schemas.microsoft.com/office/powerpoint/2010/main">
          <mc:Choice Requires="p14">
            <p:contentPart p14:bwMode="auto" r:id="rId167">
              <p14:nvContentPartPr>
                <p14:cNvPr id="1101" name="墨迹 1100">
                  <a:extLst>
                    <a:ext uri="{FF2B5EF4-FFF2-40B4-BE49-F238E27FC236}">
                      <a16:creationId xmlns:a16="http://schemas.microsoft.com/office/drawing/2014/main" id="{5F26314C-0C41-11D6-DCA1-6C373FCA8B2C}"/>
                    </a:ext>
                  </a:extLst>
                </p14:cNvPr>
                <p14:cNvContentPartPr/>
                <p14:nvPr/>
              </p14:nvContentPartPr>
              <p14:xfrm>
                <a:off x="7760585" y="5934927"/>
                <a:ext cx="20160" cy="217080"/>
              </p14:xfrm>
            </p:contentPart>
          </mc:Choice>
          <mc:Fallback xmlns="">
            <p:pic>
              <p:nvPicPr>
                <p:cNvPr id="1101" name="墨迹 1100">
                  <a:extLst>
                    <a:ext uri="{FF2B5EF4-FFF2-40B4-BE49-F238E27FC236}">
                      <a16:creationId xmlns:a16="http://schemas.microsoft.com/office/drawing/2014/main" id="{5F26314C-0C41-11D6-DCA1-6C373FCA8B2C}"/>
                    </a:ext>
                  </a:extLst>
                </p:cNvPr>
                <p:cNvPicPr/>
                <p:nvPr/>
              </p:nvPicPr>
              <p:blipFill>
                <a:blip r:embed="rId168"/>
                <a:stretch>
                  <a:fillRect/>
                </a:stretch>
              </p:blipFill>
              <p:spPr>
                <a:xfrm>
                  <a:off x="7756265" y="5930607"/>
                  <a:ext cx="28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02" name="墨迹 1101">
                  <a:extLst>
                    <a:ext uri="{FF2B5EF4-FFF2-40B4-BE49-F238E27FC236}">
                      <a16:creationId xmlns:a16="http://schemas.microsoft.com/office/drawing/2014/main" id="{CB66E997-144D-84B6-7AD5-EB6447CC3B2B}"/>
                    </a:ext>
                  </a:extLst>
                </p14:cNvPr>
                <p14:cNvContentPartPr/>
                <p14:nvPr/>
              </p14:nvContentPartPr>
              <p14:xfrm>
                <a:off x="7763825" y="6067407"/>
                <a:ext cx="120600" cy="17640"/>
              </p14:xfrm>
            </p:contentPart>
          </mc:Choice>
          <mc:Fallback xmlns="">
            <p:pic>
              <p:nvPicPr>
                <p:cNvPr id="1102" name="墨迹 1101">
                  <a:extLst>
                    <a:ext uri="{FF2B5EF4-FFF2-40B4-BE49-F238E27FC236}">
                      <a16:creationId xmlns:a16="http://schemas.microsoft.com/office/drawing/2014/main" id="{CB66E997-144D-84B6-7AD5-EB6447CC3B2B}"/>
                    </a:ext>
                  </a:extLst>
                </p:cNvPr>
                <p:cNvPicPr/>
                <p:nvPr/>
              </p:nvPicPr>
              <p:blipFill>
                <a:blip r:embed="rId170"/>
                <a:stretch>
                  <a:fillRect/>
                </a:stretch>
              </p:blipFill>
              <p:spPr>
                <a:xfrm>
                  <a:off x="7759505" y="6063087"/>
                  <a:ext cx="1292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03" name="墨迹 1102">
                  <a:extLst>
                    <a:ext uri="{FF2B5EF4-FFF2-40B4-BE49-F238E27FC236}">
                      <a16:creationId xmlns:a16="http://schemas.microsoft.com/office/drawing/2014/main" id="{58E0F8AA-55D2-935E-8FF9-BA60FD27B276}"/>
                    </a:ext>
                  </a:extLst>
                </p14:cNvPr>
                <p14:cNvContentPartPr/>
                <p14:nvPr/>
              </p14:nvContentPartPr>
              <p14:xfrm>
                <a:off x="7788665" y="6145887"/>
                <a:ext cx="123840" cy="21960"/>
              </p14:xfrm>
            </p:contentPart>
          </mc:Choice>
          <mc:Fallback xmlns="">
            <p:pic>
              <p:nvPicPr>
                <p:cNvPr id="1103" name="墨迹 1102">
                  <a:extLst>
                    <a:ext uri="{FF2B5EF4-FFF2-40B4-BE49-F238E27FC236}">
                      <a16:creationId xmlns:a16="http://schemas.microsoft.com/office/drawing/2014/main" id="{58E0F8AA-55D2-935E-8FF9-BA60FD27B276}"/>
                    </a:ext>
                  </a:extLst>
                </p:cNvPr>
                <p:cNvPicPr/>
                <p:nvPr/>
              </p:nvPicPr>
              <p:blipFill>
                <a:blip r:embed="rId172"/>
                <a:stretch>
                  <a:fillRect/>
                </a:stretch>
              </p:blipFill>
              <p:spPr>
                <a:xfrm>
                  <a:off x="7784345" y="6141567"/>
                  <a:ext cx="132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04" name="墨迹 1103">
                  <a:extLst>
                    <a:ext uri="{FF2B5EF4-FFF2-40B4-BE49-F238E27FC236}">
                      <a16:creationId xmlns:a16="http://schemas.microsoft.com/office/drawing/2014/main" id="{C7EC304F-6CBD-8841-B2C9-EFFA8800B44F}"/>
                    </a:ext>
                  </a:extLst>
                </p14:cNvPr>
                <p14:cNvContentPartPr/>
                <p14:nvPr/>
              </p14:nvContentPartPr>
              <p14:xfrm>
                <a:off x="7838345" y="5959767"/>
                <a:ext cx="65160" cy="272520"/>
              </p14:xfrm>
            </p:contentPart>
          </mc:Choice>
          <mc:Fallback xmlns="">
            <p:pic>
              <p:nvPicPr>
                <p:cNvPr id="1104" name="墨迹 1103">
                  <a:extLst>
                    <a:ext uri="{FF2B5EF4-FFF2-40B4-BE49-F238E27FC236}">
                      <a16:creationId xmlns:a16="http://schemas.microsoft.com/office/drawing/2014/main" id="{C7EC304F-6CBD-8841-B2C9-EFFA8800B44F}"/>
                    </a:ext>
                  </a:extLst>
                </p:cNvPr>
                <p:cNvPicPr/>
                <p:nvPr/>
              </p:nvPicPr>
              <p:blipFill>
                <a:blip r:embed="rId174"/>
                <a:stretch>
                  <a:fillRect/>
                </a:stretch>
              </p:blipFill>
              <p:spPr>
                <a:xfrm>
                  <a:off x="7834025" y="5955447"/>
                  <a:ext cx="738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05" name="墨迹 1104">
                  <a:extLst>
                    <a:ext uri="{FF2B5EF4-FFF2-40B4-BE49-F238E27FC236}">
                      <a16:creationId xmlns:a16="http://schemas.microsoft.com/office/drawing/2014/main" id="{CA4E4AAA-23FB-B6C7-9BED-480565DB2153}"/>
                    </a:ext>
                  </a:extLst>
                </p14:cNvPr>
                <p14:cNvContentPartPr/>
                <p14:nvPr/>
              </p14:nvContentPartPr>
              <p14:xfrm>
                <a:off x="7931585" y="5926647"/>
                <a:ext cx="135000" cy="362880"/>
              </p14:xfrm>
            </p:contentPart>
          </mc:Choice>
          <mc:Fallback xmlns="">
            <p:pic>
              <p:nvPicPr>
                <p:cNvPr id="1105" name="墨迹 1104">
                  <a:extLst>
                    <a:ext uri="{FF2B5EF4-FFF2-40B4-BE49-F238E27FC236}">
                      <a16:creationId xmlns:a16="http://schemas.microsoft.com/office/drawing/2014/main" id="{CA4E4AAA-23FB-B6C7-9BED-480565DB2153}"/>
                    </a:ext>
                  </a:extLst>
                </p:cNvPr>
                <p:cNvPicPr/>
                <p:nvPr/>
              </p:nvPicPr>
              <p:blipFill>
                <a:blip r:embed="rId176"/>
                <a:stretch>
                  <a:fillRect/>
                </a:stretch>
              </p:blipFill>
              <p:spPr>
                <a:xfrm>
                  <a:off x="7927265" y="5922327"/>
                  <a:ext cx="1436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06" name="墨迹 1105">
                  <a:extLst>
                    <a:ext uri="{FF2B5EF4-FFF2-40B4-BE49-F238E27FC236}">
                      <a16:creationId xmlns:a16="http://schemas.microsoft.com/office/drawing/2014/main" id="{97647BEC-706E-1BD8-8DBB-A44FCA727FC9}"/>
                    </a:ext>
                  </a:extLst>
                </p14:cNvPr>
                <p14:cNvContentPartPr/>
                <p14:nvPr/>
              </p14:nvContentPartPr>
              <p14:xfrm>
                <a:off x="7964345" y="6126447"/>
                <a:ext cx="24120" cy="80640"/>
              </p14:xfrm>
            </p:contentPart>
          </mc:Choice>
          <mc:Fallback xmlns="">
            <p:pic>
              <p:nvPicPr>
                <p:cNvPr id="1106" name="墨迹 1105">
                  <a:extLst>
                    <a:ext uri="{FF2B5EF4-FFF2-40B4-BE49-F238E27FC236}">
                      <a16:creationId xmlns:a16="http://schemas.microsoft.com/office/drawing/2014/main" id="{97647BEC-706E-1BD8-8DBB-A44FCA727FC9}"/>
                    </a:ext>
                  </a:extLst>
                </p:cNvPr>
                <p:cNvPicPr/>
                <p:nvPr/>
              </p:nvPicPr>
              <p:blipFill>
                <a:blip r:embed="rId178"/>
                <a:stretch>
                  <a:fillRect/>
                </a:stretch>
              </p:blipFill>
              <p:spPr>
                <a:xfrm>
                  <a:off x="7960025" y="6122127"/>
                  <a:ext cx="327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07" name="墨迹 1106">
                  <a:extLst>
                    <a:ext uri="{FF2B5EF4-FFF2-40B4-BE49-F238E27FC236}">
                      <a16:creationId xmlns:a16="http://schemas.microsoft.com/office/drawing/2014/main" id="{363B6C70-E7C7-AC04-EFAF-5E2C33D2C722}"/>
                    </a:ext>
                  </a:extLst>
                </p14:cNvPr>
                <p14:cNvContentPartPr/>
                <p14:nvPr/>
              </p14:nvContentPartPr>
              <p14:xfrm>
                <a:off x="7997825" y="6150927"/>
                <a:ext cx="24120" cy="109080"/>
              </p14:xfrm>
            </p:contentPart>
          </mc:Choice>
          <mc:Fallback xmlns="">
            <p:pic>
              <p:nvPicPr>
                <p:cNvPr id="1107" name="墨迹 1106">
                  <a:extLst>
                    <a:ext uri="{FF2B5EF4-FFF2-40B4-BE49-F238E27FC236}">
                      <a16:creationId xmlns:a16="http://schemas.microsoft.com/office/drawing/2014/main" id="{363B6C70-E7C7-AC04-EFAF-5E2C33D2C722}"/>
                    </a:ext>
                  </a:extLst>
                </p:cNvPr>
                <p:cNvPicPr/>
                <p:nvPr/>
              </p:nvPicPr>
              <p:blipFill>
                <a:blip r:embed="rId180"/>
                <a:stretch>
                  <a:fillRect/>
                </a:stretch>
              </p:blipFill>
              <p:spPr>
                <a:xfrm>
                  <a:off x="7993505" y="6146607"/>
                  <a:ext cx="32760" cy="117720"/>
                </a:xfrm>
                <a:prstGeom prst="rect">
                  <a:avLst/>
                </a:prstGeom>
              </p:spPr>
            </p:pic>
          </mc:Fallback>
        </mc:AlternateContent>
      </p:grpSp>
      <p:grpSp>
        <p:nvGrpSpPr>
          <p:cNvPr id="1113" name="组合 1112">
            <a:extLst>
              <a:ext uri="{FF2B5EF4-FFF2-40B4-BE49-F238E27FC236}">
                <a16:creationId xmlns:a16="http://schemas.microsoft.com/office/drawing/2014/main" id="{21ABB9CD-B70E-A4C5-2296-9B79971C75E8}"/>
              </a:ext>
            </a:extLst>
          </p:cNvPr>
          <p:cNvGrpSpPr/>
          <p:nvPr/>
        </p:nvGrpSpPr>
        <p:grpSpPr>
          <a:xfrm>
            <a:off x="8171345" y="5926647"/>
            <a:ext cx="287640" cy="349560"/>
            <a:chOff x="8171345" y="5926647"/>
            <a:chExt cx="287640" cy="349560"/>
          </a:xfrm>
        </p:grpSpPr>
        <mc:AlternateContent xmlns:mc="http://schemas.openxmlformats.org/markup-compatibility/2006" xmlns:p14="http://schemas.microsoft.com/office/powerpoint/2010/main">
          <mc:Choice Requires="p14">
            <p:contentPart p14:bwMode="auto" r:id="rId181">
              <p14:nvContentPartPr>
                <p14:cNvPr id="1109" name="墨迹 1108">
                  <a:extLst>
                    <a:ext uri="{FF2B5EF4-FFF2-40B4-BE49-F238E27FC236}">
                      <a16:creationId xmlns:a16="http://schemas.microsoft.com/office/drawing/2014/main" id="{D8BDA6DC-3C92-605B-9D7B-6C8610AFB9B4}"/>
                    </a:ext>
                  </a:extLst>
                </p14:cNvPr>
                <p14:cNvContentPartPr/>
                <p14:nvPr/>
              </p14:nvContentPartPr>
              <p14:xfrm>
                <a:off x="8171345" y="6067767"/>
                <a:ext cx="287640" cy="25560"/>
              </p14:xfrm>
            </p:contentPart>
          </mc:Choice>
          <mc:Fallback xmlns="">
            <p:pic>
              <p:nvPicPr>
                <p:cNvPr id="1109" name="墨迹 1108">
                  <a:extLst>
                    <a:ext uri="{FF2B5EF4-FFF2-40B4-BE49-F238E27FC236}">
                      <a16:creationId xmlns:a16="http://schemas.microsoft.com/office/drawing/2014/main" id="{D8BDA6DC-3C92-605B-9D7B-6C8610AFB9B4}"/>
                    </a:ext>
                  </a:extLst>
                </p:cNvPr>
                <p:cNvPicPr/>
                <p:nvPr/>
              </p:nvPicPr>
              <p:blipFill>
                <a:blip r:embed="rId182"/>
                <a:stretch>
                  <a:fillRect/>
                </a:stretch>
              </p:blipFill>
              <p:spPr>
                <a:xfrm>
                  <a:off x="8167025" y="6063447"/>
                  <a:ext cx="2962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10" name="墨迹 1109">
                  <a:extLst>
                    <a:ext uri="{FF2B5EF4-FFF2-40B4-BE49-F238E27FC236}">
                      <a16:creationId xmlns:a16="http://schemas.microsoft.com/office/drawing/2014/main" id="{39DDB87E-B899-0A91-8E14-871B18F9C580}"/>
                    </a:ext>
                  </a:extLst>
                </p14:cNvPr>
                <p14:cNvContentPartPr/>
                <p14:nvPr/>
              </p14:nvContentPartPr>
              <p14:xfrm>
                <a:off x="8237225" y="5965167"/>
                <a:ext cx="63000" cy="311040"/>
              </p14:xfrm>
            </p:contentPart>
          </mc:Choice>
          <mc:Fallback xmlns="">
            <p:pic>
              <p:nvPicPr>
                <p:cNvPr id="1110" name="墨迹 1109">
                  <a:extLst>
                    <a:ext uri="{FF2B5EF4-FFF2-40B4-BE49-F238E27FC236}">
                      <a16:creationId xmlns:a16="http://schemas.microsoft.com/office/drawing/2014/main" id="{39DDB87E-B899-0A91-8E14-871B18F9C580}"/>
                    </a:ext>
                  </a:extLst>
                </p:cNvPr>
                <p:cNvPicPr/>
                <p:nvPr/>
              </p:nvPicPr>
              <p:blipFill>
                <a:blip r:embed="rId184"/>
                <a:stretch>
                  <a:fillRect/>
                </a:stretch>
              </p:blipFill>
              <p:spPr>
                <a:xfrm>
                  <a:off x="8232905" y="5960847"/>
                  <a:ext cx="7164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11" name="墨迹 1110">
                  <a:extLst>
                    <a:ext uri="{FF2B5EF4-FFF2-40B4-BE49-F238E27FC236}">
                      <a16:creationId xmlns:a16="http://schemas.microsoft.com/office/drawing/2014/main" id="{AB9C87C7-CA18-A231-68BD-12FF41AD942B}"/>
                    </a:ext>
                  </a:extLst>
                </p14:cNvPr>
                <p14:cNvContentPartPr/>
                <p14:nvPr/>
              </p14:nvContentPartPr>
              <p14:xfrm>
                <a:off x="8294825" y="5926647"/>
                <a:ext cx="133920" cy="281880"/>
              </p14:xfrm>
            </p:contentPart>
          </mc:Choice>
          <mc:Fallback xmlns="">
            <p:pic>
              <p:nvPicPr>
                <p:cNvPr id="1111" name="墨迹 1110">
                  <a:extLst>
                    <a:ext uri="{FF2B5EF4-FFF2-40B4-BE49-F238E27FC236}">
                      <a16:creationId xmlns:a16="http://schemas.microsoft.com/office/drawing/2014/main" id="{AB9C87C7-CA18-A231-68BD-12FF41AD942B}"/>
                    </a:ext>
                  </a:extLst>
                </p:cNvPr>
                <p:cNvPicPr/>
                <p:nvPr/>
              </p:nvPicPr>
              <p:blipFill>
                <a:blip r:embed="rId186"/>
                <a:stretch>
                  <a:fillRect/>
                </a:stretch>
              </p:blipFill>
              <p:spPr>
                <a:xfrm>
                  <a:off x="8290505" y="5922327"/>
                  <a:ext cx="142560" cy="29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7">
            <p14:nvContentPartPr>
              <p14:cNvPr id="1112" name="墨迹 1111">
                <a:extLst>
                  <a:ext uri="{FF2B5EF4-FFF2-40B4-BE49-F238E27FC236}">
                    <a16:creationId xmlns:a16="http://schemas.microsoft.com/office/drawing/2014/main" id="{E0922850-408F-BC1C-65E8-095295EDFD36}"/>
                  </a:ext>
                </a:extLst>
              </p14:cNvPr>
              <p14:cNvContentPartPr/>
              <p14:nvPr/>
            </p14:nvContentPartPr>
            <p14:xfrm>
              <a:off x="8611625" y="6013047"/>
              <a:ext cx="279720" cy="14760"/>
            </p14:xfrm>
          </p:contentPart>
        </mc:Choice>
        <mc:Fallback xmlns="">
          <p:pic>
            <p:nvPicPr>
              <p:cNvPr id="1112" name="墨迹 1111">
                <a:extLst>
                  <a:ext uri="{FF2B5EF4-FFF2-40B4-BE49-F238E27FC236}">
                    <a16:creationId xmlns:a16="http://schemas.microsoft.com/office/drawing/2014/main" id="{E0922850-408F-BC1C-65E8-095295EDFD36}"/>
                  </a:ext>
                </a:extLst>
              </p:cNvPr>
              <p:cNvPicPr/>
              <p:nvPr/>
            </p:nvPicPr>
            <p:blipFill>
              <a:blip r:embed="rId188"/>
              <a:stretch>
                <a:fillRect/>
              </a:stretch>
            </p:blipFill>
            <p:spPr>
              <a:xfrm>
                <a:off x="8607305" y="6008727"/>
                <a:ext cx="288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14" name="墨迹 1113">
                <a:extLst>
                  <a:ext uri="{FF2B5EF4-FFF2-40B4-BE49-F238E27FC236}">
                    <a16:creationId xmlns:a16="http://schemas.microsoft.com/office/drawing/2014/main" id="{ADD5B05B-23AF-A9F7-D727-B169684747CA}"/>
                  </a:ext>
                </a:extLst>
              </p14:cNvPr>
              <p14:cNvContentPartPr/>
              <p14:nvPr/>
            </p14:nvContentPartPr>
            <p14:xfrm>
              <a:off x="8619905" y="6109527"/>
              <a:ext cx="298440" cy="17280"/>
            </p14:xfrm>
          </p:contentPart>
        </mc:Choice>
        <mc:Fallback xmlns="">
          <p:pic>
            <p:nvPicPr>
              <p:cNvPr id="1114" name="墨迹 1113">
                <a:extLst>
                  <a:ext uri="{FF2B5EF4-FFF2-40B4-BE49-F238E27FC236}">
                    <a16:creationId xmlns:a16="http://schemas.microsoft.com/office/drawing/2014/main" id="{ADD5B05B-23AF-A9F7-D727-B169684747CA}"/>
                  </a:ext>
                </a:extLst>
              </p:cNvPr>
              <p:cNvPicPr/>
              <p:nvPr/>
            </p:nvPicPr>
            <p:blipFill>
              <a:blip r:embed="rId190"/>
              <a:stretch>
                <a:fillRect/>
              </a:stretch>
            </p:blipFill>
            <p:spPr>
              <a:xfrm>
                <a:off x="8615585" y="6105207"/>
                <a:ext cx="307080" cy="25920"/>
              </a:xfrm>
              <a:prstGeom prst="rect">
                <a:avLst/>
              </a:prstGeom>
            </p:spPr>
          </p:pic>
        </mc:Fallback>
      </mc:AlternateContent>
      <p:grpSp>
        <p:nvGrpSpPr>
          <p:cNvPr id="1118" name="组合 1117">
            <a:extLst>
              <a:ext uri="{FF2B5EF4-FFF2-40B4-BE49-F238E27FC236}">
                <a16:creationId xmlns:a16="http://schemas.microsoft.com/office/drawing/2014/main" id="{CEF733C2-06E2-D7F6-2B4D-001382EDA1BF}"/>
              </a:ext>
            </a:extLst>
          </p:cNvPr>
          <p:cNvGrpSpPr/>
          <p:nvPr/>
        </p:nvGrpSpPr>
        <p:grpSpPr>
          <a:xfrm>
            <a:off x="9192305" y="5818287"/>
            <a:ext cx="370440" cy="311760"/>
            <a:chOff x="9192305" y="5818287"/>
            <a:chExt cx="370440" cy="311760"/>
          </a:xfrm>
        </p:grpSpPr>
        <mc:AlternateContent xmlns:mc="http://schemas.openxmlformats.org/markup-compatibility/2006" xmlns:p14="http://schemas.microsoft.com/office/powerpoint/2010/main">
          <mc:Choice Requires="p14">
            <p:contentPart p14:bwMode="auto" r:id="rId191">
              <p14:nvContentPartPr>
                <p14:cNvPr id="1115" name="墨迹 1114">
                  <a:extLst>
                    <a:ext uri="{FF2B5EF4-FFF2-40B4-BE49-F238E27FC236}">
                      <a16:creationId xmlns:a16="http://schemas.microsoft.com/office/drawing/2014/main" id="{3B95480F-CE36-F6A6-3AE6-F1F2C7895B18}"/>
                    </a:ext>
                  </a:extLst>
                </p14:cNvPr>
                <p14:cNvContentPartPr/>
                <p14:nvPr/>
              </p14:nvContentPartPr>
              <p14:xfrm>
                <a:off x="9192305" y="5818287"/>
                <a:ext cx="26280" cy="290160"/>
              </p14:xfrm>
            </p:contentPart>
          </mc:Choice>
          <mc:Fallback xmlns="">
            <p:pic>
              <p:nvPicPr>
                <p:cNvPr id="1115" name="墨迹 1114">
                  <a:extLst>
                    <a:ext uri="{FF2B5EF4-FFF2-40B4-BE49-F238E27FC236}">
                      <a16:creationId xmlns:a16="http://schemas.microsoft.com/office/drawing/2014/main" id="{3B95480F-CE36-F6A6-3AE6-F1F2C7895B18}"/>
                    </a:ext>
                  </a:extLst>
                </p:cNvPr>
                <p:cNvPicPr/>
                <p:nvPr/>
              </p:nvPicPr>
              <p:blipFill>
                <a:blip r:embed="rId192"/>
                <a:stretch>
                  <a:fillRect/>
                </a:stretch>
              </p:blipFill>
              <p:spPr>
                <a:xfrm>
                  <a:off x="9187985" y="5813967"/>
                  <a:ext cx="349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116" name="墨迹 1115">
                  <a:extLst>
                    <a:ext uri="{FF2B5EF4-FFF2-40B4-BE49-F238E27FC236}">
                      <a16:creationId xmlns:a16="http://schemas.microsoft.com/office/drawing/2014/main" id="{6172CBF2-3305-4999-52A2-9E754FCE2456}"/>
                    </a:ext>
                  </a:extLst>
                </p14:cNvPr>
                <p14:cNvContentPartPr/>
                <p14:nvPr/>
              </p14:nvContentPartPr>
              <p14:xfrm>
                <a:off x="9337745" y="5951487"/>
                <a:ext cx="65880" cy="178560"/>
              </p14:xfrm>
            </p:contentPart>
          </mc:Choice>
          <mc:Fallback xmlns="">
            <p:pic>
              <p:nvPicPr>
                <p:cNvPr id="1116" name="墨迹 1115">
                  <a:extLst>
                    <a:ext uri="{FF2B5EF4-FFF2-40B4-BE49-F238E27FC236}">
                      <a16:creationId xmlns:a16="http://schemas.microsoft.com/office/drawing/2014/main" id="{6172CBF2-3305-4999-52A2-9E754FCE2456}"/>
                    </a:ext>
                  </a:extLst>
                </p:cNvPr>
                <p:cNvPicPr/>
                <p:nvPr/>
              </p:nvPicPr>
              <p:blipFill>
                <a:blip r:embed="rId194"/>
                <a:stretch>
                  <a:fillRect/>
                </a:stretch>
              </p:blipFill>
              <p:spPr>
                <a:xfrm>
                  <a:off x="9333425" y="5947167"/>
                  <a:ext cx="745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117" name="墨迹 1116">
                  <a:extLst>
                    <a:ext uri="{FF2B5EF4-FFF2-40B4-BE49-F238E27FC236}">
                      <a16:creationId xmlns:a16="http://schemas.microsoft.com/office/drawing/2014/main" id="{EE1D737F-752A-ED3D-D73F-70859096B5EB}"/>
                    </a:ext>
                  </a:extLst>
                </p14:cNvPr>
                <p14:cNvContentPartPr/>
                <p14:nvPr/>
              </p14:nvContentPartPr>
              <p14:xfrm>
                <a:off x="9476345" y="5950047"/>
                <a:ext cx="86400" cy="158400"/>
              </p14:xfrm>
            </p:contentPart>
          </mc:Choice>
          <mc:Fallback xmlns="">
            <p:pic>
              <p:nvPicPr>
                <p:cNvPr id="1117" name="墨迹 1116">
                  <a:extLst>
                    <a:ext uri="{FF2B5EF4-FFF2-40B4-BE49-F238E27FC236}">
                      <a16:creationId xmlns:a16="http://schemas.microsoft.com/office/drawing/2014/main" id="{EE1D737F-752A-ED3D-D73F-70859096B5EB}"/>
                    </a:ext>
                  </a:extLst>
                </p:cNvPr>
                <p:cNvPicPr/>
                <p:nvPr/>
              </p:nvPicPr>
              <p:blipFill>
                <a:blip r:embed="rId196"/>
                <a:stretch>
                  <a:fillRect/>
                </a:stretch>
              </p:blipFill>
              <p:spPr>
                <a:xfrm>
                  <a:off x="9472025" y="5945727"/>
                  <a:ext cx="95040" cy="167040"/>
                </a:xfrm>
                <a:prstGeom prst="rect">
                  <a:avLst/>
                </a:prstGeom>
              </p:spPr>
            </p:pic>
          </mc:Fallback>
        </mc:AlternateContent>
      </p:grpSp>
      <p:grpSp>
        <p:nvGrpSpPr>
          <p:cNvPr id="1124" name="组合 1123">
            <a:extLst>
              <a:ext uri="{FF2B5EF4-FFF2-40B4-BE49-F238E27FC236}">
                <a16:creationId xmlns:a16="http://schemas.microsoft.com/office/drawing/2014/main" id="{0EE08C4D-441E-104A-DBF0-E5115F9BDE08}"/>
              </a:ext>
            </a:extLst>
          </p:cNvPr>
          <p:cNvGrpSpPr/>
          <p:nvPr/>
        </p:nvGrpSpPr>
        <p:grpSpPr>
          <a:xfrm>
            <a:off x="9725465" y="5910087"/>
            <a:ext cx="162000" cy="199080"/>
            <a:chOff x="9725465" y="5910087"/>
            <a:chExt cx="162000" cy="199080"/>
          </a:xfrm>
        </p:grpSpPr>
        <mc:AlternateContent xmlns:mc="http://schemas.openxmlformats.org/markup-compatibility/2006" xmlns:p14="http://schemas.microsoft.com/office/powerpoint/2010/main">
          <mc:Choice Requires="p14">
            <p:contentPart p14:bwMode="auto" r:id="rId197">
              <p14:nvContentPartPr>
                <p14:cNvPr id="1119" name="墨迹 1118">
                  <a:extLst>
                    <a:ext uri="{FF2B5EF4-FFF2-40B4-BE49-F238E27FC236}">
                      <a16:creationId xmlns:a16="http://schemas.microsoft.com/office/drawing/2014/main" id="{9A901E29-C011-D537-2298-B6B3B039D170}"/>
                    </a:ext>
                  </a:extLst>
                </p14:cNvPr>
                <p14:cNvContentPartPr/>
                <p14:nvPr/>
              </p14:nvContentPartPr>
              <p14:xfrm>
                <a:off x="9725465" y="5959407"/>
                <a:ext cx="162000" cy="140040"/>
              </p14:xfrm>
            </p:contentPart>
          </mc:Choice>
          <mc:Fallback xmlns="">
            <p:pic>
              <p:nvPicPr>
                <p:cNvPr id="1119" name="墨迹 1118">
                  <a:extLst>
                    <a:ext uri="{FF2B5EF4-FFF2-40B4-BE49-F238E27FC236}">
                      <a16:creationId xmlns:a16="http://schemas.microsoft.com/office/drawing/2014/main" id="{9A901E29-C011-D537-2298-B6B3B039D170}"/>
                    </a:ext>
                  </a:extLst>
                </p:cNvPr>
                <p:cNvPicPr/>
                <p:nvPr/>
              </p:nvPicPr>
              <p:blipFill>
                <a:blip r:embed="rId198"/>
                <a:stretch>
                  <a:fillRect/>
                </a:stretch>
              </p:blipFill>
              <p:spPr>
                <a:xfrm>
                  <a:off x="9721145" y="5955087"/>
                  <a:ext cx="1706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120" name="墨迹 1119">
                  <a:extLst>
                    <a:ext uri="{FF2B5EF4-FFF2-40B4-BE49-F238E27FC236}">
                      <a16:creationId xmlns:a16="http://schemas.microsoft.com/office/drawing/2014/main" id="{3C70E294-060F-6C4F-F23E-ECD24E9C3C82}"/>
                    </a:ext>
                  </a:extLst>
                </p14:cNvPr>
                <p14:cNvContentPartPr/>
                <p14:nvPr/>
              </p14:nvContentPartPr>
              <p14:xfrm>
                <a:off x="9799625" y="5910087"/>
                <a:ext cx="59400" cy="199080"/>
              </p14:xfrm>
            </p:contentPart>
          </mc:Choice>
          <mc:Fallback xmlns="">
            <p:pic>
              <p:nvPicPr>
                <p:cNvPr id="1120" name="墨迹 1119">
                  <a:extLst>
                    <a:ext uri="{FF2B5EF4-FFF2-40B4-BE49-F238E27FC236}">
                      <a16:creationId xmlns:a16="http://schemas.microsoft.com/office/drawing/2014/main" id="{3C70E294-060F-6C4F-F23E-ECD24E9C3C82}"/>
                    </a:ext>
                  </a:extLst>
                </p:cNvPr>
                <p:cNvPicPr/>
                <p:nvPr/>
              </p:nvPicPr>
              <p:blipFill>
                <a:blip r:embed="rId200"/>
                <a:stretch>
                  <a:fillRect/>
                </a:stretch>
              </p:blipFill>
              <p:spPr>
                <a:xfrm>
                  <a:off x="9795305" y="5905407"/>
                  <a:ext cx="68040" cy="207720"/>
                </a:xfrm>
                <a:prstGeom prst="rect">
                  <a:avLst/>
                </a:prstGeom>
              </p:spPr>
            </p:pic>
          </mc:Fallback>
        </mc:AlternateContent>
      </p:grpSp>
      <p:grpSp>
        <p:nvGrpSpPr>
          <p:cNvPr id="1123" name="组合 1122">
            <a:extLst>
              <a:ext uri="{FF2B5EF4-FFF2-40B4-BE49-F238E27FC236}">
                <a16:creationId xmlns:a16="http://schemas.microsoft.com/office/drawing/2014/main" id="{18D7A2B4-DEF4-6783-AFBA-27D0F3EE6C31}"/>
              </a:ext>
            </a:extLst>
          </p:cNvPr>
          <p:cNvGrpSpPr/>
          <p:nvPr/>
        </p:nvGrpSpPr>
        <p:grpSpPr>
          <a:xfrm>
            <a:off x="10072145" y="5926647"/>
            <a:ext cx="419760" cy="211320"/>
            <a:chOff x="10072145" y="5926647"/>
            <a:chExt cx="419760" cy="211320"/>
          </a:xfrm>
        </p:grpSpPr>
        <mc:AlternateContent xmlns:mc="http://schemas.openxmlformats.org/markup-compatibility/2006" xmlns:p14="http://schemas.microsoft.com/office/powerpoint/2010/main">
          <mc:Choice Requires="p14">
            <p:contentPart p14:bwMode="auto" r:id="rId201">
              <p14:nvContentPartPr>
                <p14:cNvPr id="1121" name="墨迹 1120">
                  <a:extLst>
                    <a:ext uri="{FF2B5EF4-FFF2-40B4-BE49-F238E27FC236}">
                      <a16:creationId xmlns:a16="http://schemas.microsoft.com/office/drawing/2014/main" id="{68E2AB42-5E23-5347-0ED9-1D1DA3D6F366}"/>
                    </a:ext>
                  </a:extLst>
                </p14:cNvPr>
                <p14:cNvContentPartPr/>
                <p14:nvPr/>
              </p14:nvContentPartPr>
              <p14:xfrm>
                <a:off x="10072145" y="5933487"/>
                <a:ext cx="136440" cy="204480"/>
              </p14:xfrm>
            </p:contentPart>
          </mc:Choice>
          <mc:Fallback xmlns="">
            <p:pic>
              <p:nvPicPr>
                <p:cNvPr id="1121" name="墨迹 1120">
                  <a:extLst>
                    <a:ext uri="{FF2B5EF4-FFF2-40B4-BE49-F238E27FC236}">
                      <a16:creationId xmlns:a16="http://schemas.microsoft.com/office/drawing/2014/main" id="{68E2AB42-5E23-5347-0ED9-1D1DA3D6F366}"/>
                    </a:ext>
                  </a:extLst>
                </p:cNvPr>
                <p:cNvPicPr/>
                <p:nvPr/>
              </p:nvPicPr>
              <p:blipFill>
                <a:blip r:embed="rId202"/>
                <a:stretch>
                  <a:fillRect/>
                </a:stretch>
              </p:blipFill>
              <p:spPr>
                <a:xfrm>
                  <a:off x="10067825" y="5929167"/>
                  <a:ext cx="1450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122" name="墨迹 1121">
                  <a:extLst>
                    <a:ext uri="{FF2B5EF4-FFF2-40B4-BE49-F238E27FC236}">
                      <a16:creationId xmlns:a16="http://schemas.microsoft.com/office/drawing/2014/main" id="{344F6FFB-B6EA-932E-90D9-5BD62AE36EA9}"/>
                    </a:ext>
                  </a:extLst>
                </p14:cNvPr>
                <p14:cNvContentPartPr/>
                <p14:nvPr/>
              </p14:nvContentPartPr>
              <p14:xfrm>
                <a:off x="10298225" y="5926647"/>
                <a:ext cx="193680" cy="209520"/>
              </p14:xfrm>
            </p:contentPart>
          </mc:Choice>
          <mc:Fallback xmlns="">
            <p:pic>
              <p:nvPicPr>
                <p:cNvPr id="1122" name="墨迹 1121">
                  <a:extLst>
                    <a:ext uri="{FF2B5EF4-FFF2-40B4-BE49-F238E27FC236}">
                      <a16:creationId xmlns:a16="http://schemas.microsoft.com/office/drawing/2014/main" id="{344F6FFB-B6EA-932E-90D9-5BD62AE36EA9}"/>
                    </a:ext>
                  </a:extLst>
                </p:cNvPr>
                <p:cNvPicPr/>
                <p:nvPr/>
              </p:nvPicPr>
              <p:blipFill>
                <a:blip r:embed="rId204"/>
                <a:stretch>
                  <a:fillRect/>
                </a:stretch>
              </p:blipFill>
              <p:spPr>
                <a:xfrm>
                  <a:off x="10293905" y="5922327"/>
                  <a:ext cx="202320" cy="21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5">
            <p14:nvContentPartPr>
              <p14:cNvPr id="1132" name="墨迹 1131">
                <a:extLst>
                  <a:ext uri="{FF2B5EF4-FFF2-40B4-BE49-F238E27FC236}">
                    <a16:creationId xmlns:a16="http://schemas.microsoft.com/office/drawing/2014/main" id="{84B50AF0-470C-8C92-3DF2-8C54BB264A1C}"/>
                  </a:ext>
                </a:extLst>
              </p14:cNvPr>
              <p14:cNvContentPartPr/>
              <p14:nvPr/>
            </p14:nvContentPartPr>
            <p14:xfrm>
              <a:off x="3804324" y="5670355"/>
              <a:ext cx="344921" cy="360"/>
            </p14:xfrm>
          </p:contentPart>
        </mc:Choice>
        <mc:Fallback xmlns="">
          <p:pic>
            <p:nvPicPr>
              <p:cNvPr id="1132" name="墨迹 1131">
                <a:extLst>
                  <a:ext uri="{FF2B5EF4-FFF2-40B4-BE49-F238E27FC236}">
                    <a16:creationId xmlns:a16="http://schemas.microsoft.com/office/drawing/2014/main" id="{84B50AF0-470C-8C92-3DF2-8C54BB264A1C}"/>
                  </a:ext>
                </a:extLst>
              </p:cNvPr>
              <p:cNvPicPr/>
              <p:nvPr/>
            </p:nvPicPr>
            <p:blipFill>
              <a:blip r:embed="rId60"/>
              <a:stretch>
                <a:fillRect/>
              </a:stretch>
            </p:blipFill>
            <p:spPr>
              <a:xfrm>
                <a:off x="3800003" y="5666035"/>
                <a:ext cx="353562"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133" name="墨迹 1132">
                <a:extLst>
                  <a:ext uri="{FF2B5EF4-FFF2-40B4-BE49-F238E27FC236}">
                    <a16:creationId xmlns:a16="http://schemas.microsoft.com/office/drawing/2014/main" id="{658A1BE5-78A6-6436-64FA-64DFF6D4D30E}"/>
                  </a:ext>
                </a:extLst>
              </p14:cNvPr>
              <p14:cNvContentPartPr/>
              <p14:nvPr/>
            </p14:nvContentPartPr>
            <p14:xfrm>
              <a:off x="3830564" y="5752380"/>
              <a:ext cx="329040" cy="9000"/>
            </p14:xfrm>
          </p:contentPart>
        </mc:Choice>
        <mc:Fallback xmlns="">
          <p:pic>
            <p:nvPicPr>
              <p:cNvPr id="1133" name="墨迹 1132">
                <a:extLst>
                  <a:ext uri="{FF2B5EF4-FFF2-40B4-BE49-F238E27FC236}">
                    <a16:creationId xmlns:a16="http://schemas.microsoft.com/office/drawing/2014/main" id="{658A1BE5-78A6-6436-64FA-64DFF6D4D30E}"/>
                  </a:ext>
                </a:extLst>
              </p:cNvPr>
              <p:cNvPicPr/>
              <p:nvPr/>
            </p:nvPicPr>
            <p:blipFill>
              <a:blip r:embed="rId62"/>
              <a:stretch>
                <a:fillRect/>
              </a:stretch>
            </p:blipFill>
            <p:spPr>
              <a:xfrm>
                <a:off x="3826244" y="5748060"/>
                <a:ext cx="3376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134" name="墨迹 1133">
                <a:extLst>
                  <a:ext uri="{FF2B5EF4-FFF2-40B4-BE49-F238E27FC236}">
                    <a16:creationId xmlns:a16="http://schemas.microsoft.com/office/drawing/2014/main" id="{620161A2-C173-0CAD-C750-5219280BF284}"/>
                  </a:ext>
                </a:extLst>
              </p14:cNvPr>
              <p14:cNvContentPartPr/>
              <p14:nvPr/>
            </p14:nvContentPartPr>
            <p14:xfrm>
              <a:off x="4153205" y="5547235"/>
              <a:ext cx="325440" cy="250560"/>
            </p14:xfrm>
          </p:contentPart>
        </mc:Choice>
        <mc:Fallback xmlns="">
          <p:pic>
            <p:nvPicPr>
              <p:cNvPr id="1134" name="墨迹 1133">
                <a:extLst>
                  <a:ext uri="{FF2B5EF4-FFF2-40B4-BE49-F238E27FC236}">
                    <a16:creationId xmlns:a16="http://schemas.microsoft.com/office/drawing/2014/main" id="{620161A2-C173-0CAD-C750-5219280BF284}"/>
                  </a:ext>
                </a:extLst>
              </p:cNvPr>
              <p:cNvPicPr/>
              <p:nvPr/>
            </p:nvPicPr>
            <p:blipFill>
              <a:blip r:embed="rId64"/>
              <a:stretch>
                <a:fillRect/>
              </a:stretch>
            </p:blipFill>
            <p:spPr>
              <a:xfrm>
                <a:off x="4148885" y="5542915"/>
                <a:ext cx="3340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135" name="墨迹 1134">
                <a:extLst>
                  <a:ext uri="{FF2B5EF4-FFF2-40B4-BE49-F238E27FC236}">
                    <a16:creationId xmlns:a16="http://schemas.microsoft.com/office/drawing/2014/main" id="{9DCC8795-F332-4AD3-5506-6D9CD4C22F88}"/>
                  </a:ext>
                </a:extLst>
              </p14:cNvPr>
              <p14:cNvContentPartPr/>
              <p14:nvPr/>
            </p14:nvContentPartPr>
            <p14:xfrm>
              <a:off x="4305485" y="5604115"/>
              <a:ext cx="152280" cy="108360"/>
            </p14:xfrm>
          </p:contentPart>
        </mc:Choice>
        <mc:Fallback xmlns="">
          <p:pic>
            <p:nvPicPr>
              <p:cNvPr id="1135" name="墨迹 1134">
                <a:extLst>
                  <a:ext uri="{FF2B5EF4-FFF2-40B4-BE49-F238E27FC236}">
                    <a16:creationId xmlns:a16="http://schemas.microsoft.com/office/drawing/2014/main" id="{9DCC8795-F332-4AD3-5506-6D9CD4C22F88}"/>
                  </a:ext>
                </a:extLst>
              </p:cNvPr>
              <p:cNvPicPr/>
              <p:nvPr/>
            </p:nvPicPr>
            <p:blipFill>
              <a:blip r:embed="rId66"/>
              <a:stretch>
                <a:fillRect/>
              </a:stretch>
            </p:blipFill>
            <p:spPr>
              <a:xfrm>
                <a:off x="4301165" y="5599795"/>
                <a:ext cx="1609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136" name="墨迹 1135">
                <a:extLst>
                  <a:ext uri="{FF2B5EF4-FFF2-40B4-BE49-F238E27FC236}">
                    <a16:creationId xmlns:a16="http://schemas.microsoft.com/office/drawing/2014/main" id="{E94926F8-F8D4-D225-33B4-309FD65B5155}"/>
                  </a:ext>
                </a:extLst>
              </p14:cNvPr>
              <p14:cNvContentPartPr/>
              <p14:nvPr/>
            </p14:nvContentPartPr>
            <p14:xfrm>
              <a:off x="4556405" y="5554435"/>
              <a:ext cx="87480" cy="91080"/>
            </p14:xfrm>
          </p:contentPart>
        </mc:Choice>
        <mc:Fallback xmlns="">
          <p:pic>
            <p:nvPicPr>
              <p:cNvPr id="1136" name="墨迹 1135">
                <a:extLst>
                  <a:ext uri="{FF2B5EF4-FFF2-40B4-BE49-F238E27FC236}">
                    <a16:creationId xmlns:a16="http://schemas.microsoft.com/office/drawing/2014/main" id="{E94926F8-F8D4-D225-33B4-309FD65B5155}"/>
                  </a:ext>
                </a:extLst>
              </p:cNvPr>
              <p:cNvPicPr/>
              <p:nvPr/>
            </p:nvPicPr>
            <p:blipFill>
              <a:blip r:embed="rId68"/>
              <a:stretch>
                <a:fillRect/>
              </a:stretch>
            </p:blipFill>
            <p:spPr>
              <a:xfrm>
                <a:off x="4552085" y="5550115"/>
                <a:ext cx="9612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137" name="墨迹 1136">
                <a:extLst>
                  <a:ext uri="{FF2B5EF4-FFF2-40B4-BE49-F238E27FC236}">
                    <a16:creationId xmlns:a16="http://schemas.microsoft.com/office/drawing/2014/main" id="{F5FCA340-00EF-FACE-02B6-9916541F7E12}"/>
                  </a:ext>
                </a:extLst>
              </p14:cNvPr>
              <p14:cNvContentPartPr/>
              <p14:nvPr/>
            </p14:nvContentPartPr>
            <p14:xfrm>
              <a:off x="4543805" y="5537875"/>
              <a:ext cx="68040" cy="334800"/>
            </p14:xfrm>
          </p:contentPart>
        </mc:Choice>
        <mc:Fallback xmlns="">
          <p:pic>
            <p:nvPicPr>
              <p:cNvPr id="1137" name="墨迹 1136">
                <a:extLst>
                  <a:ext uri="{FF2B5EF4-FFF2-40B4-BE49-F238E27FC236}">
                    <a16:creationId xmlns:a16="http://schemas.microsoft.com/office/drawing/2014/main" id="{F5FCA340-00EF-FACE-02B6-9916541F7E12}"/>
                  </a:ext>
                </a:extLst>
              </p:cNvPr>
              <p:cNvPicPr/>
              <p:nvPr/>
            </p:nvPicPr>
            <p:blipFill>
              <a:blip r:embed="rId70"/>
              <a:stretch>
                <a:fillRect/>
              </a:stretch>
            </p:blipFill>
            <p:spPr>
              <a:xfrm>
                <a:off x="4539485" y="5533555"/>
                <a:ext cx="766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138" name="墨迹 1137">
                <a:extLst>
                  <a:ext uri="{FF2B5EF4-FFF2-40B4-BE49-F238E27FC236}">
                    <a16:creationId xmlns:a16="http://schemas.microsoft.com/office/drawing/2014/main" id="{60DED6F5-FBA0-1DB5-4564-B1D65B84FCBE}"/>
                  </a:ext>
                </a:extLst>
              </p14:cNvPr>
              <p14:cNvContentPartPr/>
              <p14:nvPr/>
            </p14:nvContentPartPr>
            <p14:xfrm>
              <a:off x="4548845" y="5679355"/>
              <a:ext cx="59040" cy="95040"/>
            </p14:xfrm>
          </p:contentPart>
        </mc:Choice>
        <mc:Fallback xmlns="">
          <p:pic>
            <p:nvPicPr>
              <p:cNvPr id="1138" name="墨迹 1137">
                <a:extLst>
                  <a:ext uri="{FF2B5EF4-FFF2-40B4-BE49-F238E27FC236}">
                    <a16:creationId xmlns:a16="http://schemas.microsoft.com/office/drawing/2014/main" id="{60DED6F5-FBA0-1DB5-4564-B1D65B84FCBE}"/>
                  </a:ext>
                </a:extLst>
              </p:cNvPr>
              <p:cNvPicPr/>
              <p:nvPr/>
            </p:nvPicPr>
            <p:blipFill>
              <a:blip r:embed="rId72"/>
              <a:stretch>
                <a:fillRect/>
              </a:stretch>
            </p:blipFill>
            <p:spPr>
              <a:xfrm>
                <a:off x="4544525" y="5674675"/>
                <a:ext cx="676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139" name="墨迹 1138">
                <a:extLst>
                  <a:ext uri="{FF2B5EF4-FFF2-40B4-BE49-F238E27FC236}">
                    <a16:creationId xmlns:a16="http://schemas.microsoft.com/office/drawing/2014/main" id="{CF559E65-6E20-2731-158D-73C2BBDBE8AB}"/>
                  </a:ext>
                </a:extLst>
              </p14:cNvPr>
              <p14:cNvContentPartPr/>
              <p14:nvPr/>
            </p14:nvContentPartPr>
            <p14:xfrm>
              <a:off x="4668725" y="5595475"/>
              <a:ext cx="199440" cy="9360"/>
            </p14:xfrm>
          </p:contentPart>
        </mc:Choice>
        <mc:Fallback xmlns="">
          <p:pic>
            <p:nvPicPr>
              <p:cNvPr id="1139" name="墨迹 1138">
                <a:extLst>
                  <a:ext uri="{FF2B5EF4-FFF2-40B4-BE49-F238E27FC236}">
                    <a16:creationId xmlns:a16="http://schemas.microsoft.com/office/drawing/2014/main" id="{CF559E65-6E20-2731-158D-73C2BBDBE8AB}"/>
                  </a:ext>
                </a:extLst>
              </p:cNvPr>
              <p:cNvPicPr/>
              <p:nvPr/>
            </p:nvPicPr>
            <p:blipFill>
              <a:blip r:embed="rId74"/>
              <a:stretch>
                <a:fillRect/>
              </a:stretch>
            </p:blipFill>
            <p:spPr>
              <a:xfrm>
                <a:off x="4664405" y="5591155"/>
                <a:ext cx="208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140" name="墨迹 1139">
                <a:extLst>
                  <a:ext uri="{FF2B5EF4-FFF2-40B4-BE49-F238E27FC236}">
                    <a16:creationId xmlns:a16="http://schemas.microsoft.com/office/drawing/2014/main" id="{434E3C26-9A54-4CB9-1A10-568A94D02263}"/>
                  </a:ext>
                </a:extLst>
              </p14:cNvPr>
              <p14:cNvContentPartPr/>
              <p14:nvPr/>
            </p14:nvContentPartPr>
            <p14:xfrm>
              <a:off x="4722725" y="5496115"/>
              <a:ext cx="7920" cy="150120"/>
            </p14:xfrm>
          </p:contentPart>
        </mc:Choice>
        <mc:Fallback xmlns="">
          <p:pic>
            <p:nvPicPr>
              <p:cNvPr id="1140" name="墨迹 1139">
                <a:extLst>
                  <a:ext uri="{FF2B5EF4-FFF2-40B4-BE49-F238E27FC236}">
                    <a16:creationId xmlns:a16="http://schemas.microsoft.com/office/drawing/2014/main" id="{434E3C26-9A54-4CB9-1A10-568A94D02263}"/>
                  </a:ext>
                </a:extLst>
              </p:cNvPr>
              <p:cNvPicPr/>
              <p:nvPr/>
            </p:nvPicPr>
            <p:blipFill>
              <a:blip r:embed="rId76"/>
              <a:stretch>
                <a:fillRect/>
              </a:stretch>
            </p:blipFill>
            <p:spPr>
              <a:xfrm>
                <a:off x="4718405" y="5491795"/>
                <a:ext cx="16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41" name="墨迹 1140">
                <a:extLst>
                  <a:ext uri="{FF2B5EF4-FFF2-40B4-BE49-F238E27FC236}">
                    <a16:creationId xmlns:a16="http://schemas.microsoft.com/office/drawing/2014/main" id="{797C1EDF-1446-A2CF-5B7E-33D6A06289C9}"/>
                  </a:ext>
                </a:extLst>
              </p14:cNvPr>
              <p14:cNvContentPartPr/>
              <p14:nvPr/>
            </p14:nvContentPartPr>
            <p14:xfrm>
              <a:off x="4635605" y="5670715"/>
              <a:ext cx="290520" cy="9000"/>
            </p14:xfrm>
          </p:contentPart>
        </mc:Choice>
        <mc:Fallback xmlns="">
          <p:pic>
            <p:nvPicPr>
              <p:cNvPr id="1141" name="墨迹 1140">
                <a:extLst>
                  <a:ext uri="{FF2B5EF4-FFF2-40B4-BE49-F238E27FC236}">
                    <a16:creationId xmlns:a16="http://schemas.microsoft.com/office/drawing/2014/main" id="{797C1EDF-1446-A2CF-5B7E-33D6A06289C9}"/>
                  </a:ext>
                </a:extLst>
              </p:cNvPr>
              <p:cNvPicPr/>
              <p:nvPr/>
            </p:nvPicPr>
            <p:blipFill>
              <a:blip r:embed="rId78"/>
              <a:stretch>
                <a:fillRect/>
              </a:stretch>
            </p:blipFill>
            <p:spPr>
              <a:xfrm>
                <a:off x="4631285" y="5666395"/>
                <a:ext cx="29916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142" name="墨迹 1141">
                <a:extLst>
                  <a:ext uri="{FF2B5EF4-FFF2-40B4-BE49-F238E27FC236}">
                    <a16:creationId xmlns:a16="http://schemas.microsoft.com/office/drawing/2014/main" id="{C0E749FF-9C4E-6E6C-2CD2-7599DB5B6B7B}"/>
                  </a:ext>
                </a:extLst>
              </p14:cNvPr>
              <p14:cNvContentPartPr/>
              <p14:nvPr/>
            </p14:nvContentPartPr>
            <p14:xfrm>
              <a:off x="4639205" y="5612755"/>
              <a:ext cx="187920" cy="176760"/>
            </p14:xfrm>
          </p:contentPart>
        </mc:Choice>
        <mc:Fallback xmlns="">
          <p:pic>
            <p:nvPicPr>
              <p:cNvPr id="1142" name="墨迹 1141">
                <a:extLst>
                  <a:ext uri="{FF2B5EF4-FFF2-40B4-BE49-F238E27FC236}">
                    <a16:creationId xmlns:a16="http://schemas.microsoft.com/office/drawing/2014/main" id="{C0E749FF-9C4E-6E6C-2CD2-7599DB5B6B7B}"/>
                  </a:ext>
                </a:extLst>
              </p:cNvPr>
              <p:cNvPicPr/>
              <p:nvPr/>
            </p:nvPicPr>
            <p:blipFill>
              <a:blip r:embed="rId80"/>
              <a:stretch>
                <a:fillRect/>
              </a:stretch>
            </p:blipFill>
            <p:spPr>
              <a:xfrm>
                <a:off x="4634885" y="5608435"/>
                <a:ext cx="196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143" name="墨迹 1142">
                <a:extLst>
                  <a:ext uri="{FF2B5EF4-FFF2-40B4-BE49-F238E27FC236}">
                    <a16:creationId xmlns:a16="http://schemas.microsoft.com/office/drawing/2014/main" id="{21E32438-61A5-2BA6-EA1D-23DF319A3B8E}"/>
                  </a:ext>
                </a:extLst>
              </p14:cNvPr>
              <p14:cNvContentPartPr/>
              <p14:nvPr/>
            </p14:nvContentPartPr>
            <p14:xfrm>
              <a:off x="4701845" y="5753875"/>
              <a:ext cx="26640" cy="98280"/>
            </p14:xfrm>
          </p:contentPart>
        </mc:Choice>
        <mc:Fallback xmlns="">
          <p:pic>
            <p:nvPicPr>
              <p:cNvPr id="1143" name="墨迹 1142">
                <a:extLst>
                  <a:ext uri="{FF2B5EF4-FFF2-40B4-BE49-F238E27FC236}">
                    <a16:creationId xmlns:a16="http://schemas.microsoft.com/office/drawing/2014/main" id="{21E32438-61A5-2BA6-EA1D-23DF319A3B8E}"/>
                  </a:ext>
                </a:extLst>
              </p:cNvPr>
              <p:cNvPicPr/>
              <p:nvPr/>
            </p:nvPicPr>
            <p:blipFill>
              <a:blip r:embed="rId82"/>
              <a:stretch>
                <a:fillRect/>
              </a:stretch>
            </p:blipFill>
            <p:spPr>
              <a:xfrm>
                <a:off x="4697525" y="5749555"/>
                <a:ext cx="35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144" name="墨迹 1143">
                <a:extLst>
                  <a:ext uri="{FF2B5EF4-FFF2-40B4-BE49-F238E27FC236}">
                    <a16:creationId xmlns:a16="http://schemas.microsoft.com/office/drawing/2014/main" id="{FF37DEF5-71CB-1428-771A-8BAD5830D056}"/>
                  </a:ext>
                </a:extLst>
              </p14:cNvPr>
              <p14:cNvContentPartPr/>
              <p14:nvPr/>
            </p14:nvContentPartPr>
            <p14:xfrm>
              <a:off x="4727045" y="5727235"/>
              <a:ext cx="101880" cy="217440"/>
            </p14:xfrm>
          </p:contentPart>
        </mc:Choice>
        <mc:Fallback xmlns="">
          <p:pic>
            <p:nvPicPr>
              <p:cNvPr id="1144" name="墨迹 1143">
                <a:extLst>
                  <a:ext uri="{FF2B5EF4-FFF2-40B4-BE49-F238E27FC236}">
                    <a16:creationId xmlns:a16="http://schemas.microsoft.com/office/drawing/2014/main" id="{FF37DEF5-71CB-1428-771A-8BAD5830D056}"/>
                  </a:ext>
                </a:extLst>
              </p:cNvPr>
              <p:cNvPicPr/>
              <p:nvPr/>
            </p:nvPicPr>
            <p:blipFill>
              <a:blip r:embed="rId84"/>
              <a:stretch>
                <a:fillRect/>
              </a:stretch>
            </p:blipFill>
            <p:spPr>
              <a:xfrm>
                <a:off x="4722725" y="5722915"/>
                <a:ext cx="1105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45" name="墨迹 1144">
                <a:extLst>
                  <a:ext uri="{FF2B5EF4-FFF2-40B4-BE49-F238E27FC236}">
                    <a16:creationId xmlns:a16="http://schemas.microsoft.com/office/drawing/2014/main" id="{6EE5F098-4F30-706B-B88E-EC1153255551}"/>
                  </a:ext>
                </a:extLst>
              </p14:cNvPr>
              <p14:cNvContentPartPr/>
              <p14:nvPr/>
            </p14:nvContentPartPr>
            <p14:xfrm>
              <a:off x="4760165" y="5786995"/>
              <a:ext cx="44640" cy="9000"/>
            </p14:xfrm>
          </p:contentPart>
        </mc:Choice>
        <mc:Fallback xmlns="">
          <p:pic>
            <p:nvPicPr>
              <p:cNvPr id="1145" name="墨迹 1144">
                <a:extLst>
                  <a:ext uri="{FF2B5EF4-FFF2-40B4-BE49-F238E27FC236}">
                    <a16:creationId xmlns:a16="http://schemas.microsoft.com/office/drawing/2014/main" id="{6EE5F098-4F30-706B-B88E-EC1153255551}"/>
                  </a:ext>
                </a:extLst>
              </p:cNvPr>
              <p:cNvPicPr/>
              <p:nvPr/>
            </p:nvPicPr>
            <p:blipFill>
              <a:blip r:embed="rId86"/>
              <a:stretch>
                <a:fillRect/>
              </a:stretch>
            </p:blipFill>
            <p:spPr>
              <a:xfrm>
                <a:off x="4755845" y="5782675"/>
                <a:ext cx="532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146" name="墨迹 1145">
                <a:extLst>
                  <a:ext uri="{FF2B5EF4-FFF2-40B4-BE49-F238E27FC236}">
                    <a16:creationId xmlns:a16="http://schemas.microsoft.com/office/drawing/2014/main" id="{6F8131D6-8A3B-8BC1-C60A-AEC325000E2C}"/>
                  </a:ext>
                </a:extLst>
              </p14:cNvPr>
              <p14:cNvContentPartPr/>
              <p14:nvPr/>
            </p14:nvContentPartPr>
            <p14:xfrm>
              <a:off x="4785005" y="5837035"/>
              <a:ext cx="56160" cy="9000"/>
            </p14:xfrm>
          </p:contentPart>
        </mc:Choice>
        <mc:Fallback xmlns="">
          <p:pic>
            <p:nvPicPr>
              <p:cNvPr id="1146" name="墨迹 1145">
                <a:extLst>
                  <a:ext uri="{FF2B5EF4-FFF2-40B4-BE49-F238E27FC236}">
                    <a16:creationId xmlns:a16="http://schemas.microsoft.com/office/drawing/2014/main" id="{6F8131D6-8A3B-8BC1-C60A-AEC325000E2C}"/>
                  </a:ext>
                </a:extLst>
              </p:cNvPr>
              <p:cNvPicPr/>
              <p:nvPr/>
            </p:nvPicPr>
            <p:blipFill>
              <a:blip r:embed="rId88"/>
              <a:stretch>
                <a:fillRect/>
              </a:stretch>
            </p:blipFill>
            <p:spPr>
              <a:xfrm>
                <a:off x="4780685" y="5832715"/>
                <a:ext cx="648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47" name="墨迹 1146">
                <a:extLst>
                  <a:ext uri="{FF2B5EF4-FFF2-40B4-BE49-F238E27FC236}">
                    <a16:creationId xmlns:a16="http://schemas.microsoft.com/office/drawing/2014/main" id="{00CF4BA8-2BF0-7B50-2A40-8B7A487746BE}"/>
                  </a:ext>
                </a:extLst>
              </p14:cNvPr>
              <p14:cNvContentPartPr/>
              <p14:nvPr/>
            </p14:nvContentPartPr>
            <p14:xfrm>
              <a:off x="4976165" y="5630035"/>
              <a:ext cx="230760" cy="16200"/>
            </p14:xfrm>
          </p:contentPart>
        </mc:Choice>
        <mc:Fallback xmlns="">
          <p:pic>
            <p:nvPicPr>
              <p:cNvPr id="1147" name="墨迹 1146">
                <a:extLst>
                  <a:ext uri="{FF2B5EF4-FFF2-40B4-BE49-F238E27FC236}">
                    <a16:creationId xmlns:a16="http://schemas.microsoft.com/office/drawing/2014/main" id="{00CF4BA8-2BF0-7B50-2A40-8B7A487746BE}"/>
                  </a:ext>
                </a:extLst>
              </p:cNvPr>
              <p:cNvPicPr/>
              <p:nvPr/>
            </p:nvPicPr>
            <p:blipFill>
              <a:blip r:embed="rId90"/>
              <a:stretch>
                <a:fillRect/>
              </a:stretch>
            </p:blipFill>
            <p:spPr>
              <a:xfrm>
                <a:off x="4971845" y="5625715"/>
                <a:ext cx="2394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148" name="墨迹 1147">
                <a:extLst>
                  <a:ext uri="{FF2B5EF4-FFF2-40B4-BE49-F238E27FC236}">
                    <a16:creationId xmlns:a16="http://schemas.microsoft.com/office/drawing/2014/main" id="{2F1B088B-4702-2FED-D390-52F4DB577E75}"/>
                  </a:ext>
                </a:extLst>
              </p14:cNvPr>
              <p14:cNvContentPartPr/>
              <p14:nvPr/>
            </p14:nvContentPartPr>
            <p14:xfrm>
              <a:off x="5034485" y="5463355"/>
              <a:ext cx="8640" cy="350640"/>
            </p14:xfrm>
          </p:contentPart>
        </mc:Choice>
        <mc:Fallback xmlns="">
          <p:pic>
            <p:nvPicPr>
              <p:cNvPr id="1148" name="墨迹 1147">
                <a:extLst>
                  <a:ext uri="{FF2B5EF4-FFF2-40B4-BE49-F238E27FC236}">
                    <a16:creationId xmlns:a16="http://schemas.microsoft.com/office/drawing/2014/main" id="{2F1B088B-4702-2FED-D390-52F4DB577E75}"/>
                  </a:ext>
                </a:extLst>
              </p:cNvPr>
              <p:cNvPicPr/>
              <p:nvPr/>
            </p:nvPicPr>
            <p:blipFill>
              <a:blip r:embed="rId92"/>
              <a:stretch>
                <a:fillRect/>
              </a:stretch>
            </p:blipFill>
            <p:spPr>
              <a:xfrm>
                <a:off x="5030165" y="5458675"/>
                <a:ext cx="1728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49" name="墨迹 1148">
                <a:extLst>
                  <a:ext uri="{FF2B5EF4-FFF2-40B4-BE49-F238E27FC236}">
                    <a16:creationId xmlns:a16="http://schemas.microsoft.com/office/drawing/2014/main" id="{C22FD6D1-447C-FAA7-EDE3-64249D9FEA68}"/>
                  </a:ext>
                </a:extLst>
              </p14:cNvPr>
              <p14:cNvContentPartPr/>
              <p14:nvPr/>
            </p14:nvContentPartPr>
            <p14:xfrm>
              <a:off x="5082005" y="5521315"/>
              <a:ext cx="88920" cy="276120"/>
            </p14:xfrm>
          </p:contentPart>
        </mc:Choice>
        <mc:Fallback xmlns="">
          <p:pic>
            <p:nvPicPr>
              <p:cNvPr id="1149" name="墨迹 1148">
                <a:extLst>
                  <a:ext uri="{FF2B5EF4-FFF2-40B4-BE49-F238E27FC236}">
                    <a16:creationId xmlns:a16="http://schemas.microsoft.com/office/drawing/2014/main" id="{C22FD6D1-447C-FAA7-EDE3-64249D9FEA68}"/>
                  </a:ext>
                </a:extLst>
              </p:cNvPr>
              <p:cNvPicPr/>
              <p:nvPr/>
            </p:nvPicPr>
            <p:blipFill>
              <a:blip r:embed="rId94"/>
              <a:stretch>
                <a:fillRect/>
              </a:stretch>
            </p:blipFill>
            <p:spPr>
              <a:xfrm>
                <a:off x="5077685" y="5516995"/>
                <a:ext cx="975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151" name="墨迹 1150">
                <a:extLst>
                  <a:ext uri="{FF2B5EF4-FFF2-40B4-BE49-F238E27FC236}">
                    <a16:creationId xmlns:a16="http://schemas.microsoft.com/office/drawing/2014/main" id="{97764443-95F2-35C6-492D-E9FE003F2E3B}"/>
                  </a:ext>
                </a:extLst>
              </p14:cNvPr>
              <p14:cNvContentPartPr/>
              <p14:nvPr/>
            </p14:nvContentPartPr>
            <p14:xfrm>
              <a:off x="3387935" y="5636874"/>
              <a:ext cx="144932" cy="212567"/>
            </p14:xfrm>
          </p:contentPart>
        </mc:Choice>
        <mc:Fallback xmlns="">
          <p:pic>
            <p:nvPicPr>
              <p:cNvPr id="1151" name="墨迹 1150">
                <a:extLst>
                  <a:ext uri="{FF2B5EF4-FFF2-40B4-BE49-F238E27FC236}">
                    <a16:creationId xmlns:a16="http://schemas.microsoft.com/office/drawing/2014/main" id="{97764443-95F2-35C6-492D-E9FE003F2E3B}"/>
                  </a:ext>
                </a:extLst>
              </p:cNvPr>
              <p:cNvPicPr/>
              <p:nvPr/>
            </p:nvPicPr>
            <p:blipFill>
              <a:blip r:embed="rId98"/>
              <a:stretch>
                <a:fillRect/>
              </a:stretch>
            </p:blipFill>
            <p:spPr>
              <a:xfrm>
                <a:off x="3383609" y="5632551"/>
                <a:ext cx="153585" cy="221214"/>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52" name="墨迹 1151">
                <a:extLst>
                  <a:ext uri="{FF2B5EF4-FFF2-40B4-BE49-F238E27FC236}">
                    <a16:creationId xmlns:a16="http://schemas.microsoft.com/office/drawing/2014/main" id="{B6BBF5C7-FE66-B951-6931-D3F15B56DE94}"/>
                  </a:ext>
                </a:extLst>
              </p14:cNvPr>
              <p14:cNvContentPartPr/>
              <p14:nvPr/>
            </p14:nvContentPartPr>
            <p14:xfrm>
              <a:off x="3530134" y="5637235"/>
              <a:ext cx="242121" cy="176760"/>
            </p14:xfrm>
          </p:contentPart>
        </mc:Choice>
        <mc:Fallback xmlns="">
          <p:pic>
            <p:nvPicPr>
              <p:cNvPr id="1152" name="墨迹 1151">
                <a:extLst>
                  <a:ext uri="{FF2B5EF4-FFF2-40B4-BE49-F238E27FC236}">
                    <a16:creationId xmlns:a16="http://schemas.microsoft.com/office/drawing/2014/main" id="{B6BBF5C7-FE66-B951-6931-D3F15B56DE94}"/>
                  </a:ext>
                </a:extLst>
              </p:cNvPr>
              <p:cNvPicPr/>
              <p:nvPr/>
            </p:nvPicPr>
            <p:blipFill>
              <a:blip r:embed="rId100"/>
              <a:stretch>
                <a:fillRect/>
              </a:stretch>
            </p:blipFill>
            <p:spPr>
              <a:xfrm>
                <a:off x="3525810" y="5632906"/>
                <a:ext cx="250768" cy="185418"/>
              </a:xfrm>
              <a:prstGeom prst="rect">
                <a:avLst/>
              </a:prstGeom>
            </p:spPr>
          </p:pic>
        </mc:Fallback>
      </mc:AlternateContent>
      <p:grpSp>
        <p:nvGrpSpPr>
          <p:cNvPr id="1153" name="组合 1152">
            <a:extLst>
              <a:ext uri="{FF2B5EF4-FFF2-40B4-BE49-F238E27FC236}">
                <a16:creationId xmlns:a16="http://schemas.microsoft.com/office/drawing/2014/main" id="{44CEEBB4-B957-40B9-66D9-CC5182C55126}"/>
              </a:ext>
            </a:extLst>
          </p:cNvPr>
          <p:cNvGrpSpPr/>
          <p:nvPr/>
        </p:nvGrpSpPr>
        <p:grpSpPr>
          <a:xfrm>
            <a:off x="2274725" y="5471275"/>
            <a:ext cx="1083600" cy="439560"/>
            <a:chOff x="2285705" y="6034647"/>
            <a:chExt cx="1083600" cy="439560"/>
          </a:xfrm>
        </p:grpSpPr>
        <mc:AlternateContent xmlns:mc="http://schemas.openxmlformats.org/markup-compatibility/2006" xmlns:p14="http://schemas.microsoft.com/office/powerpoint/2010/main">
          <mc:Choice Requires="p14">
            <p:contentPart p14:bwMode="auto" r:id="rId225">
              <p14:nvContentPartPr>
                <p14:cNvPr id="1154" name="墨迹 1153">
                  <a:extLst>
                    <a:ext uri="{FF2B5EF4-FFF2-40B4-BE49-F238E27FC236}">
                      <a16:creationId xmlns:a16="http://schemas.microsoft.com/office/drawing/2014/main" id="{1B1F1539-DD94-57D4-0710-08CBAFCDB185}"/>
                    </a:ext>
                  </a:extLst>
                </p14:cNvPr>
                <p14:cNvContentPartPr/>
                <p14:nvPr/>
              </p14:nvContentPartPr>
              <p14:xfrm>
                <a:off x="3150425" y="6092967"/>
                <a:ext cx="218880" cy="342720"/>
              </p14:xfrm>
            </p:contentPart>
          </mc:Choice>
          <mc:Fallback xmlns="">
            <p:pic>
              <p:nvPicPr>
                <p:cNvPr id="1154" name="墨迹 1153">
                  <a:extLst>
                    <a:ext uri="{FF2B5EF4-FFF2-40B4-BE49-F238E27FC236}">
                      <a16:creationId xmlns:a16="http://schemas.microsoft.com/office/drawing/2014/main" id="{1B1F1539-DD94-57D4-0710-08CBAFCDB185}"/>
                    </a:ext>
                  </a:extLst>
                </p:cNvPr>
                <p:cNvPicPr/>
                <p:nvPr/>
              </p:nvPicPr>
              <p:blipFill>
                <a:blip r:embed="rId102"/>
                <a:stretch>
                  <a:fillRect/>
                </a:stretch>
              </p:blipFill>
              <p:spPr>
                <a:xfrm>
                  <a:off x="3146105" y="6088647"/>
                  <a:ext cx="22752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155" name="墨迹 1154">
                  <a:extLst>
                    <a:ext uri="{FF2B5EF4-FFF2-40B4-BE49-F238E27FC236}">
                      <a16:creationId xmlns:a16="http://schemas.microsoft.com/office/drawing/2014/main" id="{62883C92-8D2F-A39F-7014-0DF8A7A37C36}"/>
                    </a:ext>
                  </a:extLst>
                </p14:cNvPr>
                <p14:cNvContentPartPr/>
                <p14:nvPr/>
              </p14:nvContentPartPr>
              <p14:xfrm>
                <a:off x="3200105" y="6200247"/>
                <a:ext cx="167040" cy="9000"/>
              </p14:xfrm>
            </p:contentPart>
          </mc:Choice>
          <mc:Fallback xmlns="">
            <p:pic>
              <p:nvPicPr>
                <p:cNvPr id="1155" name="墨迹 1154">
                  <a:extLst>
                    <a:ext uri="{FF2B5EF4-FFF2-40B4-BE49-F238E27FC236}">
                      <a16:creationId xmlns:a16="http://schemas.microsoft.com/office/drawing/2014/main" id="{62883C92-8D2F-A39F-7014-0DF8A7A37C36}"/>
                    </a:ext>
                  </a:extLst>
                </p:cNvPr>
                <p:cNvPicPr/>
                <p:nvPr/>
              </p:nvPicPr>
              <p:blipFill>
                <a:blip r:embed="rId104"/>
                <a:stretch>
                  <a:fillRect/>
                </a:stretch>
              </p:blipFill>
              <p:spPr>
                <a:xfrm>
                  <a:off x="3195785" y="6195927"/>
                  <a:ext cx="17568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156" name="墨迹 1155">
                  <a:extLst>
                    <a:ext uri="{FF2B5EF4-FFF2-40B4-BE49-F238E27FC236}">
                      <a16:creationId xmlns:a16="http://schemas.microsoft.com/office/drawing/2014/main" id="{68D4C4C2-2810-245A-F197-AD128CEF8451}"/>
                    </a:ext>
                  </a:extLst>
                </p14:cNvPr>
                <p14:cNvContentPartPr/>
                <p14:nvPr/>
              </p14:nvContentPartPr>
              <p14:xfrm>
                <a:off x="2717705" y="6176127"/>
                <a:ext cx="174240" cy="27000"/>
              </p14:xfrm>
            </p:contentPart>
          </mc:Choice>
          <mc:Fallback xmlns="">
            <p:pic>
              <p:nvPicPr>
                <p:cNvPr id="1156" name="墨迹 1155">
                  <a:extLst>
                    <a:ext uri="{FF2B5EF4-FFF2-40B4-BE49-F238E27FC236}">
                      <a16:creationId xmlns:a16="http://schemas.microsoft.com/office/drawing/2014/main" id="{68D4C4C2-2810-245A-F197-AD128CEF8451}"/>
                    </a:ext>
                  </a:extLst>
                </p:cNvPr>
                <p:cNvPicPr/>
                <p:nvPr/>
              </p:nvPicPr>
              <p:blipFill>
                <a:blip r:embed="rId106"/>
                <a:stretch>
                  <a:fillRect/>
                </a:stretch>
              </p:blipFill>
              <p:spPr>
                <a:xfrm>
                  <a:off x="2713385" y="6171807"/>
                  <a:ext cx="182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57" name="墨迹 1156">
                  <a:extLst>
                    <a:ext uri="{FF2B5EF4-FFF2-40B4-BE49-F238E27FC236}">
                      <a16:creationId xmlns:a16="http://schemas.microsoft.com/office/drawing/2014/main" id="{80E4A996-BB58-D56F-80F1-0219056CBDDB}"/>
                    </a:ext>
                  </a:extLst>
                </p14:cNvPr>
                <p14:cNvContentPartPr/>
                <p14:nvPr/>
              </p14:nvContentPartPr>
              <p14:xfrm>
                <a:off x="2764505" y="6034647"/>
                <a:ext cx="29160" cy="335880"/>
              </p14:xfrm>
            </p:contentPart>
          </mc:Choice>
          <mc:Fallback xmlns="">
            <p:pic>
              <p:nvPicPr>
                <p:cNvPr id="1157" name="墨迹 1156">
                  <a:extLst>
                    <a:ext uri="{FF2B5EF4-FFF2-40B4-BE49-F238E27FC236}">
                      <a16:creationId xmlns:a16="http://schemas.microsoft.com/office/drawing/2014/main" id="{80E4A996-BB58-D56F-80F1-0219056CBDDB}"/>
                    </a:ext>
                  </a:extLst>
                </p:cNvPr>
                <p:cNvPicPr/>
                <p:nvPr/>
              </p:nvPicPr>
              <p:blipFill>
                <a:blip r:embed="rId108"/>
                <a:stretch>
                  <a:fillRect/>
                </a:stretch>
              </p:blipFill>
              <p:spPr>
                <a:xfrm>
                  <a:off x="2760185" y="6030327"/>
                  <a:ext cx="3780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158" name="墨迹 1157">
                  <a:extLst>
                    <a:ext uri="{FF2B5EF4-FFF2-40B4-BE49-F238E27FC236}">
                      <a16:creationId xmlns:a16="http://schemas.microsoft.com/office/drawing/2014/main" id="{7B4D7279-6380-9550-2E1E-C296644ED6D3}"/>
                    </a:ext>
                  </a:extLst>
                </p14:cNvPr>
                <p14:cNvContentPartPr/>
                <p14:nvPr/>
              </p14:nvContentPartPr>
              <p14:xfrm>
                <a:off x="2634905" y="6101247"/>
                <a:ext cx="109440" cy="57600"/>
              </p14:xfrm>
            </p:contentPart>
          </mc:Choice>
          <mc:Fallback xmlns="">
            <p:pic>
              <p:nvPicPr>
                <p:cNvPr id="1158" name="墨迹 1157">
                  <a:extLst>
                    <a:ext uri="{FF2B5EF4-FFF2-40B4-BE49-F238E27FC236}">
                      <a16:creationId xmlns:a16="http://schemas.microsoft.com/office/drawing/2014/main" id="{7B4D7279-6380-9550-2E1E-C296644ED6D3}"/>
                    </a:ext>
                  </a:extLst>
                </p:cNvPr>
                <p:cNvPicPr/>
                <p:nvPr/>
              </p:nvPicPr>
              <p:blipFill>
                <a:blip r:embed="rId110"/>
                <a:stretch>
                  <a:fillRect/>
                </a:stretch>
              </p:blipFill>
              <p:spPr>
                <a:xfrm>
                  <a:off x="2630585" y="6096927"/>
                  <a:ext cx="1180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59" name="墨迹 1158">
                  <a:extLst>
                    <a:ext uri="{FF2B5EF4-FFF2-40B4-BE49-F238E27FC236}">
                      <a16:creationId xmlns:a16="http://schemas.microsoft.com/office/drawing/2014/main" id="{5748B36D-70DC-9602-33C1-E5C439256C40}"/>
                    </a:ext>
                  </a:extLst>
                </p14:cNvPr>
                <p14:cNvContentPartPr/>
                <p14:nvPr/>
              </p14:nvContentPartPr>
              <p14:xfrm>
                <a:off x="2827145" y="6109527"/>
                <a:ext cx="40680" cy="48240"/>
              </p14:xfrm>
            </p:contentPart>
          </mc:Choice>
          <mc:Fallback xmlns="">
            <p:pic>
              <p:nvPicPr>
                <p:cNvPr id="1159" name="墨迹 1158">
                  <a:extLst>
                    <a:ext uri="{FF2B5EF4-FFF2-40B4-BE49-F238E27FC236}">
                      <a16:creationId xmlns:a16="http://schemas.microsoft.com/office/drawing/2014/main" id="{5748B36D-70DC-9602-33C1-E5C439256C40}"/>
                    </a:ext>
                  </a:extLst>
                </p:cNvPr>
                <p:cNvPicPr/>
                <p:nvPr/>
              </p:nvPicPr>
              <p:blipFill>
                <a:blip r:embed="rId112"/>
                <a:stretch>
                  <a:fillRect/>
                </a:stretch>
              </p:blipFill>
              <p:spPr>
                <a:xfrm>
                  <a:off x="2822825" y="6105207"/>
                  <a:ext cx="49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160" name="墨迹 1159">
                  <a:extLst>
                    <a:ext uri="{FF2B5EF4-FFF2-40B4-BE49-F238E27FC236}">
                      <a16:creationId xmlns:a16="http://schemas.microsoft.com/office/drawing/2014/main" id="{9413A73C-8019-F720-A1B1-FF71525684AD}"/>
                    </a:ext>
                  </a:extLst>
                </p14:cNvPr>
                <p14:cNvContentPartPr/>
                <p14:nvPr/>
              </p14:nvContentPartPr>
              <p14:xfrm>
                <a:off x="2701145" y="6200967"/>
                <a:ext cx="75600" cy="121680"/>
              </p14:xfrm>
            </p:contentPart>
          </mc:Choice>
          <mc:Fallback xmlns="">
            <p:pic>
              <p:nvPicPr>
                <p:cNvPr id="1160" name="墨迹 1159">
                  <a:extLst>
                    <a:ext uri="{FF2B5EF4-FFF2-40B4-BE49-F238E27FC236}">
                      <a16:creationId xmlns:a16="http://schemas.microsoft.com/office/drawing/2014/main" id="{9413A73C-8019-F720-A1B1-FF71525684AD}"/>
                    </a:ext>
                  </a:extLst>
                </p:cNvPr>
                <p:cNvPicPr/>
                <p:nvPr/>
              </p:nvPicPr>
              <p:blipFill>
                <a:blip r:embed="rId114"/>
                <a:stretch>
                  <a:fillRect/>
                </a:stretch>
              </p:blipFill>
              <p:spPr>
                <a:xfrm>
                  <a:off x="2696825" y="6196647"/>
                  <a:ext cx="8424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61" name="墨迹 1160">
                  <a:extLst>
                    <a:ext uri="{FF2B5EF4-FFF2-40B4-BE49-F238E27FC236}">
                      <a16:creationId xmlns:a16="http://schemas.microsoft.com/office/drawing/2014/main" id="{31822D21-5B60-B8DA-4B20-CE0C93A52DEE}"/>
                    </a:ext>
                  </a:extLst>
                </p14:cNvPr>
                <p14:cNvContentPartPr/>
                <p14:nvPr/>
              </p14:nvContentPartPr>
              <p14:xfrm>
                <a:off x="2776385" y="6217527"/>
                <a:ext cx="94680" cy="142920"/>
              </p14:xfrm>
            </p:contentPart>
          </mc:Choice>
          <mc:Fallback xmlns="">
            <p:pic>
              <p:nvPicPr>
                <p:cNvPr id="1161" name="墨迹 1160">
                  <a:extLst>
                    <a:ext uri="{FF2B5EF4-FFF2-40B4-BE49-F238E27FC236}">
                      <a16:creationId xmlns:a16="http://schemas.microsoft.com/office/drawing/2014/main" id="{31822D21-5B60-B8DA-4B20-CE0C93A52DEE}"/>
                    </a:ext>
                  </a:extLst>
                </p:cNvPr>
                <p:cNvPicPr/>
                <p:nvPr/>
              </p:nvPicPr>
              <p:blipFill>
                <a:blip r:embed="rId116"/>
                <a:stretch>
                  <a:fillRect/>
                </a:stretch>
              </p:blipFill>
              <p:spPr>
                <a:xfrm>
                  <a:off x="2772065" y="6213207"/>
                  <a:ext cx="103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162" name="墨迹 1161">
                  <a:extLst>
                    <a:ext uri="{FF2B5EF4-FFF2-40B4-BE49-F238E27FC236}">
                      <a16:creationId xmlns:a16="http://schemas.microsoft.com/office/drawing/2014/main" id="{C021A686-8C2D-E532-BA12-7F78942A1B1B}"/>
                    </a:ext>
                  </a:extLst>
                </p14:cNvPr>
                <p14:cNvContentPartPr/>
                <p14:nvPr/>
              </p14:nvContentPartPr>
              <p14:xfrm>
                <a:off x="2768825" y="6325887"/>
                <a:ext cx="64800" cy="131040"/>
              </p14:xfrm>
            </p:contentPart>
          </mc:Choice>
          <mc:Fallback xmlns="">
            <p:pic>
              <p:nvPicPr>
                <p:cNvPr id="1162" name="墨迹 1161">
                  <a:extLst>
                    <a:ext uri="{FF2B5EF4-FFF2-40B4-BE49-F238E27FC236}">
                      <a16:creationId xmlns:a16="http://schemas.microsoft.com/office/drawing/2014/main" id="{C021A686-8C2D-E532-BA12-7F78942A1B1B}"/>
                    </a:ext>
                  </a:extLst>
                </p:cNvPr>
                <p:cNvPicPr/>
                <p:nvPr/>
              </p:nvPicPr>
              <p:blipFill>
                <a:blip r:embed="rId118"/>
                <a:stretch>
                  <a:fillRect/>
                </a:stretch>
              </p:blipFill>
              <p:spPr>
                <a:xfrm>
                  <a:off x="2764505" y="6321567"/>
                  <a:ext cx="734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63" name="墨迹 1162">
                  <a:extLst>
                    <a:ext uri="{FF2B5EF4-FFF2-40B4-BE49-F238E27FC236}">
                      <a16:creationId xmlns:a16="http://schemas.microsoft.com/office/drawing/2014/main" id="{DDCAE5FC-6B83-4F3E-4E55-433ABD30EC24}"/>
                    </a:ext>
                  </a:extLst>
                </p14:cNvPr>
                <p14:cNvContentPartPr/>
                <p14:nvPr/>
              </p14:nvContentPartPr>
              <p14:xfrm>
                <a:off x="2754785" y="6358647"/>
                <a:ext cx="63000" cy="115560"/>
              </p14:xfrm>
            </p:contentPart>
          </mc:Choice>
          <mc:Fallback xmlns="">
            <p:pic>
              <p:nvPicPr>
                <p:cNvPr id="1163" name="墨迹 1162">
                  <a:extLst>
                    <a:ext uri="{FF2B5EF4-FFF2-40B4-BE49-F238E27FC236}">
                      <a16:creationId xmlns:a16="http://schemas.microsoft.com/office/drawing/2014/main" id="{DDCAE5FC-6B83-4F3E-4E55-433ABD30EC24}"/>
                    </a:ext>
                  </a:extLst>
                </p:cNvPr>
                <p:cNvPicPr/>
                <p:nvPr/>
              </p:nvPicPr>
              <p:blipFill>
                <a:blip r:embed="rId120"/>
                <a:stretch>
                  <a:fillRect/>
                </a:stretch>
              </p:blipFill>
              <p:spPr>
                <a:xfrm>
                  <a:off x="2750465" y="6354327"/>
                  <a:ext cx="716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164" name="墨迹 1163">
                  <a:extLst>
                    <a:ext uri="{FF2B5EF4-FFF2-40B4-BE49-F238E27FC236}">
                      <a16:creationId xmlns:a16="http://schemas.microsoft.com/office/drawing/2014/main" id="{86E72A48-BB81-1A47-8B80-727A968902B7}"/>
                    </a:ext>
                  </a:extLst>
                </p14:cNvPr>
                <p14:cNvContentPartPr/>
                <p14:nvPr/>
              </p14:nvContentPartPr>
              <p14:xfrm>
                <a:off x="2676665" y="6331647"/>
                <a:ext cx="222840" cy="69120"/>
              </p14:xfrm>
            </p:contentPart>
          </mc:Choice>
          <mc:Fallback xmlns="">
            <p:pic>
              <p:nvPicPr>
                <p:cNvPr id="1164" name="墨迹 1163">
                  <a:extLst>
                    <a:ext uri="{FF2B5EF4-FFF2-40B4-BE49-F238E27FC236}">
                      <a16:creationId xmlns:a16="http://schemas.microsoft.com/office/drawing/2014/main" id="{86E72A48-BB81-1A47-8B80-727A968902B7}"/>
                    </a:ext>
                  </a:extLst>
                </p:cNvPr>
                <p:cNvPicPr/>
                <p:nvPr/>
              </p:nvPicPr>
              <p:blipFill>
                <a:blip r:embed="rId122"/>
                <a:stretch>
                  <a:fillRect/>
                </a:stretch>
              </p:blipFill>
              <p:spPr>
                <a:xfrm>
                  <a:off x="2672345" y="6327327"/>
                  <a:ext cx="2314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65" name="墨迹 1164">
                  <a:extLst>
                    <a:ext uri="{FF2B5EF4-FFF2-40B4-BE49-F238E27FC236}">
                      <a16:creationId xmlns:a16="http://schemas.microsoft.com/office/drawing/2014/main" id="{DAB4B8EF-570B-0210-8362-CE38EB8A4278}"/>
                    </a:ext>
                  </a:extLst>
                </p14:cNvPr>
                <p14:cNvContentPartPr/>
                <p14:nvPr/>
              </p14:nvContentPartPr>
              <p14:xfrm>
                <a:off x="2882945" y="6059487"/>
                <a:ext cx="101520" cy="349200"/>
              </p14:xfrm>
            </p:contentPart>
          </mc:Choice>
          <mc:Fallback xmlns="">
            <p:pic>
              <p:nvPicPr>
                <p:cNvPr id="1165" name="墨迹 1164">
                  <a:extLst>
                    <a:ext uri="{FF2B5EF4-FFF2-40B4-BE49-F238E27FC236}">
                      <a16:creationId xmlns:a16="http://schemas.microsoft.com/office/drawing/2014/main" id="{DAB4B8EF-570B-0210-8362-CE38EB8A4278}"/>
                    </a:ext>
                  </a:extLst>
                </p:cNvPr>
                <p:cNvPicPr/>
                <p:nvPr/>
              </p:nvPicPr>
              <p:blipFill>
                <a:blip r:embed="rId124"/>
                <a:stretch>
                  <a:fillRect/>
                </a:stretch>
              </p:blipFill>
              <p:spPr>
                <a:xfrm>
                  <a:off x="2878625" y="6055167"/>
                  <a:ext cx="1101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166" name="墨迹 1165">
                  <a:extLst>
                    <a:ext uri="{FF2B5EF4-FFF2-40B4-BE49-F238E27FC236}">
                      <a16:creationId xmlns:a16="http://schemas.microsoft.com/office/drawing/2014/main" id="{64B9DF8C-BEBC-6EF4-1C29-D2403F83BECA}"/>
                    </a:ext>
                  </a:extLst>
                </p14:cNvPr>
                <p14:cNvContentPartPr/>
                <p14:nvPr/>
              </p14:nvContentPartPr>
              <p14:xfrm>
                <a:off x="2900585" y="6305727"/>
                <a:ext cx="113040" cy="102600"/>
              </p14:xfrm>
            </p:contentPart>
          </mc:Choice>
          <mc:Fallback xmlns="">
            <p:pic>
              <p:nvPicPr>
                <p:cNvPr id="1166" name="墨迹 1165">
                  <a:extLst>
                    <a:ext uri="{FF2B5EF4-FFF2-40B4-BE49-F238E27FC236}">
                      <a16:creationId xmlns:a16="http://schemas.microsoft.com/office/drawing/2014/main" id="{64B9DF8C-BEBC-6EF4-1C29-D2403F83BECA}"/>
                    </a:ext>
                  </a:extLst>
                </p:cNvPr>
                <p:cNvPicPr/>
                <p:nvPr/>
              </p:nvPicPr>
              <p:blipFill>
                <a:blip r:embed="rId126"/>
                <a:stretch>
                  <a:fillRect/>
                </a:stretch>
              </p:blipFill>
              <p:spPr>
                <a:xfrm>
                  <a:off x="2896265" y="6301407"/>
                  <a:ext cx="12168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67" name="墨迹 1166">
                  <a:extLst>
                    <a:ext uri="{FF2B5EF4-FFF2-40B4-BE49-F238E27FC236}">
                      <a16:creationId xmlns:a16="http://schemas.microsoft.com/office/drawing/2014/main" id="{24345650-591F-452E-4FC0-D757F6E4693F}"/>
                    </a:ext>
                  </a:extLst>
                </p14:cNvPr>
                <p14:cNvContentPartPr/>
                <p14:nvPr/>
              </p14:nvContentPartPr>
              <p14:xfrm>
                <a:off x="2302265" y="6092967"/>
                <a:ext cx="56880" cy="55080"/>
              </p14:xfrm>
            </p:contentPart>
          </mc:Choice>
          <mc:Fallback xmlns="">
            <p:pic>
              <p:nvPicPr>
                <p:cNvPr id="1167" name="墨迹 1166">
                  <a:extLst>
                    <a:ext uri="{FF2B5EF4-FFF2-40B4-BE49-F238E27FC236}">
                      <a16:creationId xmlns:a16="http://schemas.microsoft.com/office/drawing/2014/main" id="{24345650-591F-452E-4FC0-D757F6E4693F}"/>
                    </a:ext>
                  </a:extLst>
                </p:cNvPr>
                <p:cNvPicPr/>
                <p:nvPr/>
              </p:nvPicPr>
              <p:blipFill>
                <a:blip r:embed="rId128"/>
                <a:stretch>
                  <a:fillRect/>
                </a:stretch>
              </p:blipFill>
              <p:spPr>
                <a:xfrm>
                  <a:off x="2297945" y="6088647"/>
                  <a:ext cx="655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168" name="墨迹 1167">
                  <a:extLst>
                    <a:ext uri="{FF2B5EF4-FFF2-40B4-BE49-F238E27FC236}">
                      <a16:creationId xmlns:a16="http://schemas.microsoft.com/office/drawing/2014/main" id="{139943A2-EF34-93E3-5E67-D8796AD7D800}"/>
                    </a:ext>
                  </a:extLst>
                </p14:cNvPr>
                <p14:cNvContentPartPr/>
                <p14:nvPr/>
              </p14:nvContentPartPr>
              <p14:xfrm>
                <a:off x="2285705" y="6227247"/>
                <a:ext cx="148320" cy="147960"/>
              </p14:xfrm>
            </p:contentPart>
          </mc:Choice>
          <mc:Fallback xmlns="">
            <p:pic>
              <p:nvPicPr>
                <p:cNvPr id="1168" name="墨迹 1167">
                  <a:extLst>
                    <a:ext uri="{FF2B5EF4-FFF2-40B4-BE49-F238E27FC236}">
                      <a16:creationId xmlns:a16="http://schemas.microsoft.com/office/drawing/2014/main" id="{139943A2-EF34-93E3-5E67-D8796AD7D800}"/>
                    </a:ext>
                  </a:extLst>
                </p:cNvPr>
                <p:cNvPicPr/>
                <p:nvPr/>
              </p:nvPicPr>
              <p:blipFill>
                <a:blip r:embed="rId130"/>
                <a:stretch>
                  <a:fillRect/>
                </a:stretch>
              </p:blipFill>
              <p:spPr>
                <a:xfrm>
                  <a:off x="2281385" y="6222927"/>
                  <a:ext cx="1569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69" name="墨迹 1168">
                  <a:extLst>
                    <a:ext uri="{FF2B5EF4-FFF2-40B4-BE49-F238E27FC236}">
                      <a16:creationId xmlns:a16="http://schemas.microsoft.com/office/drawing/2014/main" id="{6B1B870B-E359-B850-575A-58F9A12ED0A1}"/>
                    </a:ext>
                  </a:extLst>
                </p14:cNvPr>
                <p14:cNvContentPartPr/>
                <p14:nvPr/>
              </p14:nvContentPartPr>
              <p14:xfrm>
                <a:off x="2435465" y="6124647"/>
                <a:ext cx="167040" cy="10440"/>
              </p14:xfrm>
            </p:contentPart>
          </mc:Choice>
          <mc:Fallback xmlns="">
            <p:pic>
              <p:nvPicPr>
                <p:cNvPr id="1169" name="墨迹 1168">
                  <a:extLst>
                    <a:ext uri="{FF2B5EF4-FFF2-40B4-BE49-F238E27FC236}">
                      <a16:creationId xmlns:a16="http://schemas.microsoft.com/office/drawing/2014/main" id="{6B1B870B-E359-B850-575A-58F9A12ED0A1}"/>
                    </a:ext>
                  </a:extLst>
                </p:cNvPr>
                <p:cNvPicPr/>
                <p:nvPr/>
              </p:nvPicPr>
              <p:blipFill>
                <a:blip r:embed="rId132"/>
                <a:stretch>
                  <a:fillRect/>
                </a:stretch>
              </p:blipFill>
              <p:spPr>
                <a:xfrm>
                  <a:off x="2431145" y="6120327"/>
                  <a:ext cx="1756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170" name="墨迹 1169">
                  <a:extLst>
                    <a:ext uri="{FF2B5EF4-FFF2-40B4-BE49-F238E27FC236}">
                      <a16:creationId xmlns:a16="http://schemas.microsoft.com/office/drawing/2014/main" id="{4BAFE930-0638-B2AA-01B5-A258A6921BDA}"/>
                    </a:ext>
                  </a:extLst>
                </p14:cNvPr>
                <p14:cNvContentPartPr/>
                <p14:nvPr/>
              </p14:nvContentPartPr>
              <p14:xfrm>
                <a:off x="2485145" y="6076407"/>
                <a:ext cx="9000" cy="85680"/>
              </p14:xfrm>
            </p:contentPart>
          </mc:Choice>
          <mc:Fallback xmlns="">
            <p:pic>
              <p:nvPicPr>
                <p:cNvPr id="1170" name="墨迹 1169">
                  <a:extLst>
                    <a:ext uri="{FF2B5EF4-FFF2-40B4-BE49-F238E27FC236}">
                      <a16:creationId xmlns:a16="http://schemas.microsoft.com/office/drawing/2014/main" id="{4BAFE930-0638-B2AA-01B5-A258A6921BDA}"/>
                    </a:ext>
                  </a:extLst>
                </p:cNvPr>
                <p:cNvPicPr/>
                <p:nvPr/>
              </p:nvPicPr>
              <p:blipFill>
                <a:blip r:embed="rId134"/>
                <a:stretch>
                  <a:fillRect/>
                </a:stretch>
              </p:blipFill>
              <p:spPr>
                <a:xfrm>
                  <a:off x="2480825" y="6072087"/>
                  <a:ext cx="176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171" name="墨迹 1170">
                  <a:extLst>
                    <a:ext uri="{FF2B5EF4-FFF2-40B4-BE49-F238E27FC236}">
                      <a16:creationId xmlns:a16="http://schemas.microsoft.com/office/drawing/2014/main" id="{51C15A84-980C-3041-71D1-C3CAEF00B1EE}"/>
                    </a:ext>
                  </a:extLst>
                </p14:cNvPr>
                <p14:cNvContentPartPr/>
                <p14:nvPr/>
              </p14:nvContentPartPr>
              <p14:xfrm>
                <a:off x="2485145" y="6184047"/>
                <a:ext cx="119520" cy="111240"/>
              </p14:xfrm>
            </p:contentPart>
          </mc:Choice>
          <mc:Fallback xmlns="">
            <p:pic>
              <p:nvPicPr>
                <p:cNvPr id="1171" name="墨迹 1170">
                  <a:extLst>
                    <a:ext uri="{FF2B5EF4-FFF2-40B4-BE49-F238E27FC236}">
                      <a16:creationId xmlns:a16="http://schemas.microsoft.com/office/drawing/2014/main" id="{51C15A84-980C-3041-71D1-C3CAEF00B1EE}"/>
                    </a:ext>
                  </a:extLst>
                </p:cNvPr>
                <p:cNvPicPr/>
                <p:nvPr/>
              </p:nvPicPr>
              <p:blipFill>
                <a:blip r:embed="rId136"/>
                <a:stretch>
                  <a:fillRect/>
                </a:stretch>
              </p:blipFill>
              <p:spPr>
                <a:xfrm>
                  <a:off x="2480825" y="6179727"/>
                  <a:ext cx="128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172" name="墨迹 1171">
                  <a:extLst>
                    <a:ext uri="{FF2B5EF4-FFF2-40B4-BE49-F238E27FC236}">
                      <a16:creationId xmlns:a16="http://schemas.microsoft.com/office/drawing/2014/main" id="{604CEF90-B343-F12F-AECE-E9CD30E8D52F}"/>
                    </a:ext>
                  </a:extLst>
                </p14:cNvPr>
                <p14:cNvContentPartPr/>
                <p14:nvPr/>
              </p14:nvContentPartPr>
              <p14:xfrm>
                <a:off x="2485145" y="6238767"/>
                <a:ext cx="16560" cy="3960"/>
              </p14:xfrm>
            </p:contentPart>
          </mc:Choice>
          <mc:Fallback xmlns="">
            <p:pic>
              <p:nvPicPr>
                <p:cNvPr id="1172" name="墨迹 1171">
                  <a:extLst>
                    <a:ext uri="{FF2B5EF4-FFF2-40B4-BE49-F238E27FC236}">
                      <a16:creationId xmlns:a16="http://schemas.microsoft.com/office/drawing/2014/main" id="{604CEF90-B343-F12F-AECE-E9CD30E8D52F}"/>
                    </a:ext>
                  </a:extLst>
                </p:cNvPr>
                <p:cNvPicPr/>
                <p:nvPr/>
              </p:nvPicPr>
              <p:blipFill>
                <a:blip r:embed="rId138"/>
                <a:stretch>
                  <a:fillRect/>
                </a:stretch>
              </p:blipFill>
              <p:spPr>
                <a:xfrm>
                  <a:off x="2480825" y="6234447"/>
                  <a:ext cx="25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173" name="墨迹 1172">
                  <a:extLst>
                    <a:ext uri="{FF2B5EF4-FFF2-40B4-BE49-F238E27FC236}">
                      <a16:creationId xmlns:a16="http://schemas.microsoft.com/office/drawing/2014/main" id="{55D38275-D820-ED51-E04F-67FEAD3C61DC}"/>
                    </a:ext>
                  </a:extLst>
                </p14:cNvPr>
                <p14:cNvContentPartPr/>
                <p14:nvPr/>
              </p14:nvContentPartPr>
              <p14:xfrm>
                <a:off x="2468225" y="6250647"/>
                <a:ext cx="16560" cy="15120"/>
              </p14:xfrm>
            </p:contentPart>
          </mc:Choice>
          <mc:Fallback xmlns="">
            <p:pic>
              <p:nvPicPr>
                <p:cNvPr id="1173" name="墨迹 1172">
                  <a:extLst>
                    <a:ext uri="{FF2B5EF4-FFF2-40B4-BE49-F238E27FC236}">
                      <a16:creationId xmlns:a16="http://schemas.microsoft.com/office/drawing/2014/main" id="{55D38275-D820-ED51-E04F-67FEAD3C61DC}"/>
                    </a:ext>
                  </a:extLst>
                </p:cNvPr>
                <p:cNvPicPr/>
                <p:nvPr/>
              </p:nvPicPr>
              <p:blipFill>
                <a:blip r:embed="rId140"/>
                <a:stretch>
                  <a:fillRect/>
                </a:stretch>
              </p:blipFill>
              <p:spPr>
                <a:xfrm>
                  <a:off x="2463905" y="6246327"/>
                  <a:ext cx="25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174" name="墨迹 1173">
                  <a:extLst>
                    <a:ext uri="{FF2B5EF4-FFF2-40B4-BE49-F238E27FC236}">
                      <a16:creationId xmlns:a16="http://schemas.microsoft.com/office/drawing/2014/main" id="{644F93C5-629D-3B66-C507-CBC0F645448C}"/>
                    </a:ext>
                  </a:extLst>
                </p14:cNvPr>
                <p14:cNvContentPartPr/>
                <p14:nvPr/>
              </p14:nvContentPartPr>
              <p14:xfrm>
                <a:off x="2481545" y="6292407"/>
                <a:ext cx="115920" cy="17640"/>
              </p14:xfrm>
            </p:contentPart>
          </mc:Choice>
          <mc:Fallback xmlns="">
            <p:pic>
              <p:nvPicPr>
                <p:cNvPr id="1174" name="墨迹 1173">
                  <a:extLst>
                    <a:ext uri="{FF2B5EF4-FFF2-40B4-BE49-F238E27FC236}">
                      <a16:creationId xmlns:a16="http://schemas.microsoft.com/office/drawing/2014/main" id="{644F93C5-629D-3B66-C507-CBC0F645448C}"/>
                    </a:ext>
                  </a:extLst>
                </p:cNvPr>
                <p:cNvPicPr/>
                <p:nvPr/>
              </p:nvPicPr>
              <p:blipFill>
                <a:blip r:embed="rId142"/>
                <a:stretch>
                  <a:fillRect/>
                </a:stretch>
              </p:blipFill>
              <p:spPr>
                <a:xfrm>
                  <a:off x="2477225" y="6288087"/>
                  <a:ext cx="1245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175" name="墨迹 1174">
                  <a:extLst>
                    <a:ext uri="{FF2B5EF4-FFF2-40B4-BE49-F238E27FC236}">
                      <a16:creationId xmlns:a16="http://schemas.microsoft.com/office/drawing/2014/main" id="{C65F5F60-B6C6-6B1D-9F94-9F3A88D04852}"/>
                    </a:ext>
                  </a:extLst>
                </p14:cNvPr>
                <p14:cNvContentPartPr/>
                <p14:nvPr/>
              </p14:nvContentPartPr>
              <p14:xfrm>
                <a:off x="2505305" y="6200967"/>
                <a:ext cx="38520" cy="182880"/>
              </p14:xfrm>
            </p:contentPart>
          </mc:Choice>
          <mc:Fallback xmlns="">
            <p:pic>
              <p:nvPicPr>
                <p:cNvPr id="1175" name="墨迹 1174">
                  <a:extLst>
                    <a:ext uri="{FF2B5EF4-FFF2-40B4-BE49-F238E27FC236}">
                      <a16:creationId xmlns:a16="http://schemas.microsoft.com/office/drawing/2014/main" id="{C65F5F60-B6C6-6B1D-9F94-9F3A88D04852}"/>
                    </a:ext>
                  </a:extLst>
                </p:cNvPr>
                <p:cNvPicPr/>
                <p:nvPr/>
              </p:nvPicPr>
              <p:blipFill>
                <a:blip r:embed="rId144"/>
                <a:stretch>
                  <a:fillRect/>
                </a:stretch>
              </p:blipFill>
              <p:spPr>
                <a:xfrm>
                  <a:off x="2500985" y="6196647"/>
                  <a:ext cx="47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176" name="墨迹 1175">
                  <a:extLst>
                    <a:ext uri="{FF2B5EF4-FFF2-40B4-BE49-F238E27FC236}">
                      <a16:creationId xmlns:a16="http://schemas.microsoft.com/office/drawing/2014/main" id="{EEBBE57D-AB51-9B2D-B340-5CBED4EBE7BC}"/>
                    </a:ext>
                  </a:extLst>
                </p14:cNvPr>
                <p14:cNvContentPartPr/>
                <p14:nvPr/>
              </p14:nvContentPartPr>
              <p14:xfrm>
                <a:off x="2501705" y="6350367"/>
                <a:ext cx="82440" cy="27720"/>
              </p14:xfrm>
            </p:contentPart>
          </mc:Choice>
          <mc:Fallback xmlns="">
            <p:pic>
              <p:nvPicPr>
                <p:cNvPr id="1176" name="墨迹 1175">
                  <a:extLst>
                    <a:ext uri="{FF2B5EF4-FFF2-40B4-BE49-F238E27FC236}">
                      <a16:creationId xmlns:a16="http://schemas.microsoft.com/office/drawing/2014/main" id="{EEBBE57D-AB51-9B2D-B340-5CBED4EBE7BC}"/>
                    </a:ext>
                  </a:extLst>
                </p:cNvPr>
                <p:cNvPicPr/>
                <p:nvPr/>
              </p:nvPicPr>
              <p:blipFill>
                <a:blip r:embed="rId146"/>
                <a:stretch>
                  <a:fillRect/>
                </a:stretch>
              </p:blipFill>
              <p:spPr>
                <a:xfrm>
                  <a:off x="2497385" y="6346047"/>
                  <a:ext cx="91080" cy="36360"/>
                </a:xfrm>
                <a:prstGeom prst="rect">
                  <a:avLst/>
                </a:prstGeom>
              </p:spPr>
            </p:pic>
          </mc:Fallback>
        </mc:AlternateContent>
      </p:grpSp>
    </p:spTree>
    <p:extLst>
      <p:ext uri="{BB962C8B-B14F-4D97-AF65-F5344CB8AC3E}">
        <p14:creationId xmlns:p14="http://schemas.microsoft.com/office/powerpoint/2010/main" val="822467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B956E2-8FF6-9B27-F2F6-0C14A9DA6158}"/>
              </a:ext>
            </a:extLst>
          </p:cNvPr>
          <p:cNvSpPr>
            <a:spLocks noGrp="1"/>
          </p:cNvSpPr>
          <p:nvPr>
            <p:ph type="title"/>
          </p:nvPr>
        </p:nvSpPr>
        <p:spPr/>
        <p:txBody>
          <a:bodyPr/>
          <a:lstStyle/>
          <a:p>
            <a:r>
              <a:rPr lang="zh-CN" altLang="en-US" dirty="0"/>
              <a:t>一维例子的形式化</a:t>
            </a:r>
          </a:p>
        </p:txBody>
      </p:sp>
      <p:sp>
        <p:nvSpPr>
          <p:cNvPr id="3" name="内容占位符 2">
            <a:extLst>
              <a:ext uri="{FF2B5EF4-FFF2-40B4-BE49-F238E27FC236}">
                <a16:creationId xmlns:a16="http://schemas.microsoft.com/office/drawing/2014/main" id="{B44D669D-022F-4239-31CF-3FC138EB7302}"/>
              </a:ext>
            </a:extLst>
          </p:cNvPr>
          <p:cNvSpPr>
            <a:spLocks noGrp="1"/>
          </p:cNvSpPr>
          <p:nvPr>
            <p:ph idx="1"/>
          </p:nvPr>
        </p:nvSpPr>
        <p:spPr>
          <a:xfrm>
            <a:off x="2685010" y="1645920"/>
            <a:ext cx="8819601" cy="4265302"/>
          </a:xfrm>
        </p:spPr>
        <p:txBody>
          <a:bodyPr>
            <a:normAutofit lnSpcReduction="10000"/>
          </a:bodyPr>
          <a:lstStyle/>
          <a:p>
            <a:r>
              <a:rPr lang="zh-CN" altLang="en-US" dirty="0"/>
              <a:t>厘米尺作为坐标系形式化表述为：</a:t>
            </a:r>
            <a:endParaRPr lang="en-US" altLang="zh-CN" dirty="0"/>
          </a:p>
          <a:p>
            <a:pPr lvl="1"/>
            <a:r>
              <a:rPr lang="en-US" altLang="zh-CN" dirty="0"/>
              <a:t>CM{</a:t>
            </a:r>
            <a:r>
              <a:rPr lang="en-US" altLang="zh-CN" dirty="0" err="1"/>
              <a:t>ux</a:t>
            </a:r>
            <a:r>
              <a:rPr lang="en-US" altLang="zh-CN" dirty="0"/>
              <a:t> = 1;    # </a:t>
            </a:r>
            <a:r>
              <a:rPr lang="zh-CN" altLang="en-US" dirty="0"/>
              <a:t>方向</a:t>
            </a:r>
            <a:endParaRPr lang="en-US" altLang="zh-CN" dirty="0"/>
          </a:p>
          <a:p>
            <a:pPr marL="457200" lvl="1" indent="0">
              <a:buNone/>
            </a:pPr>
            <a:r>
              <a:rPr lang="en-US" altLang="zh-CN" dirty="0"/>
              <a:t>	    s = 0.01;  # </a:t>
            </a:r>
            <a:r>
              <a:rPr lang="zh-CN" altLang="en-US" dirty="0"/>
              <a:t>缩放</a:t>
            </a:r>
            <a:r>
              <a:rPr lang="en-US" altLang="zh-CN" dirty="0"/>
              <a:t> </a:t>
            </a:r>
          </a:p>
          <a:p>
            <a:pPr marL="457200" lvl="1" indent="0">
              <a:buNone/>
            </a:pPr>
            <a:r>
              <a:rPr lang="en-US" altLang="zh-CN" dirty="0"/>
              <a:t>	    o = </a:t>
            </a:r>
            <a:r>
              <a:rPr lang="zh-CN" altLang="en-US" dirty="0"/>
              <a:t>任意</a:t>
            </a:r>
            <a:r>
              <a:rPr lang="en-US" altLang="zh-CN" dirty="0"/>
              <a:t>} # </a:t>
            </a:r>
            <a:r>
              <a:rPr lang="zh-CN" altLang="en-US" dirty="0"/>
              <a:t>位置</a:t>
            </a:r>
            <a:endParaRPr lang="en-US" altLang="zh-CN" dirty="0"/>
          </a:p>
          <a:p>
            <a:r>
              <a:rPr lang="zh-CN" altLang="en-US" dirty="0"/>
              <a:t>飞猪长度作为一维向量：</a:t>
            </a:r>
            <a:r>
              <a:rPr lang="en-US" altLang="zh-CN" dirty="0"/>
              <a:t>x = 5, </a:t>
            </a:r>
            <a:r>
              <a:rPr lang="zh-CN" altLang="en-US" dirty="0"/>
              <a:t>记为：</a:t>
            </a:r>
            <a:r>
              <a:rPr lang="en-US" altLang="zh-CN" dirty="0" err="1"/>
              <a:t>Xcm</a:t>
            </a:r>
            <a:r>
              <a:rPr lang="en-US" altLang="zh-CN" dirty="0"/>
              <a:t> = 5</a:t>
            </a:r>
          </a:p>
          <a:p>
            <a:r>
              <a:rPr lang="zh-CN" altLang="en-US" dirty="0"/>
              <a:t>如果在米坐标系：</a:t>
            </a:r>
            <a:r>
              <a:rPr lang="en-US" altLang="zh-CN" dirty="0"/>
              <a:t>M{</a:t>
            </a:r>
            <a:r>
              <a:rPr lang="en-US" altLang="zh-CN" dirty="0" err="1"/>
              <a:t>ux</a:t>
            </a:r>
            <a:r>
              <a:rPr lang="en-US" altLang="zh-CN" dirty="0"/>
              <a:t>=1;s=1;o=</a:t>
            </a:r>
            <a:r>
              <a:rPr lang="zh-CN" altLang="en-US" dirty="0"/>
              <a:t>任意</a:t>
            </a:r>
            <a:r>
              <a:rPr lang="en-US" altLang="zh-CN" dirty="0"/>
              <a:t>}</a:t>
            </a:r>
            <a:r>
              <a:rPr lang="zh-CN" altLang="en-US" dirty="0"/>
              <a:t>下的读数为：</a:t>
            </a:r>
            <a:endParaRPr lang="en-US" altLang="zh-CN" dirty="0"/>
          </a:p>
          <a:p>
            <a:pPr marL="0" indent="0">
              <a:buNone/>
            </a:pPr>
            <a:r>
              <a:rPr lang="en-US" altLang="zh-CN" dirty="0"/>
              <a:t>			x’ = 5 * 0.01 = 0.05,</a:t>
            </a:r>
            <a:r>
              <a:rPr lang="zh-CN" altLang="en-US" dirty="0"/>
              <a:t>记为：</a:t>
            </a:r>
            <a:r>
              <a:rPr lang="en-US" altLang="zh-CN" dirty="0" err="1"/>
              <a:t>Xm</a:t>
            </a:r>
            <a:r>
              <a:rPr lang="en-US" altLang="zh-CN" dirty="0"/>
              <a:t> = 0.05</a:t>
            </a:r>
          </a:p>
          <a:p>
            <a:pPr marL="0" indent="0">
              <a:buNone/>
            </a:pPr>
            <a:r>
              <a:rPr lang="en-US" altLang="zh-CN" dirty="0"/>
              <a:t>	</a:t>
            </a:r>
            <a:r>
              <a:rPr lang="zh-CN" altLang="en-US" dirty="0"/>
              <a:t>可以看出：</a:t>
            </a:r>
            <a:endParaRPr lang="en-US" altLang="zh-CN" dirty="0"/>
          </a:p>
          <a:p>
            <a:pPr marL="0" indent="0">
              <a:buNone/>
            </a:pPr>
            <a:r>
              <a:rPr lang="en-US" altLang="zh-CN" dirty="0"/>
              <a:t>			</a:t>
            </a:r>
            <a:r>
              <a:rPr lang="en-US" altLang="zh-CN" dirty="0" err="1"/>
              <a:t>Xcm</a:t>
            </a:r>
            <a:r>
              <a:rPr lang="en-US" altLang="zh-CN" dirty="0"/>
              <a:t> * CM = </a:t>
            </a:r>
            <a:r>
              <a:rPr lang="en-US" altLang="zh-CN" dirty="0" err="1"/>
              <a:t>Xm</a:t>
            </a:r>
            <a:r>
              <a:rPr lang="en-US" altLang="zh-CN" dirty="0"/>
              <a:t> * M</a:t>
            </a:r>
          </a:p>
          <a:p>
            <a:pPr marL="0" indent="0">
              <a:buNone/>
            </a:pPr>
            <a:endParaRPr lang="en-US" altLang="zh-CN" dirty="0"/>
          </a:p>
          <a:p>
            <a:r>
              <a:rPr lang="zh-CN" altLang="en-US" dirty="0"/>
              <a:t>这里一维向量</a:t>
            </a:r>
            <a:r>
              <a:rPr lang="en-US" altLang="zh-CN" dirty="0"/>
              <a:t>(</a:t>
            </a:r>
            <a:r>
              <a:rPr lang="zh-CN" altLang="en-US" dirty="0"/>
              <a:t>飞猪长</a:t>
            </a:r>
            <a:r>
              <a:rPr lang="en-US" altLang="zh-CN" dirty="0"/>
              <a:t>)</a:t>
            </a:r>
            <a:r>
              <a:rPr lang="zh-CN" altLang="en-US" dirty="0"/>
              <a:t>跟坐标系</a:t>
            </a:r>
            <a:r>
              <a:rPr lang="en-US" altLang="zh-CN" dirty="0"/>
              <a:t>(</a:t>
            </a:r>
            <a:r>
              <a:rPr lang="zh-CN" altLang="en-US" dirty="0"/>
              <a:t>尺子</a:t>
            </a:r>
            <a:r>
              <a:rPr lang="en-US" altLang="zh-CN" dirty="0"/>
              <a:t>)</a:t>
            </a:r>
            <a:r>
              <a:rPr lang="zh-CN" altLang="en-US" dirty="0"/>
              <a:t>进行了</a:t>
            </a:r>
            <a:r>
              <a:rPr lang="zh-CN" altLang="en-US" b="1" dirty="0">
                <a:solidFill>
                  <a:srgbClr val="FF0000"/>
                </a:solidFill>
              </a:rPr>
              <a:t>乘法运算</a:t>
            </a:r>
            <a:r>
              <a:rPr lang="zh-CN" altLang="en-US" dirty="0"/>
              <a:t>，之前的例子里度量过程是</a:t>
            </a:r>
            <a:r>
              <a:rPr lang="zh-CN" altLang="en-US" b="1" dirty="0">
                <a:solidFill>
                  <a:schemeClr val="accent2">
                    <a:lumMod val="75000"/>
                  </a:schemeClr>
                </a:solidFill>
              </a:rPr>
              <a:t>除法运算</a:t>
            </a:r>
            <a:r>
              <a:rPr lang="zh-CN" altLang="en-US" dirty="0"/>
              <a:t>。</a:t>
            </a:r>
            <a:endParaRPr lang="en-US" altLang="zh-CN" dirty="0"/>
          </a:p>
        </p:txBody>
      </p:sp>
      <p:pic>
        <p:nvPicPr>
          <p:cNvPr id="4" name="内容占位符 5">
            <a:extLst>
              <a:ext uri="{FF2B5EF4-FFF2-40B4-BE49-F238E27FC236}">
                <a16:creationId xmlns:a16="http://schemas.microsoft.com/office/drawing/2014/main" id="{3B5347F8-1CDF-CD24-DB62-E23BAC3E7443}"/>
              </a:ext>
            </a:extLst>
          </p:cNvPr>
          <p:cNvPicPr>
            <a:picLocks noChangeAspect="1"/>
          </p:cNvPicPr>
          <p:nvPr/>
        </p:nvPicPr>
        <p:blipFill>
          <a:blip r:embed="rId2"/>
          <a:stretch>
            <a:fillRect/>
          </a:stretch>
        </p:blipFill>
        <p:spPr>
          <a:xfrm rot="10800000">
            <a:off x="8105858" y="2169560"/>
            <a:ext cx="3332263" cy="761119"/>
          </a:xfrm>
          <a:prstGeom prst="rect">
            <a:avLst/>
          </a:prstGeom>
        </p:spPr>
      </p:pic>
      <p:grpSp>
        <p:nvGrpSpPr>
          <p:cNvPr id="5" name="组合 4">
            <a:extLst>
              <a:ext uri="{FF2B5EF4-FFF2-40B4-BE49-F238E27FC236}">
                <a16:creationId xmlns:a16="http://schemas.microsoft.com/office/drawing/2014/main" id="{957A6714-5055-D696-567A-E639D79F72BB}"/>
              </a:ext>
            </a:extLst>
          </p:cNvPr>
          <p:cNvGrpSpPr/>
          <p:nvPr/>
        </p:nvGrpSpPr>
        <p:grpSpPr>
          <a:xfrm>
            <a:off x="10772967" y="2497560"/>
            <a:ext cx="236520" cy="109440"/>
            <a:chOff x="5311505" y="5046087"/>
            <a:chExt cx="236520" cy="109440"/>
          </a:xfrm>
        </p:grpSpPr>
        <mc:AlternateContent xmlns:mc="http://schemas.openxmlformats.org/markup-compatibility/2006" xmlns:p14="http://schemas.microsoft.com/office/powerpoint/2010/main">
          <mc:Choice Requires="p14">
            <p:contentPart p14:bwMode="auto" r:id="rId3">
              <p14:nvContentPartPr>
                <p14:cNvPr id="6" name="墨迹 5">
                  <a:extLst>
                    <a:ext uri="{FF2B5EF4-FFF2-40B4-BE49-F238E27FC236}">
                      <a16:creationId xmlns:a16="http://schemas.microsoft.com/office/drawing/2014/main" id="{7FAD1353-08A5-A1AD-E41D-82FF8D71EF47}"/>
                    </a:ext>
                  </a:extLst>
                </p14:cNvPr>
                <p14:cNvContentPartPr/>
                <p14:nvPr/>
              </p14:nvContentPartPr>
              <p14:xfrm>
                <a:off x="5311505" y="5050407"/>
                <a:ext cx="74160" cy="105120"/>
              </p14:xfrm>
            </p:contentPart>
          </mc:Choice>
          <mc:Fallback xmlns="">
            <p:pic>
              <p:nvPicPr>
                <p:cNvPr id="6" name="墨迹 5">
                  <a:extLst>
                    <a:ext uri="{FF2B5EF4-FFF2-40B4-BE49-F238E27FC236}">
                      <a16:creationId xmlns:a16="http://schemas.microsoft.com/office/drawing/2014/main" id="{7FAD1353-08A5-A1AD-E41D-82FF8D71EF47}"/>
                    </a:ext>
                  </a:extLst>
                </p:cNvPr>
                <p:cNvPicPr/>
                <p:nvPr/>
              </p:nvPicPr>
              <p:blipFill>
                <a:blip r:embed="rId4"/>
                <a:stretch>
                  <a:fillRect/>
                </a:stretch>
              </p:blipFill>
              <p:spPr>
                <a:xfrm>
                  <a:off x="5307185" y="5046087"/>
                  <a:ext cx="828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墨迹 6">
                  <a:extLst>
                    <a:ext uri="{FF2B5EF4-FFF2-40B4-BE49-F238E27FC236}">
                      <a16:creationId xmlns:a16="http://schemas.microsoft.com/office/drawing/2014/main" id="{D4A58BA6-5E79-B01A-04BF-E583EC531B45}"/>
                    </a:ext>
                  </a:extLst>
                </p14:cNvPr>
                <p14:cNvContentPartPr/>
                <p14:nvPr/>
              </p14:nvContentPartPr>
              <p14:xfrm>
                <a:off x="5402945" y="5046087"/>
                <a:ext cx="145080" cy="105120"/>
              </p14:xfrm>
            </p:contentPart>
          </mc:Choice>
          <mc:Fallback xmlns="">
            <p:pic>
              <p:nvPicPr>
                <p:cNvPr id="7" name="墨迹 6">
                  <a:extLst>
                    <a:ext uri="{FF2B5EF4-FFF2-40B4-BE49-F238E27FC236}">
                      <a16:creationId xmlns:a16="http://schemas.microsoft.com/office/drawing/2014/main" id="{D4A58BA6-5E79-B01A-04BF-E583EC531B45}"/>
                    </a:ext>
                  </a:extLst>
                </p:cNvPr>
                <p:cNvPicPr/>
                <p:nvPr/>
              </p:nvPicPr>
              <p:blipFill>
                <a:blip r:embed="rId6"/>
                <a:stretch>
                  <a:fillRect/>
                </a:stretch>
              </p:blipFill>
              <p:spPr>
                <a:xfrm>
                  <a:off x="5398625" y="5041767"/>
                  <a:ext cx="153720" cy="113760"/>
                </a:xfrm>
                <a:prstGeom prst="rect">
                  <a:avLst/>
                </a:prstGeom>
              </p:spPr>
            </p:pic>
          </mc:Fallback>
        </mc:AlternateContent>
      </p:grpSp>
      <p:pic>
        <p:nvPicPr>
          <p:cNvPr id="8" name="内容占位符 5">
            <a:extLst>
              <a:ext uri="{FF2B5EF4-FFF2-40B4-BE49-F238E27FC236}">
                <a16:creationId xmlns:a16="http://schemas.microsoft.com/office/drawing/2014/main" id="{4F6AE79B-D913-2D14-85CD-E724216FE4EF}"/>
              </a:ext>
            </a:extLst>
          </p:cNvPr>
          <p:cNvPicPr>
            <a:picLocks noChangeAspect="1"/>
          </p:cNvPicPr>
          <p:nvPr/>
        </p:nvPicPr>
        <p:blipFill>
          <a:blip r:embed="rId2"/>
          <a:stretch>
            <a:fillRect/>
          </a:stretch>
        </p:blipFill>
        <p:spPr>
          <a:xfrm rot="10800000">
            <a:off x="8157230" y="4483066"/>
            <a:ext cx="3332263" cy="761119"/>
          </a:xfrm>
          <a:prstGeom prst="rect">
            <a:avLst/>
          </a:prstGeom>
        </p:spPr>
      </p:pic>
      <mc:AlternateContent xmlns:mc="http://schemas.openxmlformats.org/markup-compatibility/2006" xmlns:p14="http://schemas.microsoft.com/office/powerpoint/2010/main">
        <mc:Choice Requires="p14">
          <p:contentPart p14:bwMode="auto" r:id="rId7">
            <p14:nvContentPartPr>
              <p14:cNvPr id="12" name="墨迹 11">
                <a:extLst>
                  <a:ext uri="{FF2B5EF4-FFF2-40B4-BE49-F238E27FC236}">
                    <a16:creationId xmlns:a16="http://schemas.microsoft.com/office/drawing/2014/main" id="{B4C4EC15-07EF-70A3-6F94-D991FBAF3D4F}"/>
                  </a:ext>
                </a:extLst>
              </p14:cNvPr>
              <p14:cNvContentPartPr/>
              <p14:nvPr/>
            </p14:nvContentPartPr>
            <p14:xfrm>
              <a:off x="11013545" y="5069487"/>
              <a:ext cx="132840" cy="98280"/>
            </p14:xfrm>
          </p:contentPart>
        </mc:Choice>
        <mc:Fallback xmlns="">
          <p:pic>
            <p:nvPicPr>
              <p:cNvPr id="12" name="墨迹 11">
                <a:extLst>
                  <a:ext uri="{FF2B5EF4-FFF2-40B4-BE49-F238E27FC236}">
                    <a16:creationId xmlns:a16="http://schemas.microsoft.com/office/drawing/2014/main" id="{B4C4EC15-07EF-70A3-6F94-D991FBAF3D4F}"/>
                  </a:ext>
                </a:extLst>
              </p:cNvPr>
              <p:cNvPicPr/>
              <p:nvPr/>
            </p:nvPicPr>
            <p:blipFill>
              <a:blip r:embed="rId8"/>
              <a:stretch>
                <a:fillRect/>
              </a:stretch>
            </p:blipFill>
            <p:spPr>
              <a:xfrm>
                <a:off x="11009225" y="5065167"/>
                <a:ext cx="1414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墨迹 12">
                <a:extLst>
                  <a:ext uri="{FF2B5EF4-FFF2-40B4-BE49-F238E27FC236}">
                    <a16:creationId xmlns:a16="http://schemas.microsoft.com/office/drawing/2014/main" id="{6B2A0307-32DB-5A14-8962-ED4B300FDED5}"/>
                  </a:ext>
                </a:extLst>
              </p14:cNvPr>
              <p14:cNvContentPartPr/>
              <p14:nvPr/>
            </p14:nvContentPartPr>
            <p14:xfrm>
              <a:off x="7683905" y="2322687"/>
              <a:ext cx="391320" cy="321120"/>
            </p14:xfrm>
          </p:contentPart>
        </mc:Choice>
        <mc:Fallback xmlns="">
          <p:pic>
            <p:nvPicPr>
              <p:cNvPr id="13" name="墨迹 12">
                <a:extLst>
                  <a:ext uri="{FF2B5EF4-FFF2-40B4-BE49-F238E27FC236}">
                    <a16:creationId xmlns:a16="http://schemas.microsoft.com/office/drawing/2014/main" id="{6B2A0307-32DB-5A14-8962-ED4B300FDED5}"/>
                  </a:ext>
                </a:extLst>
              </p:cNvPr>
              <p:cNvPicPr/>
              <p:nvPr/>
            </p:nvPicPr>
            <p:blipFill>
              <a:blip r:embed="rId10"/>
              <a:stretch>
                <a:fillRect/>
              </a:stretch>
            </p:blipFill>
            <p:spPr>
              <a:xfrm>
                <a:off x="7679585" y="2318367"/>
                <a:ext cx="39996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墨迹 14">
                <a:extLst>
                  <a:ext uri="{FF2B5EF4-FFF2-40B4-BE49-F238E27FC236}">
                    <a16:creationId xmlns:a16="http://schemas.microsoft.com/office/drawing/2014/main" id="{A4AD4CDF-D0AF-8A45-FD41-46AF07203C7D}"/>
                  </a:ext>
                </a:extLst>
              </p14:cNvPr>
              <p14:cNvContentPartPr/>
              <p14:nvPr/>
            </p14:nvContentPartPr>
            <p14:xfrm>
              <a:off x="7431185" y="2333487"/>
              <a:ext cx="147240" cy="261000"/>
            </p14:xfrm>
          </p:contentPart>
        </mc:Choice>
        <mc:Fallback xmlns="">
          <p:pic>
            <p:nvPicPr>
              <p:cNvPr id="15" name="墨迹 14">
                <a:extLst>
                  <a:ext uri="{FF2B5EF4-FFF2-40B4-BE49-F238E27FC236}">
                    <a16:creationId xmlns:a16="http://schemas.microsoft.com/office/drawing/2014/main" id="{A4AD4CDF-D0AF-8A45-FD41-46AF07203C7D}"/>
                  </a:ext>
                </a:extLst>
              </p:cNvPr>
              <p:cNvPicPr/>
              <p:nvPr/>
            </p:nvPicPr>
            <p:blipFill>
              <a:blip r:embed="rId12"/>
              <a:stretch>
                <a:fillRect/>
              </a:stretch>
            </p:blipFill>
            <p:spPr>
              <a:xfrm>
                <a:off x="7426865" y="2329167"/>
                <a:ext cx="1558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墨迹 15">
                <a:extLst>
                  <a:ext uri="{FF2B5EF4-FFF2-40B4-BE49-F238E27FC236}">
                    <a16:creationId xmlns:a16="http://schemas.microsoft.com/office/drawing/2014/main" id="{C406281F-8477-877D-8E09-34AFCEE19D22}"/>
                  </a:ext>
                </a:extLst>
              </p14:cNvPr>
              <p14:cNvContentPartPr/>
              <p14:nvPr/>
            </p14:nvContentPartPr>
            <p14:xfrm>
              <a:off x="7638905" y="4853487"/>
              <a:ext cx="426240" cy="300240"/>
            </p14:xfrm>
          </p:contentPart>
        </mc:Choice>
        <mc:Fallback xmlns="">
          <p:pic>
            <p:nvPicPr>
              <p:cNvPr id="16" name="墨迹 15">
                <a:extLst>
                  <a:ext uri="{FF2B5EF4-FFF2-40B4-BE49-F238E27FC236}">
                    <a16:creationId xmlns:a16="http://schemas.microsoft.com/office/drawing/2014/main" id="{C406281F-8477-877D-8E09-34AFCEE19D22}"/>
                  </a:ext>
                </a:extLst>
              </p:cNvPr>
              <p:cNvPicPr/>
              <p:nvPr/>
            </p:nvPicPr>
            <p:blipFill>
              <a:blip r:embed="rId14"/>
              <a:stretch>
                <a:fillRect/>
              </a:stretch>
            </p:blipFill>
            <p:spPr>
              <a:xfrm>
                <a:off x="7634585" y="4849167"/>
                <a:ext cx="4348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墨迹 16">
                <a:extLst>
                  <a:ext uri="{FF2B5EF4-FFF2-40B4-BE49-F238E27FC236}">
                    <a16:creationId xmlns:a16="http://schemas.microsoft.com/office/drawing/2014/main" id="{FD8FA2E9-08E9-D53B-B495-77B0213826B3}"/>
                  </a:ext>
                </a:extLst>
              </p14:cNvPr>
              <p14:cNvContentPartPr/>
              <p14:nvPr/>
            </p14:nvContentPartPr>
            <p14:xfrm>
              <a:off x="5220065" y="4937367"/>
              <a:ext cx="360" cy="360"/>
            </p14:xfrm>
          </p:contentPart>
        </mc:Choice>
        <mc:Fallback xmlns="">
          <p:pic>
            <p:nvPicPr>
              <p:cNvPr id="17" name="墨迹 16">
                <a:extLst>
                  <a:ext uri="{FF2B5EF4-FFF2-40B4-BE49-F238E27FC236}">
                    <a16:creationId xmlns:a16="http://schemas.microsoft.com/office/drawing/2014/main" id="{FD8FA2E9-08E9-D53B-B495-77B0213826B3}"/>
                  </a:ext>
                </a:extLst>
              </p:cNvPr>
              <p:cNvPicPr/>
              <p:nvPr/>
            </p:nvPicPr>
            <p:blipFill>
              <a:blip r:embed="rId16"/>
              <a:stretch>
                <a:fillRect/>
              </a:stretch>
            </p:blipFill>
            <p:spPr>
              <a:xfrm>
                <a:off x="5215745" y="4933047"/>
                <a:ext cx="9000" cy="9000"/>
              </a:xfrm>
              <a:prstGeom prst="rect">
                <a:avLst/>
              </a:prstGeom>
            </p:spPr>
          </p:pic>
        </mc:Fallback>
      </mc:AlternateContent>
    </p:spTree>
    <p:extLst>
      <p:ext uri="{BB962C8B-B14F-4D97-AF65-F5344CB8AC3E}">
        <p14:creationId xmlns:p14="http://schemas.microsoft.com/office/powerpoint/2010/main" val="1864563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D80508-25A2-CC82-B956-CCF9E369AEFA}"/>
              </a:ext>
            </a:extLst>
          </p:cNvPr>
          <p:cNvSpPr>
            <a:spLocks noGrp="1"/>
          </p:cNvSpPr>
          <p:nvPr>
            <p:ph type="title"/>
          </p:nvPr>
        </p:nvSpPr>
        <p:spPr/>
        <p:txBody>
          <a:bodyPr/>
          <a:lstStyle/>
          <a:p>
            <a:r>
              <a:rPr lang="zh-CN" altLang="en-US" dirty="0"/>
              <a:t>三维直角坐标系的结构体定义</a:t>
            </a:r>
          </a:p>
        </p:txBody>
      </p:sp>
      <p:sp>
        <p:nvSpPr>
          <p:cNvPr id="3" name="内容占位符 2">
            <a:extLst>
              <a:ext uri="{FF2B5EF4-FFF2-40B4-BE49-F238E27FC236}">
                <a16:creationId xmlns:a16="http://schemas.microsoft.com/office/drawing/2014/main" id="{0B2F54FF-89FC-4644-84F5-DE7EB9584BB1}"/>
              </a:ext>
            </a:extLst>
          </p:cNvPr>
          <p:cNvSpPr>
            <a:spLocks noGrp="1"/>
          </p:cNvSpPr>
          <p:nvPr>
            <p:ph idx="1"/>
          </p:nvPr>
        </p:nvSpPr>
        <p:spPr/>
        <p:txBody>
          <a:bodyPr>
            <a:normAutofit/>
          </a:bodyPr>
          <a:lstStyle/>
          <a:p>
            <a:r>
              <a:rPr lang="zh-CN" altLang="en-US" dirty="0"/>
              <a:t>三维空间中的坐标系由一个原点加上三个方向轴和三个缩放分量组成。 分别对应</a:t>
            </a:r>
            <a:r>
              <a:rPr lang="zh-CN" altLang="en-US" b="1" dirty="0"/>
              <a:t>位移、旋转、缩放</a:t>
            </a:r>
            <a:r>
              <a:rPr lang="zh-CN" altLang="en-US" dirty="0"/>
              <a:t>三种变换</a:t>
            </a:r>
            <a:endParaRPr lang="en-US" altLang="zh-CN" dirty="0"/>
          </a:p>
          <a:p>
            <a:r>
              <a:rPr lang="en-US" altLang="zh-CN" dirty="0"/>
              <a:t>C++</a:t>
            </a:r>
            <a:r>
              <a:rPr lang="zh-CN" altLang="en-US" dirty="0"/>
              <a:t>代码实现：</a:t>
            </a:r>
            <a:endParaRPr lang="en-US" altLang="zh-CN" dirty="0"/>
          </a:p>
          <a:p>
            <a:pPr marL="0" indent="0">
              <a:buNone/>
            </a:pPr>
            <a:r>
              <a:rPr lang="en-US" altLang="zh-CN" dirty="0"/>
              <a:t>	struct coord3 {</a:t>
            </a:r>
          </a:p>
          <a:p>
            <a:pPr marL="57150" indent="0">
              <a:buNone/>
            </a:pPr>
            <a:r>
              <a:rPr lang="en-US" altLang="zh-CN" dirty="0"/>
              <a:t>		vec3 </a:t>
            </a:r>
            <a:r>
              <a:rPr lang="en-US" altLang="zh-CN" dirty="0" err="1"/>
              <a:t>ux,uy,uz</a:t>
            </a:r>
            <a:r>
              <a:rPr lang="en-US" altLang="zh-CN" dirty="0"/>
              <a:t>; 		</a:t>
            </a:r>
            <a:r>
              <a:rPr lang="en-US" altLang="zh-CN" dirty="0">
                <a:solidFill>
                  <a:schemeClr val="accent6"/>
                </a:solidFill>
              </a:rPr>
              <a:t>// </a:t>
            </a:r>
            <a:r>
              <a:rPr lang="zh-CN" altLang="en-US" dirty="0">
                <a:solidFill>
                  <a:schemeClr val="accent6"/>
                </a:solidFill>
              </a:rPr>
              <a:t>三个单位基向量</a:t>
            </a:r>
            <a:endParaRPr lang="en-US" altLang="zh-CN" dirty="0">
              <a:solidFill>
                <a:schemeClr val="accent6"/>
              </a:solidFill>
            </a:endParaRPr>
          </a:p>
          <a:p>
            <a:pPr marL="57150" indent="0">
              <a:buNone/>
            </a:pPr>
            <a:r>
              <a:rPr lang="en-US" altLang="zh-CN" dirty="0"/>
              <a:t>    		vec3 s; 				</a:t>
            </a:r>
            <a:r>
              <a:rPr lang="en-US" altLang="zh-CN" dirty="0">
                <a:solidFill>
                  <a:schemeClr val="accent6"/>
                </a:solidFill>
              </a:rPr>
              <a:t>// </a:t>
            </a:r>
            <a:r>
              <a:rPr lang="zh-CN" altLang="en-US" dirty="0">
                <a:solidFill>
                  <a:schemeClr val="accent6"/>
                </a:solidFill>
              </a:rPr>
              <a:t>缩放</a:t>
            </a:r>
            <a:endParaRPr lang="en-US" altLang="zh-CN" dirty="0">
              <a:solidFill>
                <a:schemeClr val="accent6"/>
              </a:solidFill>
            </a:endParaRPr>
          </a:p>
          <a:p>
            <a:pPr marL="57150" indent="0">
              <a:buNone/>
            </a:pPr>
            <a:r>
              <a:rPr lang="en-US" altLang="zh-CN" dirty="0">
                <a:solidFill>
                  <a:schemeClr val="accent6"/>
                </a:solidFill>
              </a:rPr>
              <a:t>		</a:t>
            </a:r>
            <a:r>
              <a:rPr lang="en-US" altLang="zh-CN" dirty="0"/>
              <a:t>vec3 o; 				</a:t>
            </a:r>
            <a:r>
              <a:rPr lang="en-US" altLang="zh-CN" dirty="0">
                <a:solidFill>
                  <a:schemeClr val="accent6"/>
                </a:solidFill>
              </a:rPr>
              <a:t>// </a:t>
            </a:r>
            <a:r>
              <a:rPr lang="zh-CN" altLang="en-US" dirty="0">
                <a:solidFill>
                  <a:schemeClr val="accent6"/>
                </a:solidFill>
              </a:rPr>
              <a:t>原点位置</a:t>
            </a:r>
            <a:endParaRPr lang="en-US" altLang="zh-CN" dirty="0">
              <a:solidFill>
                <a:schemeClr val="accent6"/>
              </a:solidFill>
            </a:endParaRPr>
          </a:p>
          <a:p>
            <a:pPr marL="57150" indent="0">
              <a:buNone/>
            </a:pPr>
            <a:r>
              <a:rPr lang="en-US" altLang="zh-CN" dirty="0"/>
              <a:t>	}</a:t>
            </a:r>
            <a:endParaRPr lang="zh-CN" altLang="en-US" dirty="0"/>
          </a:p>
        </p:txBody>
      </p:sp>
      <p:pic>
        <p:nvPicPr>
          <p:cNvPr id="4" name="图片 3">
            <a:extLst>
              <a:ext uri="{FF2B5EF4-FFF2-40B4-BE49-F238E27FC236}">
                <a16:creationId xmlns:a16="http://schemas.microsoft.com/office/drawing/2014/main" id="{F7202A9A-6BCC-56A2-58BE-228010C80A62}"/>
              </a:ext>
            </a:extLst>
          </p:cNvPr>
          <p:cNvPicPr>
            <a:picLocks noChangeAspect="1"/>
          </p:cNvPicPr>
          <p:nvPr/>
        </p:nvPicPr>
        <p:blipFill>
          <a:blip r:embed="rId2"/>
          <a:stretch>
            <a:fillRect/>
          </a:stretch>
        </p:blipFill>
        <p:spPr>
          <a:xfrm>
            <a:off x="8085137" y="2644147"/>
            <a:ext cx="3419475" cy="3267075"/>
          </a:xfrm>
          <a:prstGeom prst="rect">
            <a:avLst/>
          </a:prstGeom>
        </p:spPr>
      </p:pic>
    </p:spTree>
    <p:extLst>
      <p:ext uri="{BB962C8B-B14F-4D97-AF65-F5344CB8AC3E}">
        <p14:creationId xmlns:p14="http://schemas.microsoft.com/office/powerpoint/2010/main" val="816949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93464-C831-EFCD-F2D0-0BC85CA89BF3}"/>
              </a:ext>
            </a:extLst>
          </p:cNvPr>
          <p:cNvSpPr>
            <a:spLocks noGrp="1"/>
          </p:cNvSpPr>
          <p:nvPr>
            <p:ph type="title"/>
          </p:nvPr>
        </p:nvSpPr>
        <p:spPr/>
        <p:txBody>
          <a:bodyPr/>
          <a:lstStyle/>
          <a:p>
            <a:r>
              <a:rPr lang="zh-CN" altLang="en-US" dirty="0"/>
              <a:t>构造一个坐标系对象</a:t>
            </a:r>
          </a:p>
        </p:txBody>
      </p:sp>
      <p:sp>
        <p:nvSpPr>
          <p:cNvPr id="3" name="内容占位符 2">
            <a:extLst>
              <a:ext uri="{FF2B5EF4-FFF2-40B4-BE49-F238E27FC236}">
                <a16:creationId xmlns:a16="http://schemas.microsoft.com/office/drawing/2014/main" id="{783E217E-B58A-CE9B-39C3-E2EEF20C7B27}"/>
              </a:ext>
            </a:extLst>
          </p:cNvPr>
          <p:cNvSpPr>
            <a:spLocks noGrp="1"/>
          </p:cNvSpPr>
          <p:nvPr>
            <p:ph idx="1"/>
          </p:nvPr>
        </p:nvSpPr>
        <p:spPr/>
        <p:txBody>
          <a:bodyPr>
            <a:normAutofit/>
          </a:bodyPr>
          <a:lstStyle/>
          <a:p>
            <a:r>
              <a:rPr lang="zh-CN" altLang="en-US" dirty="0"/>
              <a:t>通过原点位置</a:t>
            </a:r>
            <a:endParaRPr lang="en-US" altLang="zh-CN" dirty="0"/>
          </a:p>
          <a:p>
            <a:pPr marL="0" indent="0">
              <a:buNone/>
            </a:pPr>
            <a:r>
              <a:rPr lang="en-US" altLang="zh-CN" dirty="0"/>
              <a:t>	Coord C(vec3 o); </a:t>
            </a:r>
          </a:p>
          <a:p>
            <a:r>
              <a:rPr lang="zh-CN" altLang="en-US" dirty="0"/>
              <a:t>通过三个轴</a:t>
            </a:r>
            <a:endParaRPr lang="en-US" altLang="zh-CN" dirty="0"/>
          </a:p>
          <a:p>
            <a:pPr marL="0" indent="0">
              <a:buNone/>
            </a:pPr>
            <a:r>
              <a:rPr lang="en-US" altLang="zh-CN" dirty="0"/>
              <a:t>	Coord C(vec3 </a:t>
            </a:r>
            <a:r>
              <a:rPr lang="en-US" altLang="zh-CN" dirty="0" err="1"/>
              <a:t>ux</a:t>
            </a:r>
            <a:r>
              <a:rPr lang="en-US" altLang="zh-CN" dirty="0"/>
              <a:t>, vec3 </a:t>
            </a:r>
            <a:r>
              <a:rPr lang="en-US" altLang="zh-CN" dirty="0" err="1"/>
              <a:t>uy</a:t>
            </a:r>
            <a:r>
              <a:rPr lang="en-US" altLang="zh-CN" dirty="0"/>
              <a:t>, vec3 </a:t>
            </a:r>
            <a:r>
              <a:rPr lang="en-US" altLang="zh-CN" dirty="0" err="1"/>
              <a:t>uz</a:t>
            </a:r>
            <a:r>
              <a:rPr lang="en-US" altLang="zh-CN" dirty="0"/>
              <a:t>)</a:t>
            </a:r>
          </a:p>
          <a:p>
            <a:pPr marL="0" indent="0">
              <a:buNone/>
            </a:pPr>
            <a:r>
              <a:rPr lang="en-US" altLang="zh-CN" dirty="0"/>
              <a:t>	Coord C(vec3 </a:t>
            </a:r>
            <a:r>
              <a:rPr lang="en-US" altLang="zh-CN" dirty="0" err="1"/>
              <a:t>ux</a:t>
            </a:r>
            <a:r>
              <a:rPr lang="en-US" altLang="zh-CN" dirty="0"/>
              <a:t>, vec3 </a:t>
            </a:r>
            <a:r>
              <a:rPr lang="en-US" altLang="zh-CN" dirty="0" err="1"/>
              <a:t>uy</a:t>
            </a:r>
            <a:r>
              <a:rPr lang="en-US" altLang="zh-CN" dirty="0"/>
              <a:t>); </a:t>
            </a:r>
          </a:p>
          <a:p>
            <a:r>
              <a:rPr lang="zh-CN" altLang="en-US" dirty="0"/>
              <a:t>通过欧拉角</a:t>
            </a:r>
            <a:endParaRPr lang="en-US" altLang="zh-CN" dirty="0"/>
          </a:p>
          <a:p>
            <a:pPr marL="0" indent="0">
              <a:buNone/>
            </a:pPr>
            <a:r>
              <a:rPr lang="en-US" altLang="zh-CN" dirty="0"/>
              <a:t>	Coord C(real ang, vec3 axis); 		</a:t>
            </a:r>
          </a:p>
          <a:p>
            <a:pPr marL="0" indent="0">
              <a:buNone/>
            </a:pPr>
            <a:r>
              <a:rPr lang="en-US" altLang="zh-CN" dirty="0"/>
              <a:t>	Coord C(real pit, real yaw, real </a:t>
            </a:r>
            <a:r>
              <a:rPr lang="en-US" altLang="zh-CN" dirty="0" err="1"/>
              <a:t>rol</a:t>
            </a:r>
            <a:r>
              <a:rPr lang="en-US" altLang="zh-CN" dirty="0"/>
              <a:t>); </a:t>
            </a:r>
          </a:p>
          <a:p>
            <a:endParaRPr lang="zh-CN" altLang="en-US" dirty="0"/>
          </a:p>
        </p:txBody>
      </p:sp>
    </p:spTree>
    <p:extLst>
      <p:ext uri="{BB962C8B-B14F-4D97-AF65-F5344CB8AC3E}">
        <p14:creationId xmlns:p14="http://schemas.microsoft.com/office/powerpoint/2010/main" val="2909552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725435-3D68-2CA4-8C5A-5F00573EDFA9}"/>
              </a:ext>
            </a:extLst>
          </p:cNvPr>
          <p:cNvSpPr>
            <a:spLocks noGrp="1"/>
          </p:cNvSpPr>
          <p:nvPr>
            <p:ph type="title"/>
          </p:nvPr>
        </p:nvSpPr>
        <p:spPr/>
        <p:txBody>
          <a:bodyPr/>
          <a:lstStyle/>
          <a:p>
            <a:r>
              <a:rPr lang="zh-CN" altLang="en-US" dirty="0"/>
              <a:t>乘法：在某坐标系下定义向量</a:t>
            </a:r>
          </a:p>
        </p:txBody>
      </p:sp>
      <p:pic>
        <p:nvPicPr>
          <p:cNvPr id="5" name="内容占位符 4">
            <a:extLst>
              <a:ext uri="{FF2B5EF4-FFF2-40B4-BE49-F238E27FC236}">
                <a16:creationId xmlns:a16="http://schemas.microsoft.com/office/drawing/2014/main" id="{50311F9C-9407-35CE-820B-D76BFB05FBC2}"/>
              </a:ext>
            </a:extLst>
          </p:cNvPr>
          <p:cNvPicPr>
            <a:picLocks noGrp="1" noChangeAspect="1"/>
          </p:cNvPicPr>
          <p:nvPr>
            <p:ph idx="1"/>
          </p:nvPr>
        </p:nvPicPr>
        <p:blipFill>
          <a:blip r:embed="rId2"/>
          <a:stretch>
            <a:fillRect/>
          </a:stretch>
        </p:blipFill>
        <p:spPr>
          <a:xfrm>
            <a:off x="1799272" y="1690688"/>
            <a:ext cx="5286375" cy="3943350"/>
          </a:xfrm>
        </p:spPr>
      </p:pic>
      <p:pic>
        <p:nvPicPr>
          <p:cNvPr id="8" name="图片 7">
            <a:extLst>
              <a:ext uri="{FF2B5EF4-FFF2-40B4-BE49-F238E27FC236}">
                <a16:creationId xmlns:a16="http://schemas.microsoft.com/office/drawing/2014/main" id="{63AC1A98-5C79-B7BB-51E5-24ACF45EEB5A}"/>
              </a:ext>
            </a:extLst>
          </p:cNvPr>
          <p:cNvPicPr>
            <a:picLocks noChangeAspect="1"/>
          </p:cNvPicPr>
          <p:nvPr/>
        </p:nvPicPr>
        <p:blipFill>
          <a:blip r:embed="rId3"/>
          <a:stretch>
            <a:fillRect/>
          </a:stretch>
        </p:blipFill>
        <p:spPr>
          <a:xfrm>
            <a:off x="7395686" y="2150269"/>
            <a:ext cx="3648075" cy="29527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9637F84C-B901-5750-616F-57329C356B24}"/>
                  </a:ext>
                </a:extLst>
              </p14:cNvPr>
              <p14:cNvContentPartPr/>
              <p14:nvPr/>
            </p14:nvContentPartPr>
            <p14:xfrm>
              <a:off x="5569265" y="3656487"/>
              <a:ext cx="174960" cy="335160"/>
            </p14:xfrm>
          </p:contentPart>
        </mc:Choice>
        <mc:Fallback xmlns="">
          <p:pic>
            <p:nvPicPr>
              <p:cNvPr id="3" name="墨迹 2">
                <a:extLst>
                  <a:ext uri="{FF2B5EF4-FFF2-40B4-BE49-F238E27FC236}">
                    <a16:creationId xmlns:a16="http://schemas.microsoft.com/office/drawing/2014/main" id="{9637F84C-B901-5750-616F-57329C356B24}"/>
                  </a:ext>
                </a:extLst>
              </p:cNvPr>
              <p:cNvPicPr/>
              <p:nvPr/>
            </p:nvPicPr>
            <p:blipFill>
              <a:blip r:embed="rId5"/>
              <a:stretch>
                <a:fillRect/>
              </a:stretch>
            </p:blipFill>
            <p:spPr>
              <a:xfrm>
                <a:off x="5564945" y="3652167"/>
                <a:ext cx="183600" cy="343800"/>
              </a:xfrm>
              <a:prstGeom prst="rect">
                <a:avLst/>
              </a:prstGeom>
            </p:spPr>
          </p:pic>
        </mc:Fallback>
      </mc:AlternateContent>
      <p:grpSp>
        <p:nvGrpSpPr>
          <p:cNvPr id="14" name="组合 13">
            <a:extLst>
              <a:ext uri="{FF2B5EF4-FFF2-40B4-BE49-F238E27FC236}">
                <a16:creationId xmlns:a16="http://schemas.microsoft.com/office/drawing/2014/main" id="{FA2CAB32-B29F-7EA9-BA98-D0AA28D31FE3}"/>
              </a:ext>
            </a:extLst>
          </p:cNvPr>
          <p:cNvGrpSpPr/>
          <p:nvPr/>
        </p:nvGrpSpPr>
        <p:grpSpPr>
          <a:xfrm>
            <a:off x="3476225" y="2884287"/>
            <a:ext cx="717840" cy="306720"/>
            <a:chOff x="3476225" y="2884287"/>
            <a:chExt cx="717840" cy="306720"/>
          </a:xfrm>
        </p:grpSpPr>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588CC9AE-6D0F-F981-7475-900FDF011E76}"/>
                    </a:ext>
                  </a:extLst>
                </p14:cNvPr>
                <p14:cNvContentPartPr/>
                <p14:nvPr/>
              </p14:nvContentPartPr>
              <p14:xfrm>
                <a:off x="4005425" y="2909127"/>
                <a:ext cx="188640" cy="152640"/>
              </p14:xfrm>
            </p:contentPart>
          </mc:Choice>
          <mc:Fallback xmlns="">
            <p:pic>
              <p:nvPicPr>
                <p:cNvPr id="4" name="墨迹 3">
                  <a:extLst>
                    <a:ext uri="{FF2B5EF4-FFF2-40B4-BE49-F238E27FC236}">
                      <a16:creationId xmlns:a16="http://schemas.microsoft.com/office/drawing/2014/main" id="{588CC9AE-6D0F-F981-7475-900FDF011E76}"/>
                    </a:ext>
                  </a:extLst>
                </p:cNvPr>
                <p:cNvPicPr/>
                <p:nvPr/>
              </p:nvPicPr>
              <p:blipFill>
                <a:blip r:embed="rId7"/>
                <a:stretch>
                  <a:fillRect/>
                </a:stretch>
              </p:blipFill>
              <p:spPr>
                <a:xfrm>
                  <a:off x="4001105" y="2904807"/>
                  <a:ext cx="1972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AEE12B86-F2B5-001E-584A-63B190770B84}"/>
                    </a:ext>
                  </a:extLst>
                </p14:cNvPr>
                <p14:cNvContentPartPr/>
                <p14:nvPr/>
              </p14:nvContentPartPr>
              <p14:xfrm>
                <a:off x="4072385" y="2884287"/>
                <a:ext cx="83880" cy="306720"/>
              </p14:xfrm>
            </p:contentPart>
          </mc:Choice>
          <mc:Fallback xmlns="">
            <p:pic>
              <p:nvPicPr>
                <p:cNvPr id="6" name="墨迹 5">
                  <a:extLst>
                    <a:ext uri="{FF2B5EF4-FFF2-40B4-BE49-F238E27FC236}">
                      <a16:creationId xmlns:a16="http://schemas.microsoft.com/office/drawing/2014/main" id="{AEE12B86-F2B5-001E-584A-63B190770B84}"/>
                    </a:ext>
                  </a:extLst>
                </p:cNvPr>
                <p:cNvPicPr/>
                <p:nvPr/>
              </p:nvPicPr>
              <p:blipFill>
                <a:blip r:embed="rId9"/>
                <a:stretch>
                  <a:fillRect/>
                </a:stretch>
              </p:blipFill>
              <p:spPr>
                <a:xfrm>
                  <a:off x="4068065" y="2879967"/>
                  <a:ext cx="925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7107FDFC-7DD0-1D83-A487-4161B62763EC}"/>
                    </a:ext>
                  </a:extLst>
                </p14:cNvPr>
                <p14:cNvContentPartPr/>
                <p14:nvPr/>
              </p14:nvContentPartPr>
              <p14:xfrm>
                <a:off x="3698705" y="2933967"/>
                <a:ext cx="207000" cy="33480"/>
              </p14:xfrm>
            </p:contentPart>
          </mc:Choice>
          <mc:Fallback xmlns="">
            <p:pic>
              <p:nvPicPr>
                <p:cNvPr id="9" name="墨迹 8">
                  <a:extLst>
                    <a:ext uri="{FF2B5EF4-FFF2-40B4-BE49-F238E27FC236}">
                      <a16:creationId xmlns:a16="http://schemas.microsoft.com/office/drawing/2014/main" id="{7107FDFC-7DD0-1D83-A487-4161B62763EC}"/>
                    </a:ext>
                  </a:extLst>
                </p:cNvPr>
                <p:cNvPicPr/>
                <p:nvPr/>
              </p:nvPicPr>
              <p:blipFill>
                <a:blip r:embed="rId11"/>
                <a:stretch>
                  <a:fillRect/>
                </a:stretch>
              </p:blipFill>
              <p:spPr>
                <a:xfrm>
                  <a:off x="3694385" y="2929647"/>
                  <a:ext cx="2156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31AEF065-2138-E9C1-A63F-A9EC4EBC3DE3}"/>
                    </a:ext>
                  </a:extLst>
                </p14:cNvPr>
                <p14:cNvContentPartPr/>
                <p14:nvPr/>
              </p14:nvContentPartPr>
              <p14:xfrm>
                <a:off x="3765305" y="3039447"/>
                <a:ext cx="111240" cy="36000"/>
              </p14:xfrm>
            </p:contentPart>
          </mc:Choice>
          <mc:Fallback xmlns="">
            <p:pic>
              <p:nvPicPr>
                <p:cNvPr id="11" name="墨迹 10">
                  <a:extLst>
                    <a:ext uri="{FF2B5EF4-FFF2-40B4-BE49-F238E27FC236}">
                      <a16:creationId xmlns:a16="http://schemas.microsoft.com/office/drawing/2014/main" id="{31AEF065-2138-E9C1-A63F-A9EC4EBC3DE3}"/>
                    </a:ext>
                  </a:extLst>
                </p:cNvPr>
                <p:cNvPicPr/>
                <p:nvPr/>
              </p:nvPicPr>
              <p:blipFill>
                <a:blip r:embed="rId13"/>
                <a:stretch>
                  <a:fillRect/>
                </a:stretch>
              </p:blipFill>
              <p:spPr>
                <a:xfrm>
                  <a:off x="3760985" y="3035127"/>
                  <a:ext cx="1198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墨迹 11">
                  <a:extLst>
                    <a:ext uri="{FF2B5EF4-FFF2-40B4-BE49-F238E27FC236}">
                      <a16:creationId xmlns:a16="http://schemas.microsoft.com/office/drawing/2014/main" id="{50AD4519-9081-A924-FA9E-1B948964DAEE}"/>
                    </a:ext>
                  </a:extLst>
                </p14:cNvPr>
                <p14:cNvContentPartPr/>
                <p14:nvPr/>
              </p14:nvContentPartPr>
              <p14:xfrm>
                <a:off x="3476225" y="2977527"/>
                <a:ext cx="96840" cy="204840"/>
              </p14:xfrm>
            </p:contentPart>
          </mc:Choice>
          <mc:Fallback xmlns="">
            <p:pic>
              <p:nvPicPr>
                <p:cNvPr id="12" name="墨迹 11">
                  <a:extLst>
                    <a:ext uri="{FF2B5EF4-FFF2-40B4-BE49-F238E27FC236}">
                      <a16:creationId xmlns:a16="http://schemas.microsoft.com/office/drawing/2014/main" id="{50AD4519-9081-A924-FA9E-1B948964DAEE}"/>
                    </a:ext>
                  </a:extLst>
                </p:cNvPr>
                <p:cNvPicPr/>
                <p:nvPr/>
              </p:nvPicPr>
              <p:blipFill>
                <a:blip r:embed="rId15"/>
                <a:stretch>
                  <a:fillRect/>
                </a:stretch>
              </p:blipFill>
              <p:spPr>
                <a:xfrm>
                  <a:off x="3471905" y="2973207"/>
                  <a:ext cx="105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9D5B0AE2-4AB5-64C3-7562-E241DAB27B42}"/>
                    </a:ext>
                  </a:extLst>
                </p14:cNvPr>
                <p14:cNvContentPartPr/>
                <p14:nvPr/>
              </p14:nvContentPartPr>
              <p14:xfrm>
                <a:off x="3482705" y="3046647"/>
                <a:ext cx="90360" cy="42480"/>
              </p14:xfrm>
            </p:contentPart>
          </mc:Choice>
          <mc:Fallback xmlns="">
            <p:pic>
              <p:nvPicPr>
                <p:cNvPr id="13" name="墨迹 12">
                  <a:extLst>
                    <a:ext uri="{FF2B5EF4-FFF2-40B4-BE49-F238E27FC236}">
                      <a16:creationId xmlns:a16="http://schemas.microsoft.com/office/drawing/2014/main" id="{9D5B0AE2-4AB5-64C3-7562-E241DAB27B42}"/>
                    </a:ext>
                  </a:extLst>
                </p:cNvPr>
                <p:cNvPicPr/>
                <p:nvPr/>
              </p:nvPicPr>
              <p:blipFill>
                <a:blip r:embed="rId17"/>
                <a:stretch>
                  <a:fillRect/>
                </a:stretch>
              </p:blipFill>
              <p:spPr>
                <a:xfrm>
                  <a:off x="3478385" y="3042327"/>
                  <a:ext cx="99000" cy="51120"/>
                </a:xfrm>
                <a:prstGeom prst="rect">
                  <a:avLst/>
                </a:prstGeom>
              </p:spPr>
            </p:pic>
          </mc:Fallback>
        </mc:AlternateContent>
      </p:grpSp>
      <p:grpSp>
        <p:nvGrpSpPr>
          <p:cNvPr id="19" name="组合 18">
            <a:extLst>
              <a:ext uri="{FF2B5EF4-FFF2-40B4-BE49-F238E27FC236}">
                <a16:creationId xmlns:a16="http://schemas.microsoft.com/office/drawing/2014/main" id="{EEC22A5B-D25B-8830-5906-9F2CDDFE3BAE}"/>
              </a:ext>
            </a:extLst>
          </p:cNvPr>
          <p:cNvGrpSpPr/>
          <p:nvPr/>
        </p:nvGrpSpPr>
        <p:grpSpPr>
          <a:xfrm>
            <a:off x="5062025" y="3779967"/>
            <a:ext cx="448560" cy="184320"/>
            <a:chOff x="5062025" y="3779967"/>
            <a:chExt cx="448560" cy="184320"/>
          </a:xfrm>
        </p:grpSpPr>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CE02F6F3-EFA9-5303-C7A1-976F3718C7EA}"/>
                    </a:ext>
                  </a:extLst>
                </p14:cNvPr>
                <p14:cNvContentPartPr/>
                <p14:nvPr/>
              </p14:nvContentPartPr>
              <p14:xfrm>
                <a:off x="5062025" y="3840087"/>
                <a:ext cx="192240" cy="118440"/>
              </p14:xfrm>
            </p:contentPart>
          </mc:Choice>
          <mc:Fallback xmlns="">
            <p:pic>
              <p:nvPicPr>
                <p:cNvPr id="15" name="墨迹 14">
                  <a:extLst>
                    <a:ext uri="{FF2B5EF4-FFF2-40B4-BE49-F238E27FC236}">
                      <a16:creationId xmlns:a16="http://schemas.microsoft.com/office/drawing/2014/main" id="{CE02F6F3-EFA9-5303-C7A1-976F3718C7EA}"/>
                    </a:ext>
                  </a:extLst>
                </p:cNvPr>
                <p:cNvPicPr/>
                <p:nvPr/>
              </p:nvPicPr>
              <p:blipFill>
                <a:blip r:embed="rId19"/>
                <a:stretch>
                  <a:fillRect/>
                </a:stretch>
              </p:blipFill>
              <p:spPr>
                <a:xfrm>
                  <a:off x="5057705" y="3835767"/>
                  <a:ext cx="2008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6EFE9115-488C-D5E1-6945-5CBC68A0F458}"/>
                    </a:ext>
                  </a:extLst>
                </p14:cNvPr>
                <p14:cNvContentPartPr/>
                <p14:nvPr/>
              </p14:nvContentPartPr>
              <p14:xfrm>
                <a:off x="5111705" y="3790407"/>
                <a:ext cx="58680" cy="173880"/>
              </p14:xfrm>
            </p:contentPart>
          </mc:Choice>
          <mc:Fallback xmlns="">
            <p:pic>
              <p:nvPicPr>
                <p:cNvPr id="16" name="墨迹 15">
                  <a:extLst>
                    <a:ext uri="{FF2B5EF4-FFF2-40B4-BE49-F238E27FC236}">
                      <a16:creationId xmlns:a16="http://schemas.microsoft.com/office/drawing/2014/main" id="{6EFE9115-488C-D5E1-6945-5CBC68A0F458}"/>
                    </a:ext>
                  </a:extLst>
                </p:cNvPr>
                <p:cNvPicPr/>
                <p:nvPr/>
              </p:nvPicPr>
              <p:blipFill>
                <a:blip r:embed="rId21"/>
                <a:stretch>
                  <a:fillRect/>
                </a:stretch>
              </p:blipFill>
              <p:spPr>
                <a:xfrm>
                  <a:off x="5107385" y="3786087"/>
                  <a:ext cx="673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7A64ED34-5035-C031-060E-DEFDA5E67A80}"/>
                    </a:ext>
                  </a:extLst>
                </p14:cNvPr>
                <p14:cNvContentPartPr/>
                <p14:nvPr/>
              </p14:nvContentPartPr>
              <p14:xfrm>
                <a:off x="5270105" y="3779967"/>
                <a:ext cx="188640" cy="68760"/>
              </p14:xfrm>
            </p:contentPart>
          </mc:Choice>
          <mc:Fallback xmlns="">
            <p:pic>
              <p:nvPicPr>
                <p:cNvPr id="17" name="墨迹 16">
                  <a:extLst>
                    <a:ext uri="{FF2B5EF4-FFF2-40B4-BE49-F238E27FC236}">
                      <a16:creationId xmlns:a16="http://schemas.microsoft.com/office/drawing/2014/main" id="{7A64ED34-5035-C031-060E-DEFDA5E67A80}"/>
                    </a:ext>
                  </a:extLst>
                </p:cNvPr>
                <p:cNvPicPr/>
                <p:nvPr/>
              </p:nvPicPr>
              <p:blipFill>
                <a:blip r:embed="rId23"/>
                <a:stretch>
                  <a:fillRect/>
                </a:stretch>
              </p:blipFill>
              <p:spPr>
                <a:xfrm>
                  <a:off x="5265785" y="3775647"/>
                  <a:ext cx="1972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D4A7171A-2D31-E13F-B07D-B7ACEA99EC3D}"/>
                    </a:ext>
                  </a:extLst>
                </p14:cNvPr>
                <p14:cNvContentPartPr/>
                <p14:nvPr/>
              </p14:nvContentPartPr>
              <p14:xfrm>
                <a:off x="5319785" y="3857727"/>
                <a:ext cx="190800" cy="49320"/>
              </p14:xfrm>
            </p:contentPart>
          </mc:Choice>
          <mc:Fallback xmlns="">
            <p:pic>
              <p:nvPicPr>
                <p:cNvPr id="18" name="墨迹 17">
                  <a:extLst>
                    <a:ext uri="{FF2B5EF4-FFF2-40B4-BE49-F238E27FC236}">
                      <a16:creationId xmlns:a16="http://schemas.microsoft.com/office/drawing/2014/main" id="{D4A7171A-2D31-E13F-B07D-B7ACEA99EC3D}"/>
                    </a:ext>
                  </a:extLst>
                </p:cNvPr>
                <p:cNvPicPr/>
                <p:nvPr/>
              </p:nvPicPr>
              <p:blipFill>
                <a:blip r:embed="rId25"/>
                <a:stretch>
                  <a:fillRect/>
                </a:stretch>
              </p:blipFill>
              <p:spPr>
                <a:xfrm>
                  <a:off x="5315465" y="3853407"/>
                  <a:ext cx="199440" cy="57960"/>
                </a:xfrm>
                <a:prstGeom prst="rect">
                  <a:avLst/>
                </a:prstGeom>
              </p:spPr>
            </p:pic>
          </mc:Fallback>
        </mc:AlternateContent>
      </p:grpSp>
      <p:grpSp>
        <p:nvGrpSpPr>
          <p:cNvPr id="24" name="组合 23">
            <a:extLst>
              <a:ext uri="{FF2B5EF4-FFF2-40B4-BE49-F238E27FC236}">
                <a16:creationId xmlns:a16="http://schemas.microsoft.com/office/drawing/2014/main" id="{21AF1BA8-EE21-5CD4-7B08-A7F0898827F5}"/>
              </a:ext>
            </a:extLst>
          </p:cNvPr>
          <p:cNvGrpSpPr/>
          <p:nvPr/>
        </p:nvGrpSpPr>
        <p:grpSpPr>
          <a:xfrm>
            <a:off x="2468225" y="3997767"/>
            <a:ext cx="600480" cy="360000"/>
            <a:chOff x="2468225" y="3997767"/>
            <a:chExt cx="600480" cy="360000"/>
          </a:xfrm>
        </p:grpSpPr>
        <mc:AlternateContent xmlns:mc="http://schemas.openxmlformats.org/markup-compatibility/2006" xmlns:p14="http://schemas.microsoft.com/office/powerpoint/2010/main">
          <mc:Choice Requires="p14">
            <p:contentPart p14:bwMode="auto" r:id="rId26">
              <p14:nvContentPartPr>
                <p14:cNvPr id="20" name="墨迹 19">
                  <a:extLst>
                    <a:ext uri="{FF2B5EF4-FFF2-40B4-BE49-F238E27FC236}">
                      <a16:creationId xmlns:a16="http://schemas.microsoft.com/office/drawing/2014/main" id="{EF8B2985-5E66-FA5C-5C32-B46C06BF1DE3}"/>
                    </a:ext>
                  </a:extLst>
                </p14:cNvPr>
                <p14:cNvContentPartPr/>
                <p14:nvPr/>
              </p14:nvContentPartPr>
              <p14:xfrm>
                <a:off x="2468225" y="3997767"/>
                <a:ext cx="340560" cy="360000"/>
              </p14:xfrm>
            </p:contentPart>
          </mc:Choice>
          <mc:Fallback xmlns="">
            <p:pic>
              <p:nvPicPr>
                <p:cNvPr id="20" name="墨迹 19">
                  <a:extLst>
                    <a:ext uri="{FF2B5EF4-FFF2-40B4-BE49-F238E27FC236}">
                      <a16:creationId xmlns:a16="http://schemas.microsoft.com/office/drawing/2014/main" id="{EF8B2985-5E66-FA5C-5C32-B46C06BF1DE3}"/>
                    </a:ext>
                  </a:extLst>
                </p:cNvPr>
                <p:cNvPicPr/>
                <p:nvPr/>
              </p:nvPicPr>
              <p:blipFill>
                <a:blip r:embed="rId27"/>
                <a:stretch>
                  <a:fillRect/>
                </a:stretch>
              </p:blipFill>
              <p:spPr>
                <a:xfrm>
                  <a:off x="2463905" y="3993447"/>
                  <a:ext cx="34920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墨迹 20">
                  <a:extLst>
                    <a:ext uri="{FF2B5EF4-FFF2-40B4-BE49-F238E27FC236}">
                      <a16:creationId xmlns:a16="http://schemas.microsoft.com/office/drawing/2014/main" id="{377DD17C-0D65-EAB5-65D8-68F813353A97}"/>
                    </a:ext>
                  </a:extLst>
                </p14:cNvPr>
                <p14:cNvContentPartPr/>
                <p14:nvPr/>
              </p14:nvContentPartPr>
              <p14:xfrm>
                <a:off x="2817425" y="4097847"/>
                <a:ext cx="113040" cy="16920"/>
              </p14:xfrm>
            </p:contentPart>
          </mc:Choice>
          <mc:Fallback xmlns="">
            <p:pic>
              <p:nvPicPr>
                <p:cNvPr id="21" name="墨迹 20">
                  <a:extLst>
                    <a:ext uri="{FF2B5EF4-FFF2-40B4-BE49-F238E27FC236}">
                      <a16:creationId xmlns:a16="http://schemas.microsoft.com/office/drawing/2014/main" id="{377DD17C-0D65-EAB5-65D8-68F813353A97}"/>
                    </a:ext>
                  </a:extLst>
                </p:cNvPr>
                <p:cNvPicPr/>
                <p:nvPr/>
              </p:nvPicPr>
              <p:blipFill>
                <a:blip r:embed="rId29"/>
                <a:stretch>
                  <a:fillRect/>
                </a:stretch>
              </p:blipFill>
              <p:spPr>
                <a:xfrm>
                  <a:off x="2813105" y="4093527"/>
                  <a:ext cx="121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墨迹 21">
                  <a:extLst>
                    <a:ext uri="{FF2B5EF4-FFF2-40B4-BE49-F238E27FC236}">
                      <a16:creationId xmlns:a16="http://schemas.microsoft.com/office/drawing/2014/main" id="{E480DD85-4FB8-88AA-3202-E3F269A4DB42}"/>
                    </a:ext>
                  </a:extLst>
                </p14:cNvPr>
                <p14:cNvContentPartPr/>
                <p14:nvPr/>
              </p14:nvContentPartPr>
              <p14:xfrm>
                <a:off x="2826065" y="4164087"/>
                <a:ext cx="91080" cy="360"/>
              </p14:xfrm>
            </p:contentPart>
          </mc:Choice>
          <mc:Fallback xmlns="">
            <p:pic>
              <p:nvPicPr>
                <p:cNvPr id="22" name="墨迹 21">
                  <a:extLst>
                    <a:ext uri="{FF2B5EF4-FFF2-40B4-BE49-F238E27FC236}">
                      <a16:creationId xmlns:a16="http://schemas.microsoft.com/office/drawing/2014/main" id="{E480DD85-4FB8-88AA-3202-E3F269A4DB42}"/>
                    </a:ext>
                  </a:extLst>
                </p:cNvPr>
                <p:cNvPicPr/>
                <p:nvPr/>
              </p:nvPicPr>
              <p:blipFill>
                <a:blip r:embed="rId31"/>
                <a:stretch>
                  <a:fillRect/>
                </a:stretch>
              </p:blipFill>
              <p:spPr>
                <a:xfrm>
                  <a:off x="2821745" y="4159767"/>
                  <a:ext cx="9972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墨迹 22">
                  <a:extLst>
                    <a:ext uri="{FF2B5EF4-FFF2-40B4-BE49-F238E27FC236}">
                      <a16:creationId xmlns:a16="http://schemas.microsoft.com/office/drawing/2014/main" id="{33647A3F-7F2F-B6C7-ABD3-2657F6EE87A1}"/>
                    </a:ext>
                  </a:extLst>
                </p14:cNvPr>
                <p14:cNvContentPartPr/>
                <p14:nvPr/>
              </p14:nvContentPartPr>
              <p14:xfrm>
                <a:off x="2944505" y="4055367"/>
                <a:ext cx="124200" cy="243720"/>
              </p14:xfrm>
            </p:contentPart>
          </mc:Choice>
          <mc:Fallback xmlns="">
            <p:pic>
              <p:nvPicPr>
                <p:cNvPr id="23" name="墨迹 22">
                  <a:extLst>
                    <a:ext uri="{FF2B5EF4-FFF2-40B4-BE49-F238E27FC236}">
                      <a16:creationId xmlns:a16="http://schemas.microsoft.com/office/drawing/2014/main" id="{33647A3F-7F2F-B6C7-ABD3-2657F6EE87A1}"/>
                    </a:ext>
                  </a:extLst>
                </p:cNvPr>
                <p:cNvPicPr/>
                <p:nvPr/>
              </p:nvPicPr>
              <p:blipFill>
                <a:blip r:embed="rId33"/>
                <a:stretch>
                  <a:fillRect/>
                </a:stretch>
              </p:blipFill>
              <p:spPr>
                <a:xfrm>
                  <a:off x="2940185" y="4051047"/>
                  <a:ext cx="132840" cy="252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8" name="墨迹 27">
                <a:extLst>
                  <a:ext uri="{FF2B5EF4-FFF2-40B4-BE49-F238E27FC236}">
                    <a16:creationId xmlns:a16="http://schemas.microsoft.com/office/drawing/2014/main" id="{8DF6EEC9-D8F4-406B-47F1-57B2034FCFBD}"/>
                  </a:ext>
                </a:extLst>
              </p14:cNvPr>
              <p14:cNvContentPartPr/>
              <p14:nvPr/>
            </p14:nvContentPartPr>
            <p14:xfrm>
              <a:off x="8520185" y="3763407"/>
              <a:ext cx="406080" cy="675720"/>
            </p14:xfrm>
          </p:contentPart>
        </mc:Choice>
        <mc:Fallback xmlns="">
          <p:pic>
            <p:nvPicPr>
              <p:cNvPr id="28" name="墨迹 27">
                <a:extLst>
                  <a:ext uri="{FF2B5EF4-FFF2-40B4-BE49-F238E27FC236}">
                    <a16:creationId xmlns:a16="http://schemas.microsoft.com/office/drawing/2014/main" id="{8DF6EEC9-D8F4-406B-47F1-57B2034FCFBD}"/>
                  </a:ext>
                </a:extLst>
              </p:cNvPr>
              <p:cNvPicPr/>
              <p:nvPr/>
            </p:nvPicPr>
            <p:blipFill>
              <a:blip r:embed="rId35"/>
              <a:stretch>
                <a:fillRect/>
              </a:stretch>
            </p:blipFill>
            <p:spPr>
              <a:xfrm>
                <a:off x="8502545" y="3745407"/>
                <a:ext cx="441720" cy="711360"/>
              </a:xfrm>
              <a:prstGeom prst="rect">
                <a:avLst/>
              </a:prstGeom>
            </p:spPr>
          </p:pic>
        </mc:Fallback>
      </mc:AlternateContent>
      <p:grpSp>
        <p:nvGrpSpPr>
          <p:cNvPr id="32" name="组合 31">
            <a:extLst>
              <a:ext uri="{FF2B5EF4-FFF2-40B4-BE49-F238E27FC236}">
                <a16:creationId xmlns:a16="http://schemas.microsoft.com/office/drawing/2014/main" id="{45C498B7-912D-5EB7-1C9F-B056DF70DAE3}"/>
              </a:ext>
            </a:extLst>
          </p:cNvPr>
          <p:cNvGrpSpPr/>
          <p:nvPr/>
        </p:nvGrpSpPr>
        <p:grpSpPr>
          <a:xfrm>
            <a:off x="6558185" y="3682407"/>
            <a:ext cx="422280" cy="570600"/>
            <a:chOff x="6558185" y="3682407"/>
            <a:chExt cx="422280" cy="570600"/>
          </a:xfrm>
        </p:grpSpPr>
        <mc:AlternateContent xmlns:mc="http://schemas.openxmlformats.org/markup-compatibility/2006" xmlns:p14="http://schemas.microsoft.com/office/powerpoint/2010/main">
          <mc:Choice Requires="p14">
            <p:contentPart p14:bwMode="auto" r:id="rId36">
              <p14:nvContentPartPr>
                <p14:cNvPr id="30" name="墨迹 29">
                  <a:extLst>
                    <a:ext uri="{FF2B5EF4-FFF2-40B4-BE49-F238E27FC236}">
                      <a16:creationId xmlns:a16="http://schemas.microsoft.com/office/drawing/2014/main" id="{1117415B-CFA0-DDBE-76B6-3EC32D6D3E55}"/>
                    </a:ext>
                  </a:extLst>
                </p14:cNvPr>
                <p14:cNvContentPartPr/>
                <p14:nvPr/>
              </p14:nvContentPartPr>
              <p14:xfrm>
                <a:off x="6558185" y="3740367"/>
                <a:ext cx="422280" cy="512640"/>
              </p14:xfrm>
            </p:contentPart>
          </mc:Choice>
          <mc:Fallback xmlns="">
            <p:pic>
              <p:nvPicPr>
                <p:cNvPr id="30" name="墨迹 29">
                  <a:extLst>
                    <a:ext uri="{FF2B5EF4-FFF2-40B4-BE49-F238E27FC236}">
                      <a16:creationId xmlns:a16="http://schemas.microsoft.com/office/drawing/2014/main" id="{1117415B-CFA0-DDBE-76B6-3EC32D6D3E55}"/>
                    </a:ext>
                  </a:extLst>
                </p:cNvPr>
                <p:cNvPicPr/>
                <p:nvPr/>
              </p:nvPicPr>
              <p:blipFill>
                <a:blip r:embed="rId37"/>
                <a:stretch>
                  <a:fillRect/>
                </a:stretch>
              </p:blipFill>
              <p:spPr>
                <a:xfrm>
                  <a:off x="6540545" y="3722727"/>
                  <a:ext cx="457920" cy="548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墨迹 30">
                  <a:extLst>
                    <a:ext uri="{FF2B5EF4-FFF2-40B4-BE49-F238E27FC236}">
                      <a16:creationId xmlns:a16="http://schemas.microsoft.com/office/drawing/2014/main" id="{021B2150-7869-FFD5-DAC6-4D0633ED81E6}"/>
                    </a:ext>
                  </a:extLst>
                </p14:cNvPr>
                <p14:cNvContentPartPr/>
                <p14:nvPr/>
              </p14:nvContentPartPr>
              <p14:xfrm>
                <a:off x="6689945" y="3682407"/>
                <a:ext cx="118080" cy="481320"/>
              </p14:xfrm>
            </p:contentPart>
          </mc:Choice>
          <mc:Fallback xmlns="">
            <p:pic>
              <p:nvPicPr>
                <p:cNvPr id="31" name="墨迹 30">
                  <a:extLst>
                    <a:ext uri="{FF2B5EF4-FFF2-40B4-BE49-F238E27FC236}">
                      <a16:creationId xmlns:a16="http://schemas.microsoft.com/office/drawing/2014/main" id="{021B2150-7869-FFD5-DAC6-4D0633ED81E6}"/>
                    </a:ext>
                  </a:extLst>
                </p:cNvPr>
                <p:cNvPicPr/>
                <p:nvPr/>
              </p:nvPicPr>
              <p:blipFill>
                <a:blip r:embed="rId39"/>
                <a:stretch>
                  <a:fillRect/>
                </a:stretch>
              </p:blipFill>
              <p:spPr>
                <a:xfrm>
                  <a:off x="6672305" y="3664407"/>
                  <a:ext cx="153720" cy="516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33" name="墨迹 32">
                <a:extLst>
                  <a:ext uri="{FF2B5EF4-FFF2-40B4-BE49-F238E27FC236}">
                    <a16:creationId xmlns:a16="http://schemas.microsoft.com/office/drawing/2014/main" id="{06AF2D82-33E8-5EA4-2E41-D3D66CECAB38}"/>
                  </a:ext>
                </a:extLst>
              </p14:cNvPr>
              <p14:cNvContentPartPr/>
              <p14:nvPr/>
            </p14:nvContentPartPr>
            <p14:xfrm>
              <a:off x="4347065" y="2491887"/>
              <a:ext cx="372600" cy="361800"/>
            </p14:xfrm>
          </p:contentPart>
        </mc:Choice>
        <mc:Fallback xmlns="">
          <p:pic>
            <p:nvPicPr>
              <p:cNvPr id="33" name="墨迹 32">
                <a:extLst>
                  <a:ext uri="{FF2B5EF4-FFF2-40B4-BE49-F238E27FC236}">
                    <a16:creationId xmlns:a16="http://schemas.microsoft.com/office/drawing/2014/main" id="{06AF2D82-33E8-5EA4-2E41-D3D66CECAB38}"/>
                  </a:ext>
                </a:extLst>
              </p:cNvPr>
              <p:cNvPicPr/>
              <p:nvPr/>
            </p:nvPicPr>
            <p:blipFill>
              <a:blip r:embed="rId41"/>
              <a:stretch>
                <a:fillRect/>
              </a:stretch>
            </p:blipFill>
            <p:spPr>
              <a:xfrm>
                <a:off x="4329425" y="2474247"/>
                <a:ext cx="4082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4" name="墨迹 33">
                <a:extLst>
                  <a:ext uri="{FF2B5EF4-FFF2-40B4-BE49-F238E27FC236}">
                    <a16:creationId xmlns:a16="http://schemas.microsoft.com/office/drawing/2014/main" id="{1C0CBE48-66AE-9E7E-A555-753B7160D1B8}"/>
                  </a:ext>
                </a:extLst>
              </p14:cNvPr>
              <p14:cNvContentPartPr/>
              <p14:nvPr/>
            </p14:nvContentPartPr>
            <p14:xfrm>
              <a:off x="4446785" y="2546607"/>
              <a:ext cx="204480" cy="146160"/>
            </p14:xfrm>
          </p:contentPart>
        </mc:Choice>
        <mc:Fallback xmlns="">
          <p:pic>
            <p:nvPicPr>
              <p:cNvPr id="34" name="墨迹 33">
                <a:extLst>
                  <a:ext uri="{FF2B5EF4-FFF2-40B4-BE49-F238E27FC236}">
                    <a16:creationId xmlns:a16="http://schemas.microsoft.com/office/drawing/2014/main" id="{1C0CBE48-66AE-9E7E-A555-753B7160D1B8}"/>
                  </a:ext>
                </a:extLst>
              </p:cNvPr>
              <p:cNvPicPr/>
              <p:nvPr/>
            </p:nvPicPr>
            <p:blipFill>
              <a:blip r:embed="rId43"/>
              <a:stretch>
                <a:fillRect/>
              </a:stretch>
            </p:blipFill>
            <p:spPr>
              <a:xfrm>
                <a:off x="4429145" y="2528607"/>
                <a:ext cx="240120" cy="181800"/>
              </a:xfrm>
              <a:prstGeom prst="rect">
                <a:avLst/>
              </a:prstGeom>
            </p:spPr>
          </p:pic>
        </mc:Fallback>
      </mc:AlternateContent>
      <p:grpSp>
        <p:nvGrpSpPr>
          <p:cNvPr id="40" name="组合 39">
            <a:extLst>
              <a:ext uri="{FF2B5EF4-FFF2-40B4-BE49-F238E27FC236}">
                <a16:creationId xmlns:a16="http://schemas.microsoft.com/office/drawing/2014/main" id="{C4C41E5C-37E6-0946-5658-C159B0B87125}"/>
              </a:ext>
            </a:extLst>
          </p:cNvPr>
          <p:cNvGrpSpPr/>
          <p:nvPr/>
        </p:nvGrpSpPr>
        <p:grpSpPr>
          <a:xfrm>
            <a:off x="2377145" y="2036487"/>
            <a:ext cx="290880" cy="374760"/>
            <a:chOff x="2377145" y="2036487"/>
            <a:chExt cx="290880" cy="374760"/>
          </a:xfrm>
        </p:grpSpPr>
        <mc:AlternateContent xmlns:mc="http://schemas.openxmlformats.org/markup-compatibility/2006" xmlns:p14="http://schemas.microsoft.com/office/powerpoint/2010/main">
          <mc:Choice Requires="p14">
            <p:contentPart p14:bwMode="auto" r:id="rId44">
              <p14:nvContentPartPr>
                <p14:cNvPr id="38" name="墨迹 37">
                  <a:extLst>
                    <a:ext uri="{FF2B5EF4-FFF2-40B4-BE49-F238E27FC236}">
                      <a16:creationId xmlns:a16="http://schemas.microsoft.com/office/drawing/2014/main" id="{1A2D55FA-1F26-8943-53C4-0B104C052380}"/>
                    </a:ext>
                  </a:extLst>
                </p14:cNvPr>
                <p14:cNvContentPartPr/>
                <p14:nvPr/>
              </p14:nvContentPartPr>
              <p14:xfrm>
                <a:off x="2377145" y="2053047"/>
                <a:ext cx="154080" cy="91080"/>
              </p14:xfrm>
            </p:contentPart>
          </mc:Choice>
          <mc:Fallback xmlns="">
            <p:pic>
              <p:nvPicPr>
                <p:cNvPr id="38" name="墨迹 37">
                  <a:extLst>
                    <a:ext uri="{FF2B5EF4-FFF2-40B4-BE49-F238E27FC236}">
                      <a16:creationId xmlns:a16="http://schemas.microsoft.com/office/drawing/2014/main" id="{1A2D55FA-1F26-8943-53C4-0B104C052380}"/>
                    </a:ext>
                  </a:extLst>
                </p:cNvPr>
                <p:cNvPicPr/>
                <p:nvPr/>
              </p:nvPicPr>
              <p:blipFill>
                <a:blip r:embed="rId45"/>
                <a:stretch>
                  <a:fillRect/>
                </a:stretch>
              </p:blipFill>
              <p:spPr>
                <a:xfrm>
                  <a:off x="2359505" y="2035047"/>
                  <a:ext cx="1897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9" name="墨迹 38">
                  <a:extLst>
                    <a:ext uri="{FF2B5EF4-FFF2-40B4-BE49-F238E27FC236}">
                      <a16:creationId xmlns:a16="http://schemas.microsoft.com/office/drawing/2014/main" id="{B3B33B27-C155-1A42-AB94-A622D5346C53}"/>
                    </a:ext>
                  </a:extLst>
                </p14:cNvPr>
                <p14:cNvContentPartPr/>
                <p14:nvPr/>
              </p14:nvContentPartPr>
              <p14:xfrm>
                <a:off x="2533025" y="2036487"/>
                <a:ext cx="135000" cy="374760"/>
              </p14:xfrm>
            </p:contentPart>
          </mc:Choice>
          <mc:Fallback xmlns="">
            <p:pic>
              <p:nvPicPr>
                <p:cNvPr id="39" name="墨迹 38">
                  <a:extLst>
                    <a:ext uri="{FF2B5EF4-FFF2-40B4-BE49-F238E27FC236}">
                      <a16:creationId xmlns:a16="http://schemas.microsoft.com/office/drawing/2014/main" id="{B3B33B27-C155-1A42-AB94-A622D5346C53}"/>
                    </a:ext>
                  </a:extLst>
                </p:cNvPr>
                <p:cNvPicPr/>
                <p:nvPr/>
              </p:nvPicPr>
              <p:blipFill>
                <a:blip r:embed="rId47"/>
                <a:stretch>
                  <a:fillRect/>
                </a:stretch>
              </p:blipFill>
              <p:spPr>
                <a:xfrm>
                  <a:off x="2515385" y="2018487"/>
                  <a:ext cx="170640" cy="410400"/>
                </a:xfrm>
                <a:prstGeom prst="rect">
                  <a:avLst/>
                </a:prstGeom>
              </p:spPr>
            </p:pic>
          </mc:Fallback>
        </mc:AlternateContent>
      </p:grpSp>
      <p:grpSp>
        <p:nvGrpSpPr>
          <p:cNvPr id="46" name="组合 45">
            <a:extLst>
              <a:ext uri="{FF2B5EF4-FFF2-40B4-BE49-F238E27FC236}">
                <a16:creationId xmlns:a16="http://schemas.microsoft.com/office/drawing/2014/main" id="{667F0F06-C357-768C-284C-95F6CA0F190F}"/>
              </a:ext>
            </a:extLst>
          </p:cNvPr>
          <p:cNvGrpSpPr/>
          <p:nvPr/>
        </p:nvGrpSpPr>
        <p:grpSpPr>
          <a:xfrm>
            <a:off x="7547465" y="3257967"/>
            <a:ext cx="233280" cy="250200"/>
            <a:chOff x="7547465" y="3257967"/>
            <a:chExt cx="233280" cy="250200"/>
          </a:xfrm>
        </p:grpSpPr>
        <mc:AlternateContent xmlns:mc="http://schemas.openxmlformats.org/markup-compatibility/2006" xmlns:p14="http://schemas.microsoft.com/office/powerpoint/2010/main">
          <mc:Choice Requires="p14">
            <p:contentPart p14:bwMode="auto" r:id="rId48">
              <p14:nvContentPartPr>
                <p14:cNvPr id="41" name="墨迹 40">
                  <a:extLst>
                    <a:ext uri="{FF2B5EF4-FFF2-40B4-BE49-F238E27FC236}">
                      <a16:creationId xmlns:a16="http://schemas.microsoft.com/office/drawing/2014/main" id="{E089E27F-0293-5811-AE9C-93BE79F0A35E}"/>
                    </a:ext>
                  </a:extLst>
                </p14:cNvPr>
                <p14:cNvContentPartPr/>
                <p14:nvPr/>
              </p14:nvContentPartPr>
              <p14:xfrm>
                <a:off x="7547465" y="3257967"/>
                <a:ext cx="155520" cy="114120"/>
              </p14:xfrm>
            </p:contentPart>
          </mc:Choice>
          <mc:Fallback xmlns="">
            <p:pic>
              <p:nvPicPr>
                <p:cNvPr id="41" name="墨迹 40">
                  <a:extLst>
                    <a:ext uri="{FF2B5EF4-FFF2-40B4-BE49-F238E27FC236}">
                      <a16:creationId xmlns:a16="http://schemas.microsoft.com/office/drawing/2014/main" id="{E089E27F-0293-5811-AE9C-93BE79F0A35E}"/>
                    </a:ext>
                  </a:extLst>
                </p:cNvPr>
                <p:cNvPicPr/>
                <p:nvPr/>
              </p:nvPicPr>
              <p:blipFill>
                <a:blip r:embed="rId49"/>
                <a:stretch>
                  <a:fillRect/>
                </a:stretch>
              </p:blipFill>
              <p:spPr>
                <a:xfrm>
                  <a:off x="7529825" y="3240327"/>
                  <a:ext cx="191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2" name="墨迹 41">
                  <a:extLst>
                    <a:ext uri="{FF2B5EF4-FFF2-40B4-BE49-F238E27FC236}">
                      <a16:creationId xmlns:a16="http://schemas.microsoft.com/office/drawing/2014/main" id="{FEC56B3D-8CB7-1F1D-919A-550F7FDAD874}"/>
                    </a:ext>
                  </a:extLst>
                </p14:cNvPr>
                <p14:cNvContentPartPr/>
                <p14:nvPr/>
              </p14:nvContentPartPr>
              <p14:xfrm>
                <a:off x="7711625" y="3266607"/>
                <a:ext cx="69120" cy="241560"/>
              </p14:xfrm>
            </p:contentPart>
          </mc:Choice>
          <mc:Fallback xmlns="">
            <p:pic>
              <p:nvPicPr>
                <p:cNvPr id="42" name="墨迹 41">
                  <a:extLst>
                    <a:ext uri="{FF2B5EF4-FFF2-40B4-BE49-F238E27FC236}">
                      <a16:creationId xmlns:a16="http://schemas.microsoft.com/office/drawing/2014/main" id="{FEC56B3D-8CB7-1F1D-919A-550F7FDAD874}"/>
                    </a:ext>
                  </a:extLst>
                </p:cNvPr>
                <p:cNvPicPr/>
                <p:nvPr/>
              </p:nvPicPr>
              <p:blipFill>
                <a:blip r:embed="rId51"/>
                <a:stretch>
                  <a:fillRect/>
                </a:stretch>
              </p:blipFill>
              <p:spPr>
                <a:xfrm>
                  <a:off x="7693625" y="3248607"/>
                  <a:ext cx="104760" cy="277200"/>
                </a:xfrm>
                <a:prstGeom prst="rect">
                  <a:avLst/>
                </a:prstGeom>
              </p:spPr>
            </p:pic>
          </mc:Fallback>
        </mc:AlternateContent>
      </p:grpSp>
      <p:grpSp>
        <p:nvGrpSpPr>
          <p:cNvPr id="45" name="组合 44">
            <a:extLst>
              <a:ext uri="{FF2B5EF4-FFF2-40B4-BE49-F238E27FC236}">
                <a16:creationId xmlns:a16="http://schemas.microsoft.com/office/drawing/2014/main" id="{9095E200-D7FE-D211-2F1F-FADC71097160}"/>
              </a:ext>
            </a:extLst>
          </p:cNvPr>
          <p:cNvGrpSpPr/>
          <p:nvPr/>
        </p:nvGrpSpPr>
        <p:grpSpPr>
          <a:xfrm>
            <a:off x="9868025" y="3940167"/>
            <a:ext cx="157320" cy="123840"/>
            <a:chOff x="9868025" y="3940167"/>
            <a:chExt cx="157320" cy="123840"/>
          </a:xfrm>
        </p:grpSpPr>
        <mc:AlternateContent xmlns:mc="http://schemas.openxmlformats.org/markup-compatibility/2006" xmlns:p14="http://schemas.microsoft.com/office/powerpoint/2010/main">
          <mc:Choice Requires="p14">
            <p:contentPart p14:bwMode="auto" r:id="rId52">
              <p14:nvContentPartPr>
                <p14:cNvPr id="43" name="墨迹 42">
                  <a:extLst>
                    <a:ext uri="{FF2B5EF4-FFF2-40B4-BE49-F238E27FC236}">
                      <a16:creationId xmlns:a16="http://schemas.microsoft.com/office/drawing/2014/main" id="{8AFAB810-F031-3288-3947-C1E542E6DB4C}"/>
                    </a:ext>
                  </a:extLst>
                </p14:cNvPr>
                <p14:cNvContentPartPr/>
                <p14:nvPr/>
              </p14:nvContentPartPr>
              <p14:xfrm>
                <a:off x="9883505" y="3948087"/>
                <a:ext cx="111960" cy="115920"/>
              </p14:xfrm>
            </p:contentPart>
          </mc:Choice>
          <mc:Fallback xmlns="">
            <p:pic>
              <p:nvPicPr>
                <p:cNvPr id="43" name="墨迹 42">
                  <a:extLst>
                    <a:ext uri="{FF2B5EF4-FFF2-40B4-BE49-F238E27FC236}">
                      <a16:creationId xmlns:a16="http://schemas.microsoft.com/office/drawing/2014/main" id="{8AFAB810-F031-3288-3947-C1E542E6DB4C}"/>
                    </a:ext>
                  </a:extLst>
                </p:cNvPr>
                <p:cNvPicPr/>
                <p:nvPr/>
              </p:nvPicPr>
              <p:blipFill>
                <a:blip r:embed="rId53"/>
                <a:stretch>
                  <a:fillRect/>
                </a:stretch>
              </p:blipFill>
              <p:spPr>
                <a:xfrm>
                  <a:off x="9865505" y="3930447"/>
                  <a:ext cx="1476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墨迹 43">
                  <a:extLst>
                    <a:ext uri="{FF2B5EF4-FFF2-40B4-BE49-F238E27FC236}">
                      <a16:creationId xmlns:a16="http://schemas.microsoft.com/office/drawing/2014/main" id="{FAAC6B52-1B02-02B5-A3CF-7CD0D43C0D8B}"/>
                    </a:ext>
                  </a:extLst>
                </p14:cNvPr>
                <p14:cNvContentPartPr/>
                <p14:nvPr/>
              </p14:nvContentPartPr>
              <p14:xfrm>
                <a:off x="9868025" y="3940167"/>
                <a:ext cx="157320" cy="84960"/>
              </p14:xfrm>
            </p:contentPart>
          </mc:Choice>
          <mc:Fallback xmlns="">
            <p:pic>
              <p:nvPicPr>
                <p:cNvPr id="44" name="墨迹 43">
                  <a:extLst>
                    <a:ext uri="{FF2B5EF4-FFF2-40B4-BE49-F238E27FC236}">
                      <a16:creationId xmlns:a16="http://schemas.microsoft.com/office/drawing/2014/main" id="{FAAC6B52-1B02-02B5-A3CF-7CD0D43C0D8B}"/>
                    </a:ext>
                  </a:extLst>
                </p:cNvPr>
                <p:cNvPicPr/>
                <p:nvPr/>
              </p:nvPicPr>
              <p:blipFill>
                <a:blip r:embed="rId55"/>
                <a:stretch>
                  <a:fillRect/>
                </a:stretch>
              </p:blipFill>
              <p:spPr>
                <a:xfrm>
                  <a:off x="9850025" y="3922167"/>
                  <a:ext cx="192960" cy="120600"/>
                </a:xfrm>
                <a:prstGeom prst="rect">
                  <a:avLst/>
                </a:prstGeom>
              </p:spPr>
            </p:pic>
          </mc:Fallback>
        </mc:AlternateContent>
      </p:grpSp>
      <p:grpSp>
        <p:nvGrpSpPr>
          <p:cNvPr id="49" name="组合 48">
            <a:extLst>
              <a:ext uri="{FF2B5EF4-FFF2-40B4-BE49-F238E27FC236}">
                <a16:creationId xmlns:a16="http://schemas.microsoft.com/office/drawing/2014/main" id="{76285996-D43D-E35D-A050-BACF51E771AA}"/>
              </a:ext>
            </a:extLst>
          </p:cNvPr>
          <p:cNvGrpSpPr/>
          <p:nvPr/>
        </p:nvGrpSpPr>
        <p:grpSpPr>
          <a:xfrm>
            <a:off x="8919425" y="3590607"/>
            <a:ext cx="107280" cy="171720"/>
            <a:chOff x="8919425" y="3590607"/>
            <a:chExt cx="107280" cy="171720"/>
          </a:xfrm>
        </p:grpSpPr>
        <mc:AlternateContent xmlns:mc="http://schemas.openxmlformats.org/markup-compatibility/2006" xmlns:p14="http://schemas.microsoft.com/office/powerpoint/2010/main">
          <mc:Choice Requires="p14">
            <p:contentPart p14:bwMode="auto" r:id="rId56">
              <p14:nvContentPartPr>
                <p14:cNvPr id="47" name="墨迹 46">
                  <a:extLst>
                    <a:ext uri="{FF2B5EF4-FFF2-40B4-BE49-F238E27FC236}">
                      <a16:creationId xmlns:a16="http://schemas.microsoft.com/office/drawing/2014/main" id="{D2F64BB6-9520-9153-F456-26AE98BF42F6}"/>
                    </a:ext>
                  </a:extLst>
                </p14:cNvPr>
                <p14:cNvContentPartPr/>
                <p14:nvPr/>
              </p14:nvContentPartPr>
              <p14:xfrm>
                <a:off x="8924825" y="3590607"/>
                <a:ext cx="101880" cy="171720"/>
              </p14:xfrm>
            </p:contentPart>
          </mc:Choice>
          <mc:Fallback xmlns="">
            <p:pic>
              <p:nvPicPr>
                <p:cNvPr id="47" name="墨迹 46">
                  <a:extLst>
                    <a:ext uri="{FF2B5EF4-FFF2-40B4-BE49-F238E27FC236}">
                      <a16:creationId xmlns:a16="http://schemas.microsoft.com/office/drawing/2014/main" id="{D2F64BB6-9520-9153-F456-26AE98BF42F6}"/>
                    </a:ext>
                  </a:extLst>
                </p:cNvPr>
                <p:cNvPicPr/>
                <p:nvPr/>
              </p:nvPicPr>
              <p:blipFill>
                <a:blip r:embed="rId57"/>
                <a:stretch>
                  <a:fillRect/>
                </a:stretch>
              </p:blipFill>
              <p:spPr>
                <a:xfrm>
                  <a:off x="8906825" y="3572607"/>
                  <a:ext cx="1375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墨迹 47">
                  <a:extLst>
                    <a:ext uri="{FF2B5EF4-FFF2-40B4-BE49-F238E27FC236}">
                      <a16:creationId xmlns:a16="http://schemas.microsoft.com/office/drawing/2014/main" id="{26032F63-0859-8CB8-DF54-B6D9626CEB22}"/>
                    </a:ext>
                  </a:extLst>
                </p14:cNvPr>
                <p14:cNvContentPartPr/>
                <p14:nvPr/>
              </p14:nvContentPartPr>
              <p14:xfrm>
                <a:off x="8919425" y="3657927"/>
                <a:ext cx="97560" cy="33480"/>
              </p14:xfrm>
            </p:contentPart>
          </mc:Choice>
          <mc:Fallback xmlns="">
            <p:pic>
              <p:nvPicPr>
                <p:cNvPr id="48" name="墨迹 47">
                  <a:extLst>
                    <a:ext uri="{FF2B5EF4-FFF2-40B4-BE49-F238E27FC236}">
                      <a16:creationId xmlns:a16="http://schemas.microsoft.com/office/drawing/2014/main" id="{26032F63-0859-8CB8-DF54-B6D9626CEB22}"/>
                    </a:ext>
                  </a:extLst>
                </p:cNvPr>
                <p:cNvPicPr/>
                <p:nvPr/>
              </p:nvPicPr>
              <p:blipFill>
                <a:blip r:embed="rId59"/>
                <a:stretch>
                  <a:fillRect/>
                </a:stretch>
              </p:blipFill>
              <p:spPr>
                <a:xfrm>
                  <a:off x="8901425" y="3640287"/>
                  <a:ext cx="133200" cy="69120"/>
                </a:xfrm>
                <a:prstGeom prst="rect">
                  <a:avLst/>
                </a:prstGeom>
              </p:spPr>
            </p:pic>
          </mc:Fallback>
        </mc:AlternateContent>
      </p:grpSp>
      <p:pic>
        <p:nvPicPr>
          <p:cNvPr id="50" name="内容占位符 5">
            <a:extLst>
              <a:ext uri="{FF2B5EF4-FFF2-40B4-BE49-F238E27FC236}">
                <a16:creationId xmlns:a16="http://schemas.microsoft.com/office/drawing/2014/main" id="{7710E27E-0C9D-2D04-09DF-6D8F5E36FD65}"/>
              </a:ext>
            </a:extLst>
          </p:cNvPr>
          <p:cNvPicPr>
            <a:picLocks noChangeAspect="1"/>
          </p:cNvPicPr>
          <p:nvPr/>
        </p:nvPicPr>
        <p:blipFill>
          <a:blip r:embed="rId60"/>
          <a:stretch>
            <a:fillRect/>
          </a:stretch>
        </p:blipFill>
        <p:spPr>
          <a:xfrm rot="10800000">
            <a:off x="7553591" y="5603166"/>
            <a:ext cx="3332263" cy="761119"/>
          </a:xfrm>
          <a:prstGeom prst="rect">
            <a:avLst/>
          </a:prstGeom>
        </p:spPr>
      </p:pic>
      <mc:AlternateContent xmlns:mc="http://schemas.openxmlformats.org/markup-compatibility/2006" xmlns:p14="http://schemas.microsoft.com/office/powerpoint/2010/main">
        <mc:Choice Requires="p14">
          <p:contentPart p14:bwMode="auto" r:id="rId61">
            <p14:nvContentPartPr>
              <p14:cNvPr id="52" name="墨迹 51">
                <a:extLst>
                  <a:ext uri="{FF2B5EF4-FFF2-40B4-BE49-F238E27FC236}">
                    <a16:creationId xmlns:a16="http://schemas.microsoft.com/office/drawing/2014/main" id="{CFEB960A-596D-3D6A-FD78-2FFE3AEB08B2}"/>
                  </a:ext>
                </a:extLst>
              </p14:cNvPr>
              <p14:cNvContentPartPr/>
              <p14:nvPr/>
            </p14:nvContentPartPr>
            <p14:xfrm>
              <a:off x="7763825" y="5594007"/>
              <a:ext cx="1021680" cy="360"/>
            </p14:xfrm>
          </p:contentPart>
        </mc:Choice>
        <mc:Fallback xmlns="">
          <p:pic>
            <p:nvPicPr>
              <p:cNvPr id="52" name="墨迹 51">
                <a:extLst>
                  <a:ext uri="{FF2B5EF4-FFF2-40B4-BE49-F238E27FC236}">
                    <a16:creationId xmlns:a16="http://schemas.microsoft.com/office/drawing/2014/main" id="{CFEB960A-596D-3D6A-FD78-2FFE3AEB08B2}"/>
                  </a:ext>
                </a:extLst>
              </p:cNvPr>
              <p:cNvPicPr/>
              <p:nvPr/>
            </p:nvPicPr>
            <p:blipFill>
              <a:blip r:embed="rId62"/>
              <a:stretch>
                <a:fillRect/>
              </a:stretch>
            </p:blipFill>
            <p:spPr>
              <a:xfrm>
                <a:off x="7746185" y="5576367"/>
                <a:ext cx="1057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3" name="墨迹 52">
                <a:extLst>
                  <a:ext uri="{FF2B5EF4-FFF2-40B4-BE49-F238E27FC236}">
                    <a16:creationId xmlns:a16="http://schemas.microsoft.com/office/drawing/2014/main" id="{6B797BAC-008A-7CF2-5E54-D04F9A7FBF11}"/>
                  </a:ext>
                </a:extLst>
              </p14:cNvPr>
              <p14:cNvContentPartPr/>
              <p14:nvPr/>
            </p14:nvContentPartPr>
            <p14:xfrm>
              <a:off x="8692265" y="5360007"/>
              <a:ext cx="161640" cy="160560"/>
            </p14:xfrm>
          </p:contentPart>
        </mc:Choice>
        <mc:Fallback xmlns="">
          <p:pic>
            <p:nvPicPr>
              <p:cNvPr id="53" name="墨迹 52">
                <a:extLst>
                  <a:ext uri="{FF2B5EF4-FFF2-40B4-BE49-F238E27FC236}">
                    <a16:creationId xmlns:a16="http://schemas.microsoft.com/office/drawing/2014/main" id="{6B797BAC-008A-7CF2-5E54-D04F9A7FBF11}"/>
                  </a:ext>
                </a:extLst>
              </p:cNvPr>
              <p:cNvPicPr/>
              <p:nvPr/>
            </p:nvPicPr>
            <p:blipFill>
              <a:blip r:embed="rId64"/>
              <a:stretch>
                <a:fillRect/>
              </a:stretch>
            </p:blipFill>
            <p:spPr>
              <a:xfrm>
                <a:off x="8687945" y="5355687"/>
                <a:ext cx="1702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4" name="墨迹 53">
                <a:extLst>
                  <a:ext uri="{FF2B5EF4-FFF2-40B4-BE49-F238E27FC236}">
                    <a16:creationId xmlns:a16="http://schemas.microsoft.com/office/drawing/2014/main" id="{007BE456-BC56-35C7-85DD-E84F79218E58}"/>
                  </a:ext>
                </a:extLst>
              </p14:cNvPr>
              <p14:cNvContentPartPr/>
              <p14:nvPr/>
            </p14:nvContentPartPr>
            <p14:xfrm>
              <a:off x="10420625" y="5943207"/>
              <a:ext cx="300960" cy="134640"/>
            </p14:xfrm>
          </p:contentPart>
        </mc:Choice>
        <mc:Fallback xmlns="">
          <p:pic>
            <p:nvPicPr>
              <p:cNvPr id="54" name="墨迹 53">
                <a:extLst>
                  <a:ext uri="{FF2B5EF4-FFF2-40B4-BE49-F238E27FC236}">
                    <a16:creationId xmlns:a16="http://schemas.microsoft.com/office/drawing/2014/main" id="{007BE456-BC56-35C7-85DD-E84F79218E58}"/>
                  </a:ext>
                </a:extLst>
              </p:cNvPr>
              <p:cNvPicPr/>
              <p:nvPr/>
            </p:nvPicPr>
            <p:blipFill>
              <a:blip r:embed="rId66"/>
              <a:stretch>
                <a:fillRect/>
              </a:stretch>
            </p:blipFill>
            <p:spPr>
              <a:xfrm>
                <a:off x="10416305" y="5938887"/>
                <a:ext cx="309600" cy="143280"/>
              </a:xfrm>
              <a:prstGeom prst="rect">
                <a:avLst/>
              </a:prstGeom>
            </p:spPr>
          </p:pic>
        </mc:Fallback>
      </mc:AlternateContent>
      <p:grpSp>
        <p:nvGrpSpPr>
          <p:cNvPr id="58" name="组合 57">
            <a:extLst>
              <a:ext uri="{FF2B5EF4-FFF2-40B4-BE49-F238E27FC236}">
                <a16:creationId xmlns:a16="http://schemas.microsoft.com/office/drawing/2014/main" id="{A2614EE6-15C2-545F-4992-9AE6FB861856}"/>
              </a:ext>
            </a:extLst>
          </p:cNvPr>
          <p:cNvGrpSpPr/>
          <p:nvPr/>
        </p:nvGrpSpPr>
        <p:grpSpPr>
          <a:xfrm>
            <a:off x="8952185" y="5324727"/>
            <a:ext cx="610200" cy="159120"/>
            <a:chOff x="8952185" y="5324727"/>
            <a:chExt cx="610200" cy="159120"/>
          </a:xfrm>
        </p:grpSpPr>
        <mc:AlternateContent xmlns:mc="http://schemas.openxmlformats.org/markup-compatibility/2006" xmlns:p14="http://schemas.microsoft.com/office/powerpoint/2010/main">
          <mc:Choice Requires="p14">
            <p:contentPart p14:bwMode="auto" r:id="rId67">
              <p14:nvContentPartPr>
                <p14:cNvPr id="55" name="墨迹 54">
                  <a:extLst>
                    <a:ext uri="{FF2B5EF4-FFF2-40B4-BE49-F238E27FC236}">
                      <a16:creationId xmlns:a16="http://schemas.microsoft.com/office/drawing/2014/main" id="{09259898-D9DF-9428-A438-9173FEA6078A}"/>
                    </a:ext>
                  </a:extLst>
                </p14:cNvPr>
                <p14:cNvContentPartPr/>
                <p14:nvPr/>
              </p14:nvContentPartPr>
              <p14:xfrm>
                <a:off x="8952185" y="5369367"/>
                <a:ext cx="132840" cy="87840"/>
              </p14:xfrm>
            </p:contentPart>
          </mc:Choice>
          <mc:Fallback xmlns="">
            <p:pic>
              <p:nvPicPr>
                <p:cNvPr id="55" name="墨迹 54">
                  <a:extLst>
                    <a:ext uri="{FF2B5EF4-FFF2-40B4-BE49-F238E27FC236}">
                      <a16:creationId xmlns:a16="http://schemas.microsoft.com/office/drawing/2014/main" id="{09259898-D9DF-9428-A438-9173FEA6078A}"/>
                    </a:ext>
                  </a:extLst>
                </p:cNvPr>
                <p:cNvPicPr/>
                <p:nvPr/>
              </p:nvPicPr>
              <p:blipFill>
                <a:blip r:embed="rId68"/>
                <a:stretch>
                  <a:fillRect/>
                </a:stretch>
              </p:blipFill>
              <p:spPr>
                <a:xfrm>
                  <a:off x="8947865" y="5365047"/>
                  <a:ext cx="1414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6" name="墨迹 55">
                  <a:extLst>
                    <a:ext uri="{FF2B5EF4-FFF2-40B4-BE49-F238E27FC236}">
                      <a16:creationId xmlns:a16="http://schemas.microsoft.com/office/drawing/2014/main" id="{C75ACE75-ABA4-CF05-321E-2E22AD77B40C}"/>
                    </a:ext>
                  </a:extLst>
                </p14:cNvPr>
                <p14:cNvContentPartPr/>
                <p14:nvPr/>
              </p14:nvContentPartPr>
              <p14:xfrm>
                <a:off x="9023105" y="5369367"/>
                <a:ext cx="70920" cy="114480"/>
              </p14:xfrm>
            </p:contentPart>
          </mc:Choice>
          <mc:Fallback xmlns="">
            <p:pic>
              <p:nvPicPr>
                <p:cNvPr id="56" name="墨迹 55">
                  <a:extLst>
                    <a:ext uri="{FF2B5EF4-FFF2-40B4-BE49-F238E27FC236}">
                      <a16:creationId xmlns:a16="http://schemas.microsoft.com/office/drawing/2014/main" id="{C75ACE75-ABA4-CF05-321E-2E22AD77B40C}"/>
                    </a:ext>
                  </a:extLst>
                </p:cNvPr>
                <p:cNvPicPr/>
                <p:nvPr/>
              </p:nvPicPr>
              <p:blipFill>
                <a:blip r:embed="rId70"/>
                <a:stretch>
                  <a:fillRect/>
                </a:stretch>
              </p:blipFill>
              <p:spPr>
                <a:xfrm>
                  <a:off x="9018785" y="5365047"/>
                  <a:ext cx="795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7" name="墨迹 56">
                  <a:extLst>
                    <a:ext uri="{FF2B5EF4-FFF2-40B4-BE49-F238E27FC236}">
                      <a16:creationId xmlns:a16="http://schemas.microsoft.com/office/drawing/2014/main" id="{1F4918F7-C07B-3A62-2026-74A5BF7B55D5}"/>
                    </a:ext>
                  </a:extLst>
                </p14:cNvPr>
                <p14:cNvContentPartPr/>
                <p14:nvPr/>
              </p14:nvContentPartPr>
              <p14:xfrm>
                <a:off x="9207785" y="5324727"/>
                <a:ext cx="354600" cy="145440"/>
              </p14:xfrm>
            </p:contentPart>
          </mc:Choice>
          <mc:Fallback xmlns="">
            <p:pic>
              <p:nvPicPr>
                <p:cNvPr id="57" name="墨迹 56">
                  <a:extLst>
                    <a:ext uri="{FF2B5EF4-FFF2-40B4-BE49-F238E27FC236}">
                      <a16:creationId xmlns:a16="http://schemas.microsoft.com/office/drawing/2014/main" id="{1F4918F7-C07B-3A62-2026-74A5BF7B55D5}"/>
                    </a:ext>
                  </a:extLst>
                </p:cNvPr>
                <p:cNvPicPr/>
                <p:nvPr/>
              </p:nvPicPr>
              <p:blipFill>
                <a:blip r:embed="rId72"/>
                <a:stretch>
                  <a:fillRect/>
                </a:stretch>
              </p:blipFill>
              <p:spPr>
                <a:xfrm>
                  <a:off x="9203465" y="5320407"/>
                  <a:ext cx="363240" cy="15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
            <p14:nvContentPartPr>
              <p14:cNvPr id="90" name="墨迹 89">
                <a:extLst>
                  <a:ext uri="{FF2B5EF4-FFF2-40B4-BE49-F238E27FC236}">
                    <a16:creationId xmlns:a16="http://schemas.microsoft.com/office/drawing/2014/main" id="{D9DEBC4A-97B1-44C6-AE3C-2CAF2D57241C}"/>
                  </a:ext>
                </a:extLst>
              </p14:cNvPr>
              <p14:cNvContentPartPr/>
              <p14:nvPr/>
            </p14:nvContentPartPr>
            <p14:xfrm>
              <a:off x="3482705" y="5519127"/>
              <a:ext cx="381960" cy="497520"/>
            </p14:xfrm>
          </p:contentPart>
        </mc:Choice>
        <mc:Fallback xmlns="">
          <p:pic>
            <p:nvPicPr>
              <p:cNvPr id="90" name="墨迹 89">
                <a:extLst>
                  <a:ext uri="{FF2B5EF4-FFF2-40B4-BE49-F238E27FC236}">
                    <a16:creationId xmlns:a16="http://schemas.microsoft.com/office/drawing/2014/main" id="{D9DEBC4A-97B1-44C6-AE3C-2CAF2D57241C}"/>
                  </a:ext>
                </a:extLst>
              </p:cNvPr>
              <p:cNvPicPr/>
              <p:nvPr/>
            </p:nvPicPr>
            <p:blipFill>
              <a:blip r:embed="rId74"/>
              <a:stretch>
                <a:fillRect/>
              </a:stretch>
            </p:blipFill>
            <p:spPr>
              <a:xfrm>
                <a:off x="3465065" y="5501487"/>
                <a:ext cx="417600" cy="533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91" name="墨迹 90">
                <a:extLst>
                  <a:ext uri="{FF2B5EF4-FFF2-40B4-BE49-F238E27FC236}">
                    <a16:creationId xmlns:a16="http://schemas.microsoft.com/office/drawing/2014/main" id="{2456DE09-8CCC-5F6C-3350-BDE4DD97D98A}"/>
                  </a:ext>
                </a:extLst>
              </p14:cNvPr>
              <p14:cNvContentPartPr/>
              <p14:nvPr/>
            </p14:nvContentPartPr>
            <p14:xfrm>
              <a:off x="3931265" y="5583927"/>
              <a:ext cx="215280" cy="460080"/>
            </p14:xfrm>
          </p:contentPart>
        </mc:Choice>
        <mc:Fallback xmlns="">
          <p:pic>
            <p:nvPicPr>
              <p:cNvPr id="91" name="墨迹 90">
                <a:extLst>
                  <a:ext uri="{FF2B5EF4-FFF2-40B4-BE49-F238E27FC236}">
                    <a16:creationId xmlns:a16="http://schemas.microsoft.com/office/drawing/2014/main" id="{2456DE09-8CCC-5F6C-3350-BDE4DD97D98A}"/>
                  </a:ext>
                </a:extLst>
              </p:cNvPr>
              <p:cNvPicPr/>
              <p:nvPr/>
            </p:nvPicPr>
            <p:blipFill>
              <a:blip r:embed="rId76"/>
              <a:stretch>
                <a:fillRect/>
              </a:stretch>
            </p:blipFill>
            <p:spPr>
              <a:xfrm>
                <a:off x="3913265" y="5566287"/>
                <a:ext cx="250920" cy="495720"/>
              </a:xfrm>
              <a:prstGeom prst="rect">
                <a:avLst/>
              </a:prstGeom>
            </p:spPr>
          </p:pic>
        </mc:Fallback>
      </mc:AlternateContent>
      <p:grpSp>
        <p:nvGrpSpPr>
          <p:cNvPr id="96" name="组合 95">
            <a:extLst>
              <a:ext uri="{FF2B5EF4-FFF2-40B4-BE49-F238E27FC236}">
                <a16:creationId xmlns:a16="http://schemas.microsoft.com/office/drawing/2014/main" id="{C3569A0E-02B6-FFB5-EA65-3F3BD3FA06BD}"/>
              </a:ext>
            </a:extLst>
          </p:cNvPr>
          <p:cNvGrpSpPr/>
          <p:nvPr/>
        </p:nvGrpSpPr>
        <p:grpSpPr>
          <a:xfrm>
            <a:off x="4205945" y="5677527"/>
            <a:ext cx="208080" cy="432360"/>
            <a:chOff x="4205945" y="5677527"/>
            <a:chExt cx="208080" cy="432360"/>
          </a:xfrm>
        </p:grpSpPr>
        <mc:AlternateContent xmlns:mc="http://schemas.openxmlformats.org/markup-compatibility/2006" xmlns:p14="http://schemas.microsoft.com/office/powerpoint/2010/main">
          <mc:Choice Requires="p14">
            <p:contentPart p14:bwMode="auto" r:id="rId77">
              <p14:nvContentPartPr>
                <p14:cNvPr id="94" name="墨迹 93">
                  <a:extLst>
                    <a:ext uri="{FF2B5EF4-FFF2-40B4-BE49-F238E27FC236}">
                      <a16:creationId xmlns:a16="http://schemas.microsoft.com/office/drawing/2014/main" id="{93A0B78A-9B9F-6218-7749-C0391C2FB60B}"/>
                    </a:ext>
                  </a:extLst>
                </p14:cNvPr>
                <p14:cNvContentPartPr/>
                <p14:nvPr/>
              </p14:nvContentPartPr>
              <p14:xfrm>
                <a:off x="4205945" y="5677527"/>
                <a:ext cx="141480" cy="316800"/>
              </p14:xfrm>
            </p:contentPart>
          </mc:Choice>
          <mc:Fallback xmlns="">
            <p:pic>
              <p:nvPicPr>
                <p:cNvPr id="94" name="墨迹 93">
                  <a:extLst>
                    <a:ext uri="{FF2B5EF4-FFF2-40B4-BE49-F238E27FC236}">
                      <a16:creationId xmlns:a16="http://schemas.microsoft.com/office/drawing/2014/main" id="{93A0B78A-9B9F-6218-7749-C0391C2FB60B}"/>
                    </a:ext>
                  </a:extLst>
                </p:cNvPr>
                <p:cNvPicPr/>
                <p:nvPr/>
              </p:nvPicPr>
              <p:blipFill>
                <a:blip r:embed="rId78"/>
                <a:stretch>
                  <a:fillRect/>
                </a:stretch>
              </p:blipFill>
              <p:spPr>
                <a:xfrm>
                  <a:off x="4187945" y="5659527"/>
                  <a:ext cx="1771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95" name="墨迹 94">
                  <a:extLst>
                    <a:ext uri="{FF2B5EF4-FFF2-40B4-BE49-F238E27FC236}">
                      <a16:creationId xmlns:a16="http://schemas.microsoft.com/office/drawing/2014/main" id="{9AF5784F-B992-FA71-AB5F-63C2E84F4E03}"/>
                    </a:ext>
                  </a:extLst>
                </p14:cNvPr>
                <p14:cNvContentPartPr/>
                <p14:nvPr/>
              </p14:nvContentPartPr>
              <p14:xfrm>
                <a:off x="4362545" y="5984967"/>
                <a:ext cx="51480" cy="124920"/>
              </p14:xfrm>
            </p:contentPart>
          </mc:Choice>
          <mc:Fallback xmlns="">
            <p:pic>
              <p:nvPicPr>
                <p:cNvPr id="95" name="墨迹 94">
                  <a:extLst>
                    <a:ext uri="{FF2B5EF4-FFF2-40B4-BE49-F238E27FC236}">
                      <a16:creationId xmlns:a16="http://schemas.microsoft.com/office/drawing/2014/main" id="{9AF5784F-B992-FA71-AB5F-63C2E84F4E03}"/>
                    </a:ext>
                  </a:extLst>
                </p:cNvPr>
                <p:cNvPicPr/>
                <p:nvPr/>
              </p:nvPicPr>
              <p:blipFill>
                <a:blip r:embed="rId80"/>
                <a:stretch>
                  <a:fillRect/>
                </a:stretch>
              </p:blipFill>
              <p:spPr>
                <a:xfrm>
                  <a:off x="4344545" y="5966967"/>
                  <a:ext cx="87120" cy="160560"/>
                </a:xfrm>
                <a:prstGeom prst="rect">
                  <a:avLst/>
                </a:prstGeom>
              </p:spPr>
            </p:pic>
          </mc:Fallback>
        </mc:AlternateContent>
      </p:grpSp>
      <p:grpSp>
        <p:nvGrpSpPr>
          <p:cNvPr id="102" name="组合 101">
            <a:extLst>
              <a:ext uri="{FF2B5EF4-FFF2-40B4-BE49-F238E27FC236}">
                <a16:creationId xmlns:a16="http://schemas.microsoft.com/office/drawing/2014/main" id="{14214798-15E7-5162-1BF2-32D82AD42C4A}"/>
              </a:ext>
            </a:extLst>
          </p:cNvPr>
          <p:cNvGrpSpPr/>
          <p:nvPr/>
        </p:nvGrpSpPr>
        <p:grpSpPr>
          <a:xfrm>
            <a:off x="4618505" y="5477727"/>
            <a:ext cx="702360" cy="576000"/>
            <a:chOff x="4618505" y="5477727"/>
            <a:chExt cx="702360" cy="576000"/>
          </a:xfrm>
        </p:grpSpPr>
        <mc:AlternateContent xmlns:mc="http://schemas.openxmlformats.org/markup-compatibility/2006" xmlns:p14="http://schemas.microsoft.com/office/powerpoint/2010/main">
          <mc:Choice Requires="p14">
            <p:contentPart p14:bwMode="auto" r:id="rId81">
              <p14:nvContentPartPr>
                <p14:cNvPr id="97" name="墨迹 96">
                  <a:extLst>
                    <a:ext uri="{FF2B5EF4-FFF2-40B4-BE49-F238E27FC236}">
                      <a16:creationId xmlns:a16="http://schemas.microsoft.com/office/drawing/2014/main" id="{6B1A727A-6ECC-A57F-2CC1-72D3EB224DA8}"/>
                    </a:ext>
                  </a:extLst>
                </p14:cNvPr>
                <p14:cNvContentPartPr/>
                <p14:nvPr/>
              </p14:nvContentPartPr>
              <p14:xfrm>
                <a:off x="4618505" y="5688327"/>
                <a:ext cx="147600" cy="333000"/>
              </p14:xfrm>
            </p:contentPart>
          </mc:Choice>
          <mc:Fallback xmlns="">
            <p:pic>
              <p:nvPicPr>
                <p:cNvPr id="97" name="墨迹 96">
                  <a:extLst>
                    <a:ext uri="{FF2B5EF4-FFF2-40B4-BE49-F238E27FC236}">
                      <a16:creationId xmlns:a16="http://schemas.microsoft.com/office/drawing/2014/main" id="{6B1A727A-6ECC-A57F-2CC1-72D3EB224DA8}"/>
                    </a:ext>
                  </a:extLst>
                </p:cNvPr>
                <p:cNvPicPr/>
                <p:nvPr/>
              </p:nvPicPr>
              <p:blipFill>
                <a:blip r:embed="rId82"/>
                <a:stretch>
                  <a:fillRect/>
                </a:stretch>
              </p:blipFill>
              <p:spPr>
                <a:xfrm>
                  <a:off x="4600505" y="5670327"/>
                  <a:ext cx="1832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8" name="墨迹 97">
                  <a:extLst>
                    <a:ext uri="{FF2B5EF4-FFF2-40B4-BE49-F238E27FC236}">
                      <a16:creationId xmlns:a16="http://schemas.microsoft.com/office/drawing/2014/main" id="{EA509D19-48B6-660C-B2ED-8186089F4654}"/>
                    </a:ext>
                  </a:extLst>
                </p14:cNvPr>
                <p14:cNvContentPartPr/>
                <p14:nvPr/>
              </p14:nvContentPartPr>
              <p14:xfrm>
                <a:off x="4815785" y="5976687"/>
                <a:ext cx="30240" cy="77040"/>
              </p14:xfrm>
            </p:contentPart>
          </mc:Choice>
          <mc:Fallback xmlns="">
            <p:pic>
              <p:nvPicPr>
                <p:cNvPr id="98" name="墨迹 97">
                  <a:extLst>
                    <a:ext uri="{FF2B5EF4-FFF2-40B4-BE49-F238E27FC236}">
                      <a16:creationId xmlns:a16="http://schemas.microsoft.com/office/drawing/2014/main" id="{EA509D19-48B6-660C-B2ED-8186089F4654}"/>
                    </a:ext>
                  </a:extLst>
                </p:cNvPr>
                <p:cNvPicPr/>
                <p:nvPr/>
              </p:nvPicPr>
              <p:blipFill>
                <a:blip r:embed="rId84"/>
                <a:stretch>
                  <a:fillRect/>
                </a:stretch>
              </p:blipFill>
              <p:spPr>
                <a:xfrm>
                  <a:off x="4798145" y="5958687"/>
                  <a:ext cx="658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99" name="墨迹 98">
                  <a:extLst>
                    <a:ext uri="{FF2B5EF4-FFF2-40B4-BE49-F238E27FC236}">
                      <a16:creationId xmlns:a16="http://schemas.microsoft.com/office/drawing/2014/main" id="{DE7224E8-C252-15DB-FF05-3FB6ED3E5EEB}"/>
                    </a:ext>
                  </a:extLst>
                </p14:cNvPr>
                <p14:cNvContentPartPr/>
                <p14:nvPr/>
              </p14:nvContentPartPr>
              <p14:xfrm>
                <a:off x="4992185" y="5635407"/>
                <a:ext cx="236880" cy="188640"/>
              </p14:xfrm>
            </p:contentPart>
          </mc:Choice>
          <mc:Fallback xmlns="">
            <p:pic>
              <p:nvPicPr>
                <p:cNvPr id="99" name="墨迹 98">
                  <a:extLst>
                    <a:ext uri="{FF2B5EF4-FFF2-40B4-BE49-F238E27FC236}">
                      <a16:creationId xmlns:a16="http://schemas.microsoft.com/office/drawing/2014/main" id="{DE7224E8-C252-15DB-FF05-3FB6ED3E5EEB}"/>
                    </a:ext>
                  </a:extLst>
                </p:cNvPr>
                <p:cNvPicPr/>
                <p:nvPr/>
              </p:nvPicPr>
              <p:blipFill>
                <a:blip r:embed="rId86"/>
                <a:stretch>
                  <a:fillRect/>
                </a:stretch>
              </p:blipFill>
              <p:spPr>
                <a:xfrm>
                  <a:off x="4974545" y="5617407"/>
                  <a:ext cx="272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00" name="墨迹 99">
                  <a:extLst>
                    <a:ext uri="{FF2B5EF4-FFF2-40B4-BE49-F238E27FC236}">
                      <a16:creationId xmlns:a16="http://schemas.microsoft.com/office/drawing/2014/main" id="{9251128A-B225-3987-F6AB-33C2772DB44A}"/>
                    </a:ext>
                  </a:extLst>
                </p14:cNvPr>
                <p14:cNvContentPartPr/>
                <p14:nvPr/>
              </p14:nvContentPartPr>
              <p14:xfrm>
                <a:off x="5070665" y="5644047"/>
                <a:ext cx="50400" cy="278640"/>
              </p14:xfrm>
            </p:contentPart>
          </mc:Choice>
          <mc:Fallback xmlns="">
            <p:pic>
              <p:nvPicPr>
                <p:cNvPr id="100" name="墨迹 99">
                  <a:extLst>
                    <a:ext uri="{FF2B5EF4-FFF2-40B4-BE49-F238E27FC236}">
                      <a16:creationId xmlns:a16="http://schemas.microsoft.com/office/drawing/2014/main" id="{9251128A-B225-3987-F6AB-33C2772DB44A}"/>
                    </a:ext>
                  </a:extLst>
                </p:cNvPr>
                <p:cNvPicPr/>
                <p:nvPr/>
              </p:nvPicPr>
              <p:blipFill>
                <a:blip r:embed="rId88"/>
                <a:stretch>
                  <a:fillRect/>
                </a:stretch>
              </p:blipFill>
              <p:spPr>
                <a:xfrm>
                  <a:off x="5052665" y="5626047"/>
                  <a:ext cx="860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01" name="墨迹 100">
                  <a:extLst>
                    <a:ext uri="{FF2B5EF4-FFF2-40B4-BE49-F238E27FC236}">
                      <a16:creationId xmlns:a16="http://schemas.microsoft.com/office/drawing/2014/main" id="{9BA7E983-EBCE-F4A3-8DFD-924EAFC9E49D}"/>
                    </a:ext>
                  </a:extLst>
                </p14:cNvPr>
                <p14:cNvContentPartPr/>
                <p14:nvPr/>
              </p14:nvContentPartPr>
              <p14:xfrm>
                <a:off x="5220065" y="5477727"/>
                <a:ext cx="100800" cy="490680"/>
              </p14:xfrm>
            </p:contentPart>
          </mc:Choice>
          <mc:Fallback xmlns="">
            <p:pic>
              <p:nvPicPr>
                <p:cNvPr id="101" name="墨迹 100">
                  <a:extLst>
                    <a:ext uri="{FF2B5EF4-FFF2-40B4-BE49-F238E27FC236}">
                      <a16:creationId xmlns:a16="http://schemas.microsoft.com/office/drawing/2014/main" id="{9BA7E983-EBCE-F4A3-8DFD-924EAFC9E49D}"/>
                    </a:ext>
                  </a:extLst>
                </p:cNvPr>
                <p:cNvPicPr/>
                <p:nvPr/>
              </p:nvPicPr>
              <p:blipFill>
                <a:blip r:embed="rId90"/>
                <a:stretch>
                  <a:fillRect/>
                </a:stretch>
              </p:blipFill>
              <p:spPr>
                <a:xfrm>
                  <a:off x="5202425" y="5460087"/>
                  <a:ext cx="136440" cy="526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
            <p14:nvContentPartPr>
              <p14:cNvPr id="108" name="墨迹 107">
                <a:extLst>
                  <a:ext uri="{FF2B5EF4-FFF2-40B4-BE49-F238E27FC236}">
                    <a16:creationId xmlns:a16="http://schemas.microsoft.com/office/drawing/2014/main" id="{E6FC21F4-652E-F423-8236-240F89352B02}"/>
                  </a:ext>
                </a:extLst>
              </p14:cNvPr>
              <p14:cNvContentPartPr/>
              <p14:nvPr/>
            </p14:nvContentPartPr>
            <p14:xfrm>
              <a:off x="2684945" y="5718567"/>
              <a:ext cx="473400" cy="9720"/>
            </p14:xfrm>
          </p:contentPart>
        </mc:Choice>
        <mc:Fallback xmlns="">
          <p:pic>
            <p:nvPicPr>
              <p:cNvPr id="108" name="墨迹 107">
                <a:extLst>
                  <a:ext uri="{FF2B5EF4-FFF2-40B4-BE49-F238E27FC236}">
                    <a16:creationId xmlns:a16="http://schemas.microsoft.com/office/drawing/2014/main" id="{E6FC21F4-652E-F423-8236-240F89352B02}"/>
                  </a:ext>
                </a:extLst>
              </p:cNvPr>
              <p:cNvPicPr/>
              <p:nvPr/>
            </p:nvPicPr>
            <p:blipFill>
              <a:blip r:embed="rId92"/>
              <a:stretch>
                <a:fillRect/>
              </a:stretch>
            </p:blipFill>
            <p:spPr>
              <a:xfrm>
                <a:off x="2666945" y="5700927"/>
                <a:ext cx="5090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2" name="墨迹 71">
                <a:extLst>
                  <a:ext uri="{FF2B5EF4-FFF2-40B4-BE49-F238E27FC236}">
                    <a16:creationId xmlns:a16="http://schemas.microsoft.com/office/drawing/2014/main" id="{D877E815-A362-D703-55C9-A39A7B2E057A}"/>
                  </a:ext>
                </a:extLst>
              </p14:cNvPr>
              <p14:cNvContentPartPr/>
              <p14:nvPr/>
            </p14:nvContentPartPr>
            <p14:xfrm>
              <a:off x="2116145" y="5411127"/>
              <a:ext cx="419040" cy="469800"/>
            </p14:xfrm>
          </p:contentPart>
        </mc:Choice>
        <mc:Fallback xmlns="">
          <p:pic>
            <p:nvPicPr>
              <p:cNvPr id="72" name="墨迹 71">
                <a:extLst>
                  <a:ext uri="{FF2B5EF4-FFF2-40B4-BE49-F238E27FC236}">
                    <a16:creationId xmlns:a16="http://schemas.microsoft.com/office/drawing/2014/main" id="{D877E815-A362-D703-55C9-A39A7B2E057A}"/>
                  </a:ext>
                </a:extLst>
              </p:cNvPr>
              <p:cNvPicPr/>
              <p:nvPr/>
            </p:nvPicPr>
            <p:blipFill>
              <a:blip r:embed="rId94"/>
              <a:stretch>
                <a:fillRect/>
              </a:stretch>
            </p:blipFill>
            <p:spPr>
              <a:xfrm>
                <a:off x="2098505" y="5393487"/>
                <a:ext cx="45468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3" name="墨迹 72">
                <a:extLst>
                  <a:ext uri="{FF2B5EF4-FFF2-40B4-BE49-F238E27FC236}">
                    <a16:creationId xmlns:a16="http://schemas.microsoft.com/office/drawing/2014/main" id="{27B0916A-3862-D44C-687D-CB2069DBF6A2}"/>
                  </a:ext>
                </a:extLst>
              </p14:cNvPr>
              <p14:cNvContentPartPr/>
              <p14:nvPr/>
            </p14:nvContentPartPr>
            <p14:xfrm>
              <a:off x="2227745" y="5616687"/>
              <a:ext cx="383760" cy="362880"/>
            </p14:xfrm>
          </p:contentPart>
        </mc:Choice>
        <mc:Fallback xmlns="">
          <p:pic>
            <p:nvPicPr>
              <p:cNvPr id="73" name="墨迹 72">
                <a:extLst>
                  <a:ext uri="{FF2B5EF4-FFF2-40B4-BE49-F238E27FC236}">
                    <a16:creationId xmlns:a16="http://schemas.microsoft.com/office/drawing/2014/main" id="{27B0916A-3862-D44C-687D-CB2069DBF6A2}"/>
                  </a:ext>
                </a:extLst>
              </p:cNvPr>
              <p:cNvPicPr/>
              <p:nvPr/>
            </p:nvPicPr>
            <p:blipFill>
              <a:blip r:embed="rId96"/>
              <a:stretch>
                <a:fillRect/>
              </a:stretch>
            </p:blipFill>
            <p:spPr>
              <a:xfrm>
                <a:off x="2209745" y="5599047"/>
                <a:ext cx="41940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4" name="墨迹 73">
                <a:extLst>
                  <a:ext uri="{FF2B5EF4-FFF2-40B4-BE49-F238E27FC236}">
                    <a16:creationId xmlns:a16="http://schemas.microsoft.com/office/drawing/2014/main" id="{04D77393-C43C-8A95-FD23-78DE1268FC71}"/>
                  </a:ext>
                </a:extLst>
              </p14:cNvPr>
              <p14:cNvContentPartPr/>
              <p14:nvPr/>
            </p14:nvContentPartPr>
            <p14:xfrm>
              <a:off x="2277425" y="5710287"/>
              <a:ext cx="66600" cy="103680"/>
            </p14:xfrm>
          </p:contentPart>
        </mc:Choice>
        <mc:Fallback xmlns="">
          <p:pic>
            <p:nvPicPr>
              <p:cNvPr id="74" name="墨迹 73">
                <a:extLst>
                  <a:ext uri="{FF2B5EF4-FFF2-40B4-BE49-F238E27FC236}">
                    <a16:creationId xmlns:a16="http://schemas.microsoft.com/office/drawing/2014/main" id="{04D77393-C43C-8A95-FD23-78DE1268FC71}"/>
                  </a:ext>
                </a:extLst>
              </p:cNvPr>
              <p:cNvPicPr/>
              <p:nvPr/>
            </p:nvPicPr>
            <p:blipFill>
              <a:blip r:embed="rId98"/>
              <a:stretch>
                <a:fillRect/>
              </a:stretch>
            </p:blipFill>
            <p:spPr>
              <a:xfrm>
                <a:off x="2259785" y="5692647"/>
                <a:ext cx="1022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5" name="墨迹 74">
                <a:extLst>
                  <a:ext uri="{FF2B5EF4-FFF2-40B4-BE49-F238E27FC236}">
                    <a16:creationId xmlns:a16="http://schemas.microsoft.com/office/drawing/2014/main" id="{FFA04493-E7D0-E942-3B6E-BE84316BA578}"/>
                  </a:ext>
                </a:extLst>
              </p14:cNvPr>
              <p14:cNvContentPartPr/>
              <p14:nvPr/>
            </p14:nvContentPartPr>
            <p14:xfrm>
              <a:off x="2327465" y="5717847"/>
              <a:ext cx="216720" cy="110880"/>
            </p14:xfrm>
          </p:contentPart>
        </mc:Choice>
        <mc:Fallback xmlns="">
          <p:pic>
            <p:nvPicPr>
              <p:cNvPr id="75" name="墨迹 74">
                <a:extLst>
                  <a:ext uri="{FF2B5EF4-FFF2-40B4-BE49-F238E27FC236}">
                    <a16:creationId xmlns:a16="http://schemas.microsoft.com/office/drawing/2014/main" id="{FFA04493-E7D0-E942-3B6E-BE84316BA578}"/>
                  </a:ext>
                </a:extLst>
              </p:cNvPr>
              <p:cNvPicPr/>
              <p:nvPr/>
            </p:nvPicPr>
            <p:blipFill>
              <a:blip r:embed="rId100"/>
              <a:stretch>
                <a:fillRect/>
              </a:stretch>
            </p:blipFill>
            <p:spPr>
              <a:xfrm>
                <a:off x="2309465" y="5700207"/>
                <a:ext cx="2523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7" name="墨迹 76">
                <a:extLst>
                  <a:ext uri="{FF2B5EF4-FFF2-40B4-BE49-F238E27FC236}">
                    <a16:creationId xmlns:a16="http://schemas.microsoft.com/office/drawing/2014/main" id="{962A6456-F5CF-976B-773B-202951CBF728}"/>
                  </a:ext>
                </a:extLst>
              </p14:cNvPr>
              <p14:cNvContentPartPr/>
              <p14:nvPr/>
            </p14:nvContentPartPr>
            <p14:xfrm>
              <a:off x="2676665" y="5510847"/>
              <a:ext cx="61560" cy="146880"/>
            </p14:xfrm>
          </p:contentPart>
        </mc:Choice>
        <mc:Fallback xmlns="">
          <p:pic>
            <p:nvPicPr>
              <p:cNvPr id="77" name="墨迹 76">
                <a:extLst>
                  <a:ext uri="{FF2B5EF4-FFF2-40B4-BE49-F238E27FC236}">
                    <a16:creationId xmlns:a16="http://schemas.microsoft.com/office/drawing/2014/main" id="{962A6456-F5CF-976B-773B-202951CBF728}"/>
                  </a:ext>
                </a:extLst>
              </p:cNvPr>
              <p:cNvPicPr/>
              <p:nvPr/>
            </p:nvPicPr>
            <p:blipFill>
              <a:blip r:embed="rId102"/>
              <a:stretch>
                <a:fillRect/>
              </a:stretch>
            </p:blipFill>
            <p:spPr>
              <a:xfrm>
                <a:off x="2658665" y="5493207"/>
                <a:ext cx="972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8" name="墨迹 77">
                <a:extLst>
                  <a:ext uri="{FF2B5EF4-FFF2-40B4-BE49-F238E27FC236}">
                    <a16:creationId xmlns:a16="http://schemas.microsoft.com/office/drawing/2014/main" id="{65006C05-7BBD-4989-37C7-F4752E7C58C9}"/>
                  </a:ext>
                </a:extLst>
              </p14:cNvPr>
              <p14:cNvContentPartPr/>
              <p14:nvPr/>
            </p14:nvContentPartPr>
            <p14:xfrm>
              <a:off x="2742905" y="5500767"/>
              <a:ext cx="294120" cy="179640"/>
            </p14:xfrm>
          </p:contentPart>
        </mc:Choice>
        <mc:Fallback xmlns="">
          <p:pic>
            <p:nvPicPr>
              <p:cNvPr id="78" name="墨迹 77">
                <a:extLst>
                  <a:ext uri="{FF2B5EF4-FFF2-40B4-BE49-F238E27FC236}">
                    <a16:creationId xmlns:a16="http://schemas.microsoft.com/office/drawing/2014/main" id="{65006C05-7BBD-4989-37C7-F4752E7C58C9}"/>
                  </a:ext>
                </a:extLst>
              </p:cNvPr>
              <p:cNvPicPr/>
              <p:nvPr/>
            </p:nvPicPr>
            <p:blipFill>
              <a:blip r:embed="rId104"/>
              <a:stretch>
                <a:fillRect/>
              </a:stretch>
            </p:blipFill>
            <p:spPr>
              <a:xfrm>
                <a:off x="2724905" y="5483127"/>
                <a:ext cx="3297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9" name="墨迹 78">
                <a:extLst>
                  <a:ext uri="{FF2B5EF4-FFF2-40B4-BE49-F238E27FC236}">
                    <a16:creationId xmlns:a16="http://schemas.microsoft.com/office/drawing/2014/main" id="{79AE7903-B76F-EFB1-FEA4-48D33C6F409E}"/>
                  </a:ext>
                </a:extLst>
              </p14:cNvPr>
              <p14:cNvContentPartPr/>
              <p14:nvPr/>
            </p14:nvContentPartPr>
            <p14:xfrm>
              <a:off x="2776385" y="5609847"/>
              <a:ext cx="245160" cy="18000"/>
            </p14:xfrm>
          </p:contentPart>
        </mc:Choice>
        <mc:Fallback xmlns="">
          <p:pic>
            <p:nvPicPr>
              <p:cNvPr id="79" name="墨迹 78">
                <a:extLst>
                  <a:ext uri="{FF2B5EF4-FFF2-40B4-BE49-F238E27FC236}">
                    <a16:creationId xmlns:a16="http://schemas.microsoft.com/office/drawing/2014/main" id="{79AE7903-B76F-EFB1-FEA4-48D33C6F409E}"/>
                  </a:ext>
                </a:extLst>
              </p:cNvPr>
              <p:cNvPicPr/>
              <p:nvPr/>
            </p:nvPicPr>
            <p:blipFill>
              <a:blip r:embed="rId106"/>
              <a:stretch>
                <a:fillRect/>
              </a:stretch>
            </p:blipFill>
            <p:spPr>
              <a:xfrm>
                <a:off x="2758385" y="5592207"/>
                <a:ext cx="2808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0" name="墨迹 79">
                <a:extLst>
                  <a:ext uri="{FF2B5EF4-FFF2-40B4-BE49-F238E27FC236}">
                    <a16:creationId xmlns:a16="http://schemas.microsoft.com/office/drawing/2014/main" id="{65D5D546-5E61-41A9-A9F3-251AFDC23826}"/>
                  </a:ext>
                </a:extLst>
              </p14:cNvPr>
              <p14:cNvContentPartPr/>
              <p14:nvPr/>
            </p14:nvContentPartPr>
            <p14:xfrm>
              <a:off x="2734625" y="5694087"/>
              <a:ext cx="298080" cy="360"/>
            </p14:xfrm>
          </p:contentPart>
        </mc:Choice>
        <mc:Fallback xmlns="">
          <p:pic>
            <p:nvPicPr>
              <p:cNvPr id="80" name="墨迹 79">
                <a:extLst>
                  <a:ext uri="{FF2B5EF4-FFF2-40B4-BE49-F238E27FC236}">
                    <a16:creationId xmlns:a16="http://schemas.microsoft.com/office/drawing/2014/main" id="{65D5D546-5E61-41A9-A9F3-251AFDC23826}"/>
                  </a:ext>
                </a:extLst>
              </p:cNvPr>
              <p:cNvPicPr/>
              <p:nvPr/>
            </p:nvPicPr>
            <p:blipFill>
              <a:blip r:embed="rId108"/>
              <a:stretch>
                <a:fillRect/>
              </a:stretch>
            </p:blipFill>
            <p:spPr>
              <a:xfrm>
                <a:off x="2716985" y="5676087"/>
                <a:ext cx="3337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2" name="墨迹 81">
                <a:extLst>
                  <a:ext uri="{FF2B5EF4-FFF2-40B4-BE49-F238E27FC236}">
                    <a16:creationId xmlns:a16="http://schemas.microsoft.com/office/drawing/2014/main" id="{FBA7ED3E-056E-E4AB-6521-0014E1BE30CC}"/>
                  </a:ext>
                </a:extLst>
              </p14:cNvPr>
              <p14:cNvContentPartPr/>
              <p14:nvPr/>
            </p14:nvContentPartPr>
            <p14:xfrm>
              <a:off x="2742905" y="5826927"/>
              <a:ext cx="38160" cy="95040"/>
            </p14:xfrm>
          </p:contentPart>
        </mc:Choice>
        <mc:Fallback xmlns="">
          <p:pic>
            <p:nvPicPr>
              <p:cNvPr id="82" name="墨迹 81">
                <a:extLst>
                  <a:ext uri="{FF2B5EF4-FFF2-40B4-BE49-F238E27FC236}">
                    <a16:creationId xmlns:a16="http://schemas.microsoft.com/office/drawing/2014/main" id="{FBA7ED3E-056E-E4AB-6521-0014E1BE30CC}"/>
                  </a:ext>
                </a:extLst>
              </p:cNvPr>
              <p:cNvPicPr/>
              <p:nvPr/>
            </p:nvPicPr>
            <p:blipFill>
              <a:blip r:embed="rId110"/>
              <a:stretch>
                <a:fillRect/>
              </a:stretch>
            </p:blipFill>
            <p:spPr>
              <a:xfrm>
                <a:off x="2724905" y="5809287"/>
                <a:ext cx="738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4" name="墨迹 83">
                <a:extLst>
                  <a:ext uri="{FF2B5EF4-FFF2-40B4-BE49-F238E27FC236}">
                    <a16:creationId xmlns:a16="http://schemas.microsoft.com/office/drawing/2014/main" id="{F49859DD-BD66-C716-5BAD-0EFA04F55A3F}"/>
                  </a:ext>
                </a:extLst>
              </p14:cNvPr>
              <p14:cNvContentPartPr/>
              <p14:nvPr/>
            </p14:nvContentPartPr>
            <p14:xfrm>
              <a:off x="2767745" y="5785167"/>
              <a:ext cx="346320" cy="153720"/>
            </p14:xfrm>
          </p:contentPart>
        </mc:Choice>
        <mc:Fallback xmlns="">
          <p:pic>
            <p:nvPicPr>
              <p:cNvPr id="84" name="墨迹 83">
                <a:extLst>
                  <a:ext uri="{FF2B5EF4-FFF2-40B4-BE49-F238E27FC236}">
                    <a16:creationId xmlns:a16="http://schemas.microsoft.com/office/drawing/2014/main" id="{F49859DD-BD66-C716-5BAD-0EFA04F55A3F}"/>
                  </a:ext>
                </a:extLst>
              </p:cNvPr>
              <p:cNvPicPr/>
              <p:nvPr/>
            </p:nvPicPr>
            <p:blipFill>
              <a:blip r:embed="rId112"/>
              <a:stretch>
                <a:fillRect/>
              </a:stretch>
            </p:blipFill>
            <p:spPr>
              <a:xfrm>
                <a:off x="2749745" y="5767527"/>
                <a:ext cx="38196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5" name="墨迹 84">
                <a:extLst>
                  <a:ext uri="{FF2B5EF4-FFF2-40B4-BE49-F238E27FC236}">
                    <a16:creationId xmlns:a16="http://schemas.microsoft.com/office/drawing/2014/main" id="{3994E915-78BD-1290-F8BD-4C7392DD9EF8}"/>
                  </a:ext>
                </a:extLst>
              </p14:cNvPr>
              <p14:cNvContentPartPr/>
              <p14:nvPr/>
            </p14:nvContentPartPr>
            <p14:xfrm>
              <a:off x="2776385" y="5818287"/>
              <a:ext cx="269280" cy="360"/>
            </p14:xfrm>
          </p:contentPart>
        </mc:Choice>
        <mc:Fallback xmlns="">
          <p:pic>
            <p:nvPicPr>
              <p:cNvPr id="85" name="墨迹 84">
                <a:extLst>
                  <a:ext uri="{FF2B5EF4-FFF2-40B4-BE49-F238E27FC236}">
                    <a16:creationId xmlns:a16="http://schemas.microsoft.com/office/drawing/2014/main" id="{3994E915-78BD-1290-F8BD-4C7392DD9EF8}"/>
                  </a:ext>
                </a:extLst>
              </p:cNvPr>
              <p:cNvPicPr/>
              <p:nvPr/>
            </p:nvPicPr>
            <p:blipFill>
              <a:blip r:embed="rId114"/>
              <a:stretch>
                <a:fillRect/>
              </a:stretch>
            </p:blipFill>
            <p:spPr>
              <a:xfrm>
                <a:off x="2758385" y="5800647"/>
                <a:ext cx="304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6" name="墨迹 85">
                <a:extLst>
                  <a:ext uri="{FF2B5EF4-FFF2-40B4-BE49-F238E27FC236}">
                    <a16:creationId xmlns:a16="http://schemas.microsoft.com/office/drawing/2014/main" id="{E512DDFE-4A50-5A23-EC45-212FDB0A49F9}"/>
                  </a:ext>
                </a:extLst>
              </p14:cNvPr>
              <p14:cNvContentPartPr/>
              <p14:nvPr/>
            </p14:nvContentPartPr>
            <p14:xfrm>
              <a:off x="2767745" y="5876967"/>
              <a:ext cx="287640" cy="25920"/>
            </p14:xfrm>
          </p:contentPart>
        </mc:Choice>
        <mc:Fallback xmlns="">
          <p:pic>
            <p:nvPicPr>
              <p:cNvPr id="86" name="墨迹 85">
                <a:extLst>
                  <a:ext uri="{FF2B5EF4-FFF2-40B4-BE49-F238E27FC236}">
                    <a16:creationId xmlns:a16="http://schemas.microsoft.com/office/drawing/2014/main" id="{E512DDFE-4A50-5A23-EC45-212FDB0A49F9}"/>
                  </a:ext>
                </a:extLst>
              </p:cNvPr>
              <p:cNvPicPr/>
              <p:nvPr/>
            </p:nvPicPr>
            <p:blipFill>
              <a:blip r:embed="rId116"/>
              <a:stretch>
                <a:fillRect/>
              </a:stretch>
            </p:blipFill>
            <p:spPr>
              <a:xfrm>
                <a:off x="2749745" y="5858967"/>
                <a:ext cx="3232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7" name="墨迹 86">
                <a:extLst>
                  <a:ext uri="{FF2B5EF4-FFF2-40B4-BE49-F238E27FC236}">
                    <a16:creationId xmlns:a16="http://schemas.microsoft.com/office/drawing/2014/main" id="{8CC32C23-BA01-A0D7-B845-F39FB54BE19D}"/>
                  </a:ext>
                </a:extLst>
              </p14:cNvPr>
              <p14:cNvContentPartPr/>
              <p14:nvPr/>
            </p14:nvContentPartPr>
            <p14:xfrm>
              <a:off x="2892665" y="5793807"/>
              <a:ext cx="18720" cy="275040"/>
            </p14:xfrm>
          </p:contentPart>
        </mc:Choice>
        <mc:Fallback xmlns="">
          <p:pic>
            <p:nvPicPr>
              <p:cNvPr id="87" name="墨迹 86">
                <a:extLst>
                  <a:ext uri="{FF2B5EF4-FFF2-40B4-BE49-F238E27FC236}">
                    <a16:creationId xmlns:a16="http://schemas.microsoft.com/office/drawing/2014/main" id="{8CC32C23-BA01-A0D7-B845-F39FB54BE19D}"/>
                  </a:ext>
                </a:extLst>
              </p:cNvPr>
              <p:cNvPicPr/>
              <p:nvPr/>
            </p:nvPicPr>
            <p:blipFill>
              <a:blip r:embed="rId118"/>
              <a:stretch>
                <a:fillRect/>
              </a:stretch>
            </p:blipFill>
            <p:spPr>
              <a:xfrm>
                <a:off x="2874665" y="5775807"/>
                <a:ext cx="543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8" name="墨迹 87">
                <a:extLst>
                  <a:ext uri="{FF2B5EF4-FFF2-40B4-BE49-F238E27FC236}">
                    <a16:creationId xmlns:a16="http://schemas.microsoft.com/office/drawing/2014/main" id="{72A21739-ED7A-04ED-8158-F0F7878DAAF2}"/>
                  </a:ext>
                </a:extLst>
              </p14:cNvPr>
              <p14:cNvContentPartPr/>
              <p14:nvPr/>
            </p14:nvContentPartPr>
            <p14:xfrm>
              <a:off x="2809145" y="5984247"/>
              <a:ext cx="174240" cy="18000"/>
            </p14:xfrm>
          </p:contentPart>
        </mc:Choice>
        <mc:Fallback xmlns="">
          <p:pic>
            <p:nvPicPr>
              <p:cNvPr id="88" name="墨迹 87">
                <a:extLst>
                  <a:ext uri="{FF2B5EF4-FFF2-40B4-BE49-F238E27FC236}">
                    <a16:creationId xmlns:a16="http://schemas.microsoft.com/office/drawing/2014/main" id="{72A21739-ED7A-04ED-8158-F0F7878DAAF2}"/>
                  </a:ext>
                </a:extLst>
              </p:cNvPr>
              <p:cNvPicPr/>
              <p:nvPr/>
            </p:nvPicPr>
            <p:blipFill>
              <a:blip r:embed="rId120"/>
              <a:stretch>
                <a:fillRect/>
              </a:stretch>
            </p:blipFill>
            <p:spPr>
              <a:xfrm>
                <a:off x="2791505" y="5966607"/>
                <a:ext cx="2098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9" name="墨迹 88">
                <a:extLst>
                  <a:ext uri="{FF2B5EF4-FFF2-40B4-BE49-F238E27FC236}">
                    <a16:creationId xmlns:a16="http://schemas.microsoft.com/office/drawing/2014/main" id="{21A9D374-718B-DE4B-7D3C-10EB5EB79323}"/>
                  </a:ext>
                </a:extLst>
              </p14:cNvPr>
              <p14:cNvContentPartPr/>
              <p14:nvPr/>
            </p14:nvContentPartPr>
            <p14:xfrm>
              <a:off x="2717705" y="6084687"/>
              <a:ext cx="363240" cy="11880"/>
            </p14:xfrm>
          </p:contentPart>
        </mc:Choice>
        <mc:Fallback xmlns="">
          <p:pic>
            <p:nvPicPr>
              <p:cNvPr id="89" name="墨迹 88">
                <a:extLst>
                  <a:ext uri="{FF2B5EF4-FFF2-40B4-BE49-F238E27FC236}">
                    <a16:creationId xmlns:a16="http://schemas.microsoft.com/office/drawing/2014/main" id="{21A9D374-718B-DE4B-7D3C-10EB5EB79323}"/>
                  </a:ext>
                </a:extLst>
              </p:cNvPr>
              <p:cNvPicPr/>
              <p:nvPr/>
            </p:nvPicPr>
            <p:blipFill>
              <a:blip r:embed="rId122"/>
              <a:stretch>
                <a:fillRect/>
              </a:stretch>
            </p:blipFill>
            <p:spPr>
              <a:xfrm>
                <a:off x="2700065" y="6066687"/>
                <a:ext cx="398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1" name="墨迹 110">
                <a:extLst>
                  <a:ext uri="{FF2B5EF4-FFF2-40B4-BE49-F238E27FC236}">
                    <a16:creationId xmlns:a16="http://schemas.microsoft.com/office/drawing/2014/main" id="{12C2B881-C7A9-E7FA-EFF4-BD9906CFFA6D}"/>
                  </a:ext>
                </a:extLst>
              </p14:cNvPr>
              <p14:cNvContentPartPr/>
              <p14:nvPr/>
            </p14:nvContentPartPr>
            <p14:xfrm>
              <a:off x="1570025" y="6167487"/>
              <a:ext cx="92520" cy="218880"/>
            </p14:xfrm>
          </p:contentPart>
        </mc:Choice>
        <mc:Fallback xmlns="">
          <p:pic>
            <p:nvPicPr>
              <p:cNvPr id="111" name="墨迹 110">
                <a:extLst>
                  <a:ext uri="{FF2B5EF4-FFF2-40B4-BE49-F238E27FC236}">
                    <a16:creationId xmlns:a16="http://schemas.microsoft.com/office/drawing/2014/main" id="{12C2B881-C7A9-E7FA-EFF4-BD9906CFFA6D}"/>
                  </a:ext>
                </a:extLst>
              </p:cNvPr>
              <p:cNvPicPr/>
              <p:nvPr/>
            </p:nvPicPr>
            <p:blipFill>
              <a:blip r:embed="rId124"/>
              <a:stretch>
                <a:fillRect/>
              </a:stretch>
            </p:blipFill>
            <p:spPr>
              <a:xfrm>
                <a:off x="1552385" y="6149847"/>
                <a:ext cx="1281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2" name="墨迹 111">
                <a:extLst>
                  <a:ext uri="{FF2B5EF4-FFF2-40B4-BE49-F238E27FC236}">
                    <a16:creationId xmlns:a16="http://schemas.microsoft.com/office/drawing/2014/main" id="{2189C5C8-900E-A464-99A8-11E05F6D08F4}"/>
                  </a:ext>
                </a:extLst>
              </p14:cNvPr>
              <p14:cNvContentPartPr/>
              <p14:nvPr/>
            </p14:nvContentPartPr>
            <p14:xfrm>
              <a:off x="1612145" y="6267207"/>
              <a:ext cx="54720" cy="48600"/>
            </p14:xfrm>
          </p:contentPart>
        </mc:Choice>
        <mc:Fallback xmlns="">
          <p:pic>
            <p:nvPicPr>
              <p:cNvPr id="112" name="墨迹 111">
                <a:extLst>
                  <a:ext uri="{FF2B5EF4-FFF2-40B4-BE49-F238E27FC236}">
                    <a16:creationId xmlns:a16="http://schemas.microsoft.com/office/drawing/2014/main" id="{2189C5C8-900E-A464-99A8-11E05F6D08F4}"/>
                  </a:ext>
                </a:extLst>
              </p:cNvPr>
              <p:cNvPicPr/>
              <p:nvPr/>
            </p:nvPicPr>
            <p:blipFill>
              <a:blip r:embed="rId126"/>
              <a:stretch>
                <a:fillRect/>
              </a:stretch>
            </p:blipFill>
            <p:spPr>
              <a:xfrm>
                <a:off x="1594505" y="6249567"/>
                <a:ext cx="903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3" name="墨迹 112">
                <a:extLst>
                  <a:ext uri="{FF2B5EF4-FFF2-40B4-BE49-F238E27FC236}">
                    <a16:creationId xmlns:a16="http://schemas.microsoft.com/office/drawing/2014/main" id="{46642722-6492-CA8C-FCC6-5CA08ED5AA97}"/>
                  </a:ext>
                </a:extLst>
              </p14:cNvPr>
              <p14:cNvContentPartPr/>
              <p14:nvPr/>
            </p14:nvContentPartPr>
            <p14:xfrm>
              <a:off x="1705745" y="6217527"/>
              <a:ext cx="38160" cy="111960"/>
            </p14:xfrm>
          </p:contentPart>
        </mc:Choice>
        <mc:Fallback xmlns="">
          <p:pic>
            <p:nvPicPr>
              <p:cNvPr id="113" name="墨迹 112">
                <a:extLst>
                  <a:ext uri="{FF2B5EF4-FFF2-40B4-BE49-F238E27FC236}">
                    <a16:creationId xmlns:a16="http://schemas.microsoft.com/office/drawing/2014/main" id="{46642722-6492-CA8C-FCC6-5CA08ED5AA97}"/>
                  </a:ext>
                </a:extLst>
              </p:cNvPr>
              <p:cNvPicPr/>
              <p:nvPr/>
            </p:nvPicPr>
            <p:blipFill>
              <a:blip r:embed="rId128"/>
              <a:stretch>
                <a:fillRect/>
              </a:stretch>
            </p:blipFill>
            <p:spPr>
              <a:xfrm>
                <a:off x="1687745" y="6199527"/>
                <a:ext cx="738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4" name="墨迹 113">
                <a:extLst>
                  <a:ext uri="{FF2B5EF4-FFF2-40B4-BE49-F238E27FC236}">
                    <a16:creationId xmlns:a16="http://schemas.microsoft.com/office/drawing/2014/main" id="{B2E14E9D-0F20-4CFA-162D-8EA890B1C560}"/>
                  </a:ext>
                </a:extLst>
              </p14:cNvPr>
              <p14:cNvContentPartPr/>
              <p14:nvPr/>
            </p14:nvContentPartPr>
            <p14:xfrm>
              <a:off x="1745345" y="6258927"/>
              <a:ext cx="65160" cy="19800"/>
            </p14:xfrm>
          </p:contentPart>
        </mc:Choice>
        <mc:Fallback xmlns="">
          <p:pic>
            <p:nvPicPr>
              <p:cNvPr id="114" name="墨迹 113">
                <a:extLst>
                  <a:ext uri="{FF2B5EF4-FFF2-40B4-BE49-F238E27FC236}">
                    <a16:creationId xmlns:a16="http://schemas.microsoft.com/office/drawing/2014/main" id="{B2E14E9D-0F20-4CFA-162D-8EA890B1C560}"/>
                  </a:ext>
                </a:extLst>
              </p:cNvPr>
              <p:cNvPicPr/>
              <p:nvPr/>
            </p:nvPicPr>
            <p:blipFill>
              <a:blip r:embed="rId130"/>
              <a:stretch>
                <a:fillRect/>
              </a:stretch>
            </p:blipFill>
            <p:spPr>
              <a:xfrm>
                <a:off x="1727705" y="6241287"/>
                <a:ext cx="1008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5" name="墨迹 114">
                <a:extLst>
                  <a:ext uri="{FF2B5EF4-FFF2-40B4-BE49-F238E27FC236}">
                    <a16:creationId xmlns:a16="http://schemas.microsoft.com/office/drawing/2014/main" id="{D71A3ABD-34B3-E4B8-0C15-56CE8B766B60}"/>
                  </a:ext>
                </a:extLst>
              </p14:cNvPr>
              <p14:cNvContentPartPr/>
              <p14:nvPr/>
            </p14:nvContentPartPr>
            <p14:xfrm>
              <a:off x="1603865" y="6413727"/>
              <a:ext cx="186840" cy="4320"/>
            </p14:xfrm>
          </p:contentPart>
        </mc:Choice>
        <mc:Fallback xmlns="">
          <p:pic>
            <p:nvPicPr>
              <p:cNvPr id="115" name="墨迹 114">
                <a:extLst>
                  <a:ext uri="{FF2B5EF4-FFF2-40B4-BE49-F238E27FC236}">
                    <a16:creationId xmlns:a16="http://schemas.microsoft.com/office/drawing/2014/main" id="{D71A3ABD-34B3-E4B8-0C15-56CE8B766B60}"/>
                  </a:ext>
                </a:extLst>
              </p:cNvPr>
              <p:cNvPicPr/>
              <p:nvPr/>
            </p:nvPicPr>
            <p:blipFill>
              <a:blip r:embed="rId132"/>
              <a:stretch>
                <a:fillRect/>
              </a:stretch>
            </p:blipFill>
            <p:spPr>
              <a:xfrm>
                <a:off x="1586225" y="6395727"/>
                <a:ext cx="2224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6" name="墨迹 115">
                <a:extLst>
                  <a:ext uri="{FF2B5EF4-FFF2-40B4-BE49-F238E27FC236}">
                    <a16:creationId xmlns:a16="http://schemas.microsoft.com/office/drawing/2014/main" id="{ECA1A2D2-00E0-B54C-D111-C2C23073BAB3}"/>
                  </a:ext>
                </a:extLst>
              </p14:cNvPr>
              <p14:cNvContentPartPr/>
              <p14:nvPr/>
            </p14:nvContentPartPr>
            <p14:xfrm>
              <a:off x="1711505" y="6350367"/>
              <a:ext cx="9000" cy="125280"/>
            </p14:xfrm>
          </p:contentPart>
        </mc:Choice>
        <mc:Fallback xmlns="">
          <p:pic>
            <p:nvPicPr>
              <p:cNvPr id="116" name="墨迹 115">
                <a:extLst>
                  <a:ext uri="{FF2B5EF4-FFF2-40B4-BE49-F238E27FC236}">
                    <a16:creationId xmlns:a16="http://schemas.microsoft.com/office/drawing/2014/main" id="{ECA1A2D2-00E0-B54C-D111-C2C23073BAB3}"/>
                  </a:ext>
                </a:extLst>
              </p:cNvPr>
              <p:cNvPicPr/>
              <p:nvPr/>
            </p:nvPicPr>
            <p:blipFill>
              <a:blip r:embed="rId134"/>
              <a:stretch>
                <a:fillRect/>
              </a:stretch>
            </p:blipFill>
            <p:spPr>
              <a:xfrm>
                <a:off x="1693865" y="6332727"/>
                <a:ext cx="446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7" name="墨迹 116">
                <a:extLst>
                  <a:ext uri="{FF2B5EF4-FFF2-40B4-BE49-F238E27FC236}">
                    <a16:creationId xmlns:a16="http://schemas.microsoft.com/office/drawing/2014/main" id="{2CABE9BA-AA3B-4A76-2F3C-5123347355A7}"/>
                  </a:ext>
                </a:extLst>
              </p14:cNvPr>
              <p14:cNvContentPartPr/>
              <p14:nvPr/>
            </p14:nvContentPartPr>
            <p14:xfrm>
              <a:off x="1562465" y="6533607"/>
              <a:ext cx="250200" cy="25200"/>
            </p14:xfrm>
          </p:contentPart>
        </mc:Choice>
        <mc:Fallback xmlns="">
          <p:pic>
            <p:nvPicPr>
              <p:cNvPr id="117" name="墨迹 116">
                <a:extLst>
                  <a:ext uri="{FF2B5EF4-FFF2-40B4-BE49-F238E27FC236}">
                    <a16:creationId xmlns:a16="http://schemas.microsoft.com/office/drawing/2014/main" id="{2CABE9BA-AA3B-4A76-2F3C-5123347355A7}"/>
                  </a:ext>
                </a:extLst>
              </p:cNvPr>
              <p:cNvPicPr/>
              <p:nvPr/>
            </p:nvPicPr>
            <p:blipFill>
              <a:blip r:embed="rId136"/>
              <a:stretch>
                <a:fillRect/>
              </a:stretch>
            </p:blipFill>
            <p:spPr>
              <a:xfrm>
                <a:off x="1544465" y="6515607"/>
                <a:ext cx="2858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8" name="墨迹 117">
                <a:extLst>
                  <a:ext uri="{FF2B5EF4-FFF2-40B4-BE49-F238E27FC236}">
                    <a16:creationId xmlns:a16="http://schemas.microsoft.com/office/drawing/2014/main" id="{73FDA2A6-395F-35D7-B29B-806052117867}"/>
                  </a:ext>
                </a:extLst>
              </p14:cNvPr>
              <p14:cNvContentPartPr/>
              <p14:nvPr/>
            </p14:nvContentPartPr>
            <p14:xfrm>
              <a:off x="1869905" y="6342087"/>
              <a:ext cx="116640" cy="9000"/>
            </p14:xfrm>
          </p:contentPart>
        </mc:Choice>
        <mc:Fallback xmlns="">
          <p:pic>
            <p:nvPicPr>
              <p:cNvPr id="118" name="墨迹 117">
                <a:extLst>
                  <a:ext uri="{FF2B5EF4-FFF2-40B4-BE49-F238E27FC236}">
                    <a16:creationId xmlns:a16="http://schemas.microsoft.com/office/drawing/2014/main" id="{73FDA2A6-395F-35D7-B29B-806052117867}"/>
                  </a:ext>
                </a:extLst>
              </p:cNvPr>
              <p:cNvPicPr/>
              <p:nvPr/>
            </p:nvPicPr>
            <p:blipFill>
              <a:blip r:embed="rId138"/>
              <a:stretch>
                <a:fillRect/>
              </a:stretch>
            </p:blipFill>
            <p:spPr>
              <a:xfrm>
                <a:off x="1851905" y="6324087"/>
                <a:ext cx="152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9" name="墨迹 118">
                <a:extLst>
                  <a:ext uri="{FF2B5EF4-FFF2-40B4-BE49-F238E27FC236}">
                    <a16:creationId xmlns:a16="http://schemas.microsoft.com/office/drawing/2014/main" id="{EB296AA4-9956-B904-826F-A430C0110243}"/>
                  </a:ext>
                </a:extLst>
              </p14:cNvPr>
              <p14:cNvContentPartPr/>
              <p14:nvPr/>
            </p14:nvContentPartPr>
            <p14:xfrm>
              <a:off x="1932905" y="6142647"/>
              <a:ext cx="54000" cy="434160"/>
            </p14:xfrm>
          </p:contentPart>
        </mc:Choice>
        <mc:Fallback xmlns="">
          <p:pic>
            <p:nvPicPr>
              <p:cNvPr id="119" name="墨迹 118">
                <a:extLst>
                  <a:ext uri="{FF2B5EF4-FFF2-40B4-BE49-F238E27FC236}">
                    <a16:creationId xmlns:a16="http://schemas.microsoft.com/office/drawing/2014/main" id="{EB296AA4-9956-B904-826F-A430C0110243}"/>
                  </a:ext>
                </a:extLst>
              </p:cNvPr>
              <p:cNvPicPr/>
              <p:nvPr/>
            </p:nvPicPr>
            <p:blipFill>
              <a:blip r:embed="rId140"/>
              <a:stretch>
                <a:fillRect/>
              </a:stretch>
            </p:blipFill>
            <p:spPr>
              <a:xfrm>
                <a:off x="1914905" y="6125007"/>
                <a:ext cx="8964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0" name="墨迹 119">
                <a:extLst>
                  <a:ext uri="{FF2B5EF4-FFF2-40B4-BE49-F238E27FC236}">
                    <a16:creationId xmlns:a16="http://schemas.microsoft.com/office/drawing/2014/main" id="{145B3B57-18A6-EDD1-677A-346AA3A63025}"/>
                  </a:ext>
                </a:extLst>
              </p14:cNvPr>
              <p14:cNvContentPartPr/>
              <p14:nvPr/>
            </p14:nvContentPartPr>
            <p14:xfrm>
              <a:off x="1878905" y="6408687"/>
              <a:ext cx="41040" cy="99000"/>
            </p14:xfrm>
          </p:contentPart>
        </mc:Choice>
        <mc:Fallback xmlns="">
          <p:pic>
            <p:nvPicPr>
              <p:cNvPr id="120" name="墨迹 119">
                <a:extLst>
                  <a:ext uri="{FF2B5EF4-FFF2-40B4-BE49-F238E27FC236}">
                    <a16:creationId xmlns:a16="http://schemas.microsoft.com/office/drawing/2014/main" id="{145B3B57-18A6-EDD1-677A-346AA3A63025}"/>
                  </a:ext>
                </a:extLst>
              </p:cNvPr>
              <p:cNvPicPr/>
              <p:nvPr/>
            </p:nvPicPr>
            <p:blipFill>
              <a:blip r:embed="rId142"/>
              <a:stretch>
                <a:fillRect/>
              </a:stretch>
            </p:blipFill>
            <p:spPr>
              <a:xfrm>
                <a:off x="1861265" y="6390687"/>
                <a:ext cx="766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1" name="墨迹 120">
                <a:extLst>
                  <a:ext uri="{FF2B5EF4-FFF2-40B4-BE49-F238E27FC236}">
                    <a16:creationId xmlns:a16="http://schemas.microsoft.com/office/drawing/2014/main" id="{A7D85678-5422-749C-D463-10930C5FD58C}"/>
                  </a:ext>
                </a:extLst>
              </p14:cNvPr>
              <p14:cNvContentPartPr/>
              <p14:nvPr/>
            </p14:nvContentPartPr>
            <p14:xfrm>
              <a:off x="1961345" y="6466647"/>
              <a:ext cx="74880" cy="3960"/>
            </p14:xfrm>
          </p:contentPart>
        </mc:Choice>
        <mc:Fallback xmlns="">
          <p:pic>
            <p:nvPicPr>
              <p:cNvPr id="121" name="墨迹 120">
                <a:extLst>
                  <a:ext uri="{FF2B5EF4-FFF2-40B4-BE49-F238E27FC236}">
                    <a16:creationId xmlns:a16="http://schemas.microsoft.com/office/drawing/2014/main" id="{A7D85678-5422-749C-D463-10930C5FD58C}"/>
                  </a:ext>
                </a:extLst>
              </p:cNvPr>
              <p:cNvPicPr/>
              <p:nvPr/>
            </p:nvPicPr>
            <p:blipFill>
              <a:blip r:embed="rId144"/>
              <a:stretch>
                <a:fillRect/>
              </a:stretch>
            </p:blipFill>
            <p:spPr>
              <a:xfrm>
                <a:off x="1943705" y="6449007"/>
                <a:ext cx="1105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2" name="墨迹 121">
                <a:extLst>
                  <a:ext uri="{FF2B5EF4-FFF2-40B4-BE49-F238E27FC236}">
                    <a16:creationId xmlns:a16="http://schemas.microsoft.com/office/drawing/2014/main" id="{CB5442CA-E3B5-F2AD-54DA-40DEB470A37F}"/>
                  </a:ext>
                </a:extLst>
              </p14:cNvPr>
              <p14:cNvContentPartPr/>
              <p14:nvPr/>
            </p14:nvContentPartPr>
            <p14:xfrm>
              <a:off x="2069345" y="6317607"/>
              <a:ext cx="170280" cy="25200"/>
            </p14:xfrm>
          </p:contentPart>
        </mc:Choice>
        <mc:Fallback xmlns="">
          <p:pic>
            <p:nvPicPr>
              <p:cNvPr id="122" name="墨迹 121">
                <a:extLst>
                  <a:ext uri="{FF2B5EF4-FFF2-40B4-BE49-F238E27FC236}">
                    <a16:creationId xmlns:a16="http://schemas.microsoft.com/office/drawing/2014/main" id="{CB5442CA-E3B5-F2AD-54DA-40DEB470A37F}"/>
                  </a:ext>
                </a:extLst>
              </p:cNvPr>
              <p:cNvPicPr/>
              <p:nvPr/>
            </p:nvPicPr>
            <p:blipFill>
              <a:blip r:embed="rId146"/>
              <a:stretch>
                <a:fillRect/>
              </a:stretch>
            </p:blipFill>
            <p:spPr>
              <a:xfrm>
                <a:off x="2051705" y="6299607"/>
                <a:ext cx="2059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3" name="墨迹 122">
                <a:extLst>
                  <a:ext uri="{FF2B5EF4-FFF2-40B4-BE49-F238E27FC236}">
                    <a16:creationId xmlns:a16="http://schemas.microsoft.com/office/drawing/2014/main" id="{6B053391-D3C4-4F1C-F4FC-105B23FE84EA}"/>
                  </a:ext>
                </a:extLst>
              </p14:cNvPr>
              <p14:cNvContentPartPr/>
              <p14:nvPr/>
            </p14:nvContentPartPr>
            <p14:xfrm>
              <a:off x="2069345" y="6425607"/>
              <a:ext cx="214920" cy="360"/>
            </p14:xfrm>
          </p:contentPart>
        </mc:Choice>
        <mc:Fallback xmlns="">
          <p:pic>
            <p:nvPicPr>
              <p:cNvPr id="123" name="墨迹 122">
                <a:extLst>
                  <a:ext uri="{FF2B5EF4-FFF2-40B4-BE49-F238E27FC236}">
                    <a16:creationId xmlns:a16="http://schemas.microsoft.com/office/drawing/2014/main" id="{6B053391-D3C4-4F1C-F4FC-105B23FE84EA}"/>
                  </a:ext>
                </a:extLst>
              </p:cNvPr>
              <p:cNvPicPr/>
              <p:nvPr/>
            </p:nvPicPr>
            <p:blipFill>
              <a:blip r:embed="rId148"/>
              <a:stretch>
                <a:fillRect/>
              </a:stretch>
            </p:blipFill>
            <p:spPr>
              <a:xfrm>
                <a:off x="2051705" y="6407607"/>
                <a:ext cx="250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4" name="墨迹 123">
                <a:extLst>
                  <a:ext uri="{FF2B5EF4-FFF2-40B4-BE49-F238E27FC236}">
                    <a16:creationId xmlns:a16="http://schemas.microsoft.com/office/drawing/2014/main" id="{1921DB96-2087-6302-1A03-8D2B25726526}"/>
                  </a:ext>
                </a:extLst>
              </p14:cNvPr>
              <p14:cNvContentPartPr/>
              <p14:nvPr/>
            </p14:nvContentPartPr>
            <p14:xfrm>
              <a:off x="2165825" y="6450447"/>
              <a:ext cx="12240" cy="175320"/>
            </p14:xfrm>
          </p:contentPart>
        </mc:Choice>
        <mc:Fallback xmlns="">
          <p:pic>
            <p:nvPicPr>
              <p:cNvPr id="124" name="墨迹 123">
                <a:extLst>
                  <a:ext uri="{FF2B5EF4-FFF2-40B4-BE49-F238E27FC236}">
                    <a16:creationId xmlns:a16="http://schemas.microsoft.com/office/drawing/2014/main" id="{1921DB96-2087-6302-1A03-8D2B25726526}"/>
                  </a:ext>
                </a:extLst>
              </p:cNvPr>
              <p:cNvPicPr/>
              <p:nvPr/>
            </p:nvPicPr>
            <p:blipFill>
              <a:blip r:embed="rId150"/>
              <a:stretch>
                <a:fillRect/>
              </a:stretch>
            </p:blipFill>
            <p:spPr>
              <a:xfrm>
                <a:off x="2148185" y="6432447"/>
                <a:ext cx="478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5" name="墨迹 124">
                <a:extLst>
                  <a:ext uri="{FF2B5EF4-FFF2-40B4-BE49-F238E27FC236}">
                    <a16:creationId xmlns:a16="http://schemas.microsoft.com/office/drawing/2014/main" id="{7586749E-FCB1-20B3-6C96-55CFCC8E7F76}"/>
                  </a:ext>
                </a:extLst>
              </p14:cNvPr>
              <p14:cNvContentPartPr/>
              <p14:nvPr/>
            </p14:nvContentPartPr>
            <p14:xfrm>
              <a:off x="2052425" y="6516687"/>
              <a:ext cx="25920" cy="82080"/>
            </p14:xfrm>
          </p:contentPart>
        </mc:Choice>
        <mc:Fallback xmlns="">
          <p:pic>
            <p:nvPicPr>
              <p:cNvPr id="125" name="墨迹 124">
                <a:extLst>
                  <a:ext uri="{FF2B5EF4-FFF2-40B4-BE49-F238E27FC236}">
                    <a16:creationId xmlns:a16="http://schemas.microsoft.com/office/drawing/2014/main" id="{7586749E-FCB1-20B3-6C96-55CFCC8E7F76}"/>
                  </a:ext>
                </a:extLst>
              </p:cNvPr>
              <p:cNvPicPr/>
              <p:nvPr/>
            </p:nvPicPr>
            <p:blipFill>
              <a:blip r:embed="rId152"/>
              <a:stretch>
                <a:fillRect/>
              </a:stretch>
            </p:blipFill>
            <p:spPr>
              <a:xfrm>
                <a:off x="2034785" y="6498687"/>
                <a:ext cx="615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6" name="墨迹 125">
                <a:extLst>
                  <a:ext uri="{FF2B5EF4-FFF2-40B4-BE49-F238E27FC236}">
                    <a16:creationId xmlns:a16="http://schemas.microsoft.com/office/drawing/2014/main" id="{3305FD7D-47D1-DEDA-F95B-8B346D1A50AF}"/>
                  </a:ext>
                </a:extLst>
              </p14:cNvPr>
              <p14:cNvContentPartPr/>
              <p14:nvPr/>
            </p14:nvContentPartPr>
            <p14:xfrm>
              <a:off x="2252225" y="6508407"/>
              <a:ext cx="81720" cy="69120"/>
            </p14:xfrm>
          </p:contentPart>
        </mc:Choice>
        <mc:Fallback xmlns="">
          <p:pic>
            <p:nvPicPr>
              <p:cNvPr id="126" name="墨迹 125">
                <a:extLst>
                  <a:ext uri="{FF2B5EF4-FFF2-40B4-BE49-F238E27FC236}">
                    <a16:creationId xmlns:a16="http://schemas.microsoft.com/office/drawing/2014/main" id="{3305FD7D-47D1-DEDA-F95B-8B346D1A50AF}"/>
                  </a:ext>
                </a:extLst>
              </p:cNvPr>
              <p:cNvPicPr/>
              <p:nvPr/>
            </p:nvPicPr>
            <p:blipFill>
              <a:blip r:embed="rId154"/>
              <a:stretch>
                <a:fillRect/>
              </a:stretch>
            </p:blipFill>
            <p:spPr>
              <a:xfrm>
                <a:off x="2234585" y="6490767"/>
                <a:ext cx="1173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8" name="墨迹 127">
                <a:extLst>
                  <a:ext uri="{FF2B5EF4-FFF2-40B4-BE49-F238E27FC236}">
                    <a16:creationId xmlns:a16="http://schemas.microsoft.com/office/drawing/2014/main" id="{2FA458EB-D289-4EAC-B926-B16888032282}"/>
                  </a:ext>
                </a:extLst>
              </p14:cNvPr>
              <p14:cNvContentPartPr/>
              <p14:nvPr/>
            </p14:nvContentPartPr>
            <p14:xfrm>
              <a:off x="2450945" y="6226167"/>
              <a:ext cx="228240" cy="233640"/>
            </p14:xfrm>
          </p:contentPart>
        </mc:Choice>
        <mc:Fallback xmlns="">
          <p:pic>
            <p:nvPicPr>
              <p:cNvPr id="128" name="墨迹 127">
                <a:extLst>
                  <a:ext uri="{FF2B5EF4-FFF2-40B4-BE49-F238E27FC236}">
                    <a16:creationId xmlns:a16="http://schemas.microsoft.com/office/drawing/2014/main" id="{2FA458EB-D289-4EAC-B926-B16888032282}"/>
                  </a:ext>
                </a:extLst>
              </p:cNvPr>
              <p:cNvPicPr/>
              <p:nvPr/>
            </p:nvPicPr>
            <p:blipFill>
              <a:blip r:embed="rId156"/>
              <a:stretch>
                <a:fillRect/>
              </a:stretch>
            </p:blipFill>
            <p:spPr>
              <a:xfrm>
                <a:off x="2432945" y="6208167"/>
                <a:ext cx="26388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9" name="墨迹 128">
                <a:extLst>
                  <a:ext uri="{FF2B5EF4-FFF2-40B4-BE49-F238E27FC236}">
                    <a16:creationId xmlns:a16="http://schemas.microsoft.com/office/drawing/2014/main" id="{D2633B63-A886-D104-DB1B-BA3BD74F5FD8}"/>
                  </a:ext>
                </a:extLst>
              </p14:cNvPr>
              <p14:cNvContentPartPr/>
              <p14:nvPr/>
            </p14:nvContentPartPr>
            <p14:xfrm>
              <a:off x="2676665" y="6400407"/>
              <a:ext cx="32400" cy="41760"/>
            </p14:xfrm>
          </p:contentPart>
        </mc:Choice>
        <mc:Fallback xmlns="">
          <p:pic>
            <p:nvPicPr>
              <p:cNvPr id="129" name="墨迹 128">
                <a:extLst>
                  <a:ext uri="{FF2B5EF4-FFF2-40B4-BE49-F238E27FC236}">
                    <a16:creationId xmlns:a16="http://schemas.microsoft.com/office/drawing/2014/main" id="{D2633B63-A886-D104-DB1B-BA3BD74F5FD8}"/>
                  </a:ext>
                </a:extLst>
              </p:cNvPr>
              <p:cNvPicPr/>
              <p:nvPr/>
            </p:nvPicPr>
            <p:blipFill>
              <a:blip r:embed="rId158"/>
              <a:stretch>
                <a:fillRect/>
              </a:stretch>
            </p:blipFill>
            <p:spPr>
              <a:xfrm>
                <a:off x="2658665" y="6382767"/>
                <a:ext cx="680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0" name="墨迹 129">
                <a:extLst>
                  <a:ext uri="{FF2B5EF4-FFF2-40B4-BE49-F238E27FC236}">
                    <a16:creationId xmlns:a16="http://schemas.microsoft.com/office/drawing/2014/main" id="{50170AEB-298D-574B-C23B-A0427ABF42F5}"/>
                  </a:ext>
                </a:extLst>
              </p14:cNvPr>
              <p14:cNvContentPartPr/>
              <p14:nvPr/>
            </p14:nvContentPartPr>
            <p14:xfrm>
              <a:off x="2580185" y="6450447"/>
              <a:ext cx="5760" cy="253440"/>
            </p14:xfrm>
          </p:contentPart>
        </mc:Choice>
        <mc:Fallback xmlns="">
          <p:pic>
            <p:nvPicPr>
              <p:cNvPr id="130" name="墨迹 129">
                <a:extLst>
                  <a:ext uri="{FF2B5EF4-FFF2-40B4-BE49-F238E27FC236}">
                    <a16:creationId xmlns:a16="http://schemas.microsoft.com/office/drawing/2014/main" id="{50170AEB-298D-574B-C23B-A0427ABF42F5}"/>
                  </a:ext>
                </a:extLst>
              </p:cNvPr>
              <p:cNvPicPr/>
              <p:nvPr/>
            </p:nvPicPr>
            <p:blipFill>
              <a:blip r:embed="rId160"/>
              <a:stretch>
                <a:fillRect/>
              </a:stretch>
            </p:blipFill>
            <p:spPr>
              <a:xfrm>
                <a:off x="2562545" y="6432447"/>
                <a:ext cx="4140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1" name="墨迹 130">
                <a:extLst>
                  <a:ext uri="{FF2B5EF4-FFF2-40B4-BE49-F238E27FC236}">
                    <a16:creationId xmlns:a16="http://schemas.microsoft.com/office/drawing/2014/main" id="{8F03BF63-AA27-0091-E4ED-C49A8717F693}"/>
                  </a:ext>
                </a:extLst>
              </p14:cNvPr>
              <p14:cNvContentPartPr/>
              <p14:nvPr/>
            </p14:nvContentPartPr>
            <p14:xfrm>
              <a:off x="2477945" y="6558447"/>
              <a:ext cx="15840" cy="73800"/>
            </p14:xfrm>
          </p:contentPart>
        </mc:Choice>
        <mc:Fallback xmlns="">
          <p:pic>
            <p:nvPicPr>
              <p:cNvPr id="131" name="墨迹 130">
                <a:extLst>
                  <a:ext uri="{FF2B5EF4-FFF2-40B4-BE49-F238E27FC236}">
                    <a16:creationId xmlns:a16="http://schemas.microsoft.com/office/drawing/2014/main" id="{8F03BF63-AA27-0091-E4ED-C49A8717F693}"/>
                  </a:ext>
                </a:extLst>
              </p:cNvPr>
              <p:cNvPicPr/>
              <p:nvPr/>
            </p:nvPicPr>
            <p:blipFill>
              <a:blip r:embed="rId162"/>
              <a:stretch>
                <a:fillRect/>
              </a:stretch>
            </p:blipFill>
            <p:spPr>
              <a:xfrm>
                <a:off x="2460305" y="6540447"/>
                <a:ext cx="5148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2" name="墨迹 131">
                <a:extLst>
                  <a:ext uri="{FF2B5EF4-FFF2-40B4-BE49-F238E27FC236}">
                    <a16:creationId xmlns:a16="http://schemas.microsoft.com/office/drawing/2014/main" id="{15CDDE69-FCD1-0648-1174-925139FD8ACD}"/>
                  </a:ext>
                </a:extLst>
              </p14:cNvPr>
              <p14:cNvContentPartPr/>
              <p14:nvPr/>
            </p14:nvContentPartPr>
            <p14:xfrm>
              <a:off x="2676665" y="6550167"/>
              <a:ext cx="37080" cy="82080"/>
            </p14:xfrm>
          </p:contentPart>
        </mc:Choice>
        <mc:Fallback xmlns="">
          <p:pic>
            <p:nvPicPr>
              <p:cNvPr id="132" name="墨迹 131">
                <a:extLst>
                  <a:ext uri="{FF2B5EF4-FFF2-40B4-BE49-F238E27FC236}">
                    <a16:creationId xmlns:a16="http://schemas.microsoft.com/office/drawing/2014/main" id="{15CDDE69-FCD1-0648-1174-925139FD8ACD}"/>
                  </a:ext>
                </a:extLst>
              </p:cNvPr>
              <p:cNvPicPr/>
              <p:nvPr/>
            </p:nvPicPr>
            <p:blipFill>
              <a:blip r:embed="rId164"/>
              <a:stretch>
                <a:fillRect/>
              </a:stretch>
            </p:blipFill>
            <p:spPr>
              <a:xfrm>
                <a:off x="2658665" y="6532167"/>
                <a:ext cx="727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4" name="墨迹 133">
                <a:extLst>
                  <a:ext uri="{FF2B5EF4-FFF2-40B4-BE49-F238E27FC236}">
                    <a16:creationId xmlns:a16="http://schemas.microsoft.com/office/drawing/2014/main" id="{0D8CED76-2698-FE42-DBF6-C6131B322E2F}"/>
                  </a:ext>
                </a:extLst>
              </p14:cNvPr>
              <p14:cNvContentPartPr/>
              <p14:nvPr/>
            </p14:nvContentPartPr>
            <p14:xfrm>
              <a:off x="2833625" y="6350007"/>
              <a:ext cx="242280" cy="267120"/>
            </p14:xfrm>
          </p:contentPart>
        </mc:Choice>
        <mc:Fallback xmlns="">
          <p:pic>
            <p:nvPicPr>
              <p:cNvPr id="134" name="墨迹 133">
                <a:extLst>
                  <a:ext uri="{FF2B5EF4-FFF2-40B4-BE49-F238E27FC236}">
                    <a16:creationId xmlns:a16="http://schemas.microsoft.com/office/drawing/2014/main" id="{0D8CED76-2698-FE42-DBF6-C6131B322E2F}"/>
                  </a:ext>
                </a:extLst>
              </p:cNvPr>
              <p:cNvPicPr/>
              <p:nvPr/>
            </p:nvPicPr>
            <p:blipFill>
              <a:blip r:embed="rId166"/>
              <a:stretch>
                <a:fillRect/>
              </a:stretch>
            </p:blipFill>
            <p:spPr>
              <a:xfrm>
                <a:off x="2815985" y="6332007"/>
                <a:ext cx="27792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6" name="墨迹 135">
                <a:extLst>
                  <a:ext uri="{FF2B5EF4-FFF2-40B4-BE49-F238E27FC236}">
                    <a16:creationId xmlns:a16="http://schemas.microsoft.com/office/drawing/2014/main" id="{8ED4166F-AB1C-F38E-22D1-A0D26CE23CA9}"/>
                  </a:ext>
                </a:extLst>
              </p14:cNvPr>
              <p14:cNvContentPartPr/>
              <p14:nvPr/>
            </p14:nvContentPartPr>
            <p14:xfrm>
              <a:off x="3012185" y="6625047"/>
              <a:ext cx="238680" cy="182520"/>
            </p14:xfrm>
          </p:contentPart>
        </mc:Choice>
        <mc:Fallback xmlns="">
          <p:pic>
            <p:nvPicPr>
              <p:cNvPr id="136" name="墨迹 135">
                <a:extLst>
                  <a:ext uri="{FF2B5EF4-FFF2-40B4-BE49-F238E27FC236}">
                    <a16:creationId xmlns:a16="http://schemas.microsoft.com/office/drawing/2014/main" id="{8ED4166F-AB1C-F38E-22D1-A0D26CE23CA9}"/>
                  </a:ext>
                </a:extLst>
              </p:cNvPr>
              <p:cNvPicPr/>
              <p:nvPr/>
            </p:nvPicPr>
            <p:blipFill>
              <a:blip r:embed="rId168"/>
              <a:stretch>
                <a:fillRect/>
              </a:stretch>
            </p:blipFill>
            <p:spPr>
              <a:xfrm>
                <a:off x="2994185" y="6607407"/>
                <a:ext cx="2743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8" name="墨迹 137">
                <a:extLst>
                  <a:ext uri="{FF2B5EF4-FFF2-40B4-BE49-F238E27FC236}">
                    <a16:creationId xmlns:a16="http://schemas.microsoft.com/office/drawing/2014/main" id="{4E295204-6EC5-0B66-1659-4254D9668B84}"/>
                  </a:ext>
                </a:extLst>
              </p14:cNvPr>
              <p14:cNvContentPartPr/>
              <p14:nvPr/>
            </p14:nvContentPartPr>
            <p14:xfrm>
              <a:off x="3174905" y="6607767"/>
              <a:ext cx="66960" cy="45000"/>
            </p14:xfrm>
          </p:contentPart>
        </mc:Choice>
        <mc:Fallback xmlns="">
          <p:pic>
            <p:nvPicPr>
              <p:cNvPr id="138" name="墨迹 137">
                <a:extLst>
                  <a:ext uri="{FF2B5EF4-FFF2-40B4-BE49-F238E27FC236}">
                    <a16:creationId xmlns:a16="http://schemas.microsoft.com/office/drawing/2014/main" id="{4E295204-6EC5-0B66-1659-4254D9668B84}"/>
                  </a:ext>
                </a:extLst>
              </p:cNvPr>
              <p:cNvPicPr/>
              <p:nvPr/>
            </p:nvPicPr>
            <p:blipFill>
              <a:blip r:embed="rId170"/>
              <a:stretch>
                <a:fillRect/>
              </a:stretch>
            </p:blipFill>
            <p:spPr>
              <a:xfrm>
                <a:off x="3156905" y="6589767"/>
                <a:ext cx="102600" cy="80640"/>
              </a:xfrm>
              <a:prstGeom prst="rect">
                <a:avLst/>
              </a:prstGeom>
            </p:spPr>
          </p:pic>
        </mc:Fallback>
      </mc:AlternateContent>
      <p:grpSp>
        <p:nvGrpSpPr>
          <p:cNvPr id="142" name="组合 141">
            <a:extLst>
              <a:ext uri="{FF2B5EF4-FFF2-40B4-BE49-F238E27FC236}">
                <a16:creationId xmlns:a16="http://schemas.microsoft.com/office/drawing/2014/main" id="{AA4DA7B0-C9A4-FB5C-4447-788550129210}"/>
              </a:ext>
            </a:extLst>
          </p:cNvPr>
          <p:cNvGrpSpPr/>
          <p:nvPr/>
        </p:nvGrpSpPr>
        <p:grpSpPr>
          <a:xfrm>
            <a:off x="3682145" y="6342447"/>
            <a:ext cx="433800" cy="326880"/>
            <a:chOff x="3682145" y="6342447"/>
            <a:chExt cx="433800" cy="326880"/>
          </a:xfrm>
        </p:grpSpPr>
        <mc:AlternateContent xmlns:mc="http://schemas.openxmlformats.org/markup-compatibility/2006" xmlns:p14="http://schemas.microsoft.com/office/powerpoint/2010/main">
          <mc:Choice Requires="p14">
            <p:contentPart p14:bwMode="auto" r:id="rId171">
              <p14:nvContentPartPr>
                <p14:cNvPr id="140" name="墨迹 139">
                  <a:extLst>
                    <a:ext uri="{FF2B5EF4-FFF2-40B4-BE49-F238E27FC236}">
                      <a16:creationId xmlns:a16="http://schemas.microsoft.com/office/drawing/2014/main" id="{1C7D3861-8C90-899A-FF1B-6725F4A4472D}"/>
                    </a:ext>
                  </a:extLst>
                </p14:cNvPr>
                <p14:cNvContentPartPr/>
                <p14:nvPr/>
              </p14:nvContentPartPr>
              <p14:xfrm>
                <a:off x="3682145" y="6342447"/>
                <a:ext cx="240480" cy="326880"/>
              </p14:xfrm>
            </p:contentPart>
          </mc:Choice>
          <mc:Fallback xmlns="">
            <p:pic>
              <p:nvPicPr>
                <p:cNvPr id="140" name="墨迹 139">
                  <a:extLst>
                    <a:ext uri="{FF2B5EF4-FFF2-40B4-BE49-F238E27FC236}">
                      <a16:creationId xmlns:a16="http://schemas.microsoft.com/office/drawing/2014/main" id="{1C7D3861-8C90-899A-FF1B-6725F4A4472D}"/>
                    </a:ext>
                  </a:extLst>
                </p:cNvPr>
                <p:cNvPicPr/>
                <p:nvPr/>
              </p:nvPicPr>
              <p:blipFill>
                <a:blip r:embed="rId172"/>
                <a:stretch>
                  <a:fillRect/>
                </a:stretch>
              </p:blipFill>
              <p:spPr>
                <a:xfrm>
                  <a:off x="3664505" y="6324447"/>
                  <a:ext cx="27612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1" name="墨迹 140">
                  <a:extLst>
                    <a:ext uri="{FF2B5EF4-FFF2-40B4-BE49-F238E27FC236}">
                      <a16:creationId xmlns:a16="http://schemas.microsoft.com/office/drawing/2014/main" id="{F5005B9A-9252-FF59-DC90-7C2D0A77E41C}"/>
                    </a:ext>
                  </a:extLst>
                </p14:cNvPr>
                <p14:cNvContentPartPr/>
                <p14:nvPr/>
              </p14:nvContentPartPr>
              <p14:xfrm>
                <a:off x="4097945" y="6503367"/>
                <a:ext cx="18000" cy="5400"/>
              </p14:xfrm>
            </p:contentPart>
          </mc:Choice>
          <mc:Fallback xmlns="">
            <p:pic>
              <p:nvPicPr>
                <p:cNvPr id="141" name="墨迹 140">
                  <a:extLst>
                    <a:ext uri="{FF2B5EF4-FFF2-40B4-BE49-F238E27FC236}">
                      <a16:creationId xmlns:a16="http://schemas.microsoft.com/office/drawing/2014/main" id="{F5005B9A-9252-FF59-DC90-7C2D0A77E41C}"/>
                    </a:ext>
                  </a:extLst>
                </p:cNvPr>
                <p:cNvPicPr/>
                <p:nvPr/>
              </p:nvPicPr>
              <p:blipFill>
                <a:blip r:embed="rId174"/>
                <a:stretch>
                  <a:fillRect/>
                </a:stretch>
              </p:blipFill>
              <p:spPr>
                <a:xfrm>
                  <a:off x="4079945" y="6485367"/>
                  <a:ext cx="53640" cy="41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143" name="墨迹 142">
                <a:extLst>
                  <a:ext uri="{FF2B5EF4-FFF2-40B4-BE49-F238E27FC236}">
                    <a16:creationId xmlns:a16="http://schemas.microsoft.com/office/drawing/2014/main" id="{A17D971C-5AAD-2467-FB2D-386582C0DBA8}"/>
                  </a:ext>
                </a:extLst>
              </p14:cNvPr>
              <p14:cNvContentPartPr/>
              <p14:nvPr/>
            </p14:nvContentPartPr>
            <p14:xfrm>
              <a:off x="4279385" y="6341007"/>
              <a:ext cx="259560" cy="235080"/>
            </p14:xfrm>
          </p:contentPart>
        </mc:Choice>
        <mc:Fallback xmlns="">
          <p:pic>
            <p:nvPicPr>
              <p:cNvPr id="143" name="墨迹 142">
                <a:extLst>
                  <a:ext uri="{FF2B5EF4-FFF2-40B4-BE49-F238E27FC236}">
                    <a16:creationId xmlns:a16="http://schemas.microsoft.com/office/drawing/2014/main" id="{A17D971C-5AAD-2467-FB2D-386582C0DBA8}"/>
                  </a:ext>
                </a:extLst>
              </p:cNvPr>
              <p:cNvPicPr/>
              <p:nvPr/>
            </p:nvPicPr>
            <p:blipFill>
              <a:blip r:embed="rId176"/>
              <a:stretch>
                <a:fillRect/>
              </a:stretch>
            </p:blipFill>
            <p:spPr>
              <a:xfrm>
                <a:off x="4261385" y="6323367"/>
                <a:ext cx="295200" cy="270720"/>
              </a:xfrm>
              <a:prstGeom prst="rect">
                <a:avLst/>
              </a:prstGeom>
            </p:spPr>
          </p:pic>
        </mc:Fallback>
      </mc:AlternateContent>
      <p:grpSp>
        <p:nvGrpSpPr>
          <p:cNvPr id="216" name="组合 215">
            <a:extLst>
              <a:ext uri="{FF2B5EF4-FFF2-40B4-BE49-F238E27FC236}">
                <a16:creationId xmlns:a16="http://schemas.microsoft.com/office/drawing/2014/main" id="{5EA30F86-B42E-863D-125D-B17BAB7CF52B}"/>
              </a:ext>
            </a:extLst>
          </p:cNvPr>
          <p:cNvGrpSpPr/>
          <p:nvPr/>
        </p:nvGrpSpPr>
        <p:grpSpPr>
          <a:xfrm>
            <a:off x="4671425" y="6226167"/>
            <a:ext cx="3885840" cy="623520"/>
            <a:chOff x="4671425" y="6226167"/>
            <a:chExt cx="3885840" cy="623520"/>
          </a:xfrm>
        </p:grpSpPr>
        <mc:AlternateContent xmlns:mc="http://schemas.openxmlformats.org/markup-compatibility/2006" xmlns:p14="http://schemas.microsoft.com/office/powerpoint/2010/main">
          <mc:Choice Requires="p14">
            <p:contentPart p14:bwMode="auto" r:id="rId177">
              <p14:nvContentPartPr>
                <p14:cNvPr id="144" name="墨迹 143">
                  <a:extLst>
                    <a:ext uri="{FF2B5EF4-FFF2-40B4-BE49-F238E27FC236}">
                      <a16:creationId xmlns:a16="http://schemas.microsoft.com/office/drawing/2014/main" id="{4FC20F9D-CD15-C2FF-B652-910208B49A1B}"/>
                    </a:ext>
                  </a:extLst>
                </p14:cNvPr>
                <p14:cNvContentPartPr/>
                <p14:nvPr/>
              </p14:nvContentPartPr>
              <p14:xfrm>
                <a:off x="4671425" y="6433887"/>
                <a:ext cx="187920" cy="360"/>
              </p14:xfrm>
            </p:contentPart>
          </mc:Choice>
          <mc:Fallback xmlns="">
            <p:pic>
              <p:nvPicPr>
                <p:cNvPr id="144" name="墨迹 143">
                  <a:extLst>
                    <a:ext uri="{FF2B5EF4-FFF2-40B4-BE49-F238E27FC236}">
                      <a16:creationId xmlns:a16="http://schemas.microsoft.com/office/drawing/2014/main" id="{4FC20F9D-CD15-C2FF-B652-910208B49A1B}"/>
                    </a:ext>
                  </a:extLst>
                </p:cNvPr>
                <p:cNvPicPr/>
                <p:nvPr/>
              </p:nvPicPr>
              <p:blipFill>
                <a:blip r:embed="rId178"/>
                <a:stretch>
                  <a:fillRect/>
                </a:stretch>
              </p:blipFill>
              <p:spPr>
                <a:xfrm>
                  <a:off x="4653785" y="6415887"/>
                  <a:ext cx="2235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5" name="墨迹 144">
                  <a:extLst>
                    <a:ext uri="{FF2B5EF4-FFF2-40B4-BE49-F238E27FC236}">
                      <a16:creationId xmlns:a16="http://schemas.microsoft.com/office/drawing/2014/main" id="{C6040617-768D-FE23-C99E-6C24EAB24E7B}"/>
                    </a:ext>
                  </a:extLst>
                </p14:cNvPr>
                <p14:cNvContentPartPr/>
                <p14:nvPr/>
              </p14:nvContentPartPr>
              <p14:xfrm>
                <a:off x="4679705" y="6524607"/>
                <a:ext cx="177840" cy="9720"/>
              </p14:xfrm>
            </p:contentPart>
          </mc:Choice>
          <mc:Fallback xmlns="">
            <p:pic>
              <p:nvPicPr>
                <p:cNvPr id="145" name="墨迹 144">
                  <a:extLst>
                    <a:ext uri="{FF2B5EF4-FFF2-40B4-BE49-F238E27FC236}">
                      <a16:creationId xmlns:a16="http://schemas.microsoft.com/office/drawing/2014/main" id="{C6040617-768D-FE23-C99E-6C24EAB24E7B}"/>
                    </a:ext>
                  </a:extLst>
                </p:cNvPr>
                <p:cNvPicPr/>
                <p:nvPr/>
              </p:nvPicPr>
              <p:blipFill>
                <a:blip r:embed="rId180"/>
                <a:stretch>
                  <a:fillRect/>
                </a:stretch>
              </p:blipFill>
              <p:spPr>
                <a:xfrm>
                  <a:off x="4662065" y="6506967"/>
                  <a:ext cx="213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7" name="墨迹 146">
                  <a:extLst>
                    <a:ext uri="{FF2B5EF4-FFF2-40B4-BE49-F238E27FC236}">
                      <a16:creationId xmlns:a16="http://schemas.microsoft.com/office/drawing/2014/main" id="{52A643AA-F09A-84A4-3416-3362006DF0E4}"/>
                    </a:ext>
                  </a:extLst>
                </p14:cNvPr>
                <p14:cNvContentPartPr/>
                <p14:nvPr/>
              </p14:nvContentPartPr>
              <p14:xfrm>
                <a:off x="5003705" y="6334167"/>
                <a:ext cx="237960" cy="301320"/>
              </p14:xfrm>
            </p:contentPart>
          </mc:Choice>
          <mc:Fallback xmlns="">
            <p:pic>
              <p:nvPicPr>
                <p:cNvPr id="147" name="墨迹 146">
                  <a:extLst>
                    <a:ext uri="{FF2B5EF4-FFF2-40B4-BE49-F238E27FC236}">
                      <a16:creationId xmlns:a16="http://schemas.microsoft.com/office/drawing/2014/main" id="{52A643AA-F09A-84A4-3416-3362006DF0E4}"/>
                    </a:ext>
                  </a:extLst>
                </p:cNvPr>
                <p:cNvPicPr/>
                <p:nvPr/>
              </p:nvPicPr>
              <p:blipFill>
                <a:blip r:embed="rId182"/>
                <a:stretch>
                  <a:fillRect/>
                </a:stretch>
              </p:blipFill>
              <p:spPr>
                <a:xfrm>
                  <a:off x="4986065" y="6316167"/>
                  <a:ext cx="27360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8" name="墨迹 147">
                  <a:extLst>
                    <a:ext uri="{FF2B5EF4-FFF2-40B4-BE49-F238E27FC236}">
                      <a16:creationId xmlns:a16="http://schemas.microsoft.com/office/drawing/2014/main" id="{C3E7FC86-4661-253C-0EC4-E0D3E140B3F5}"/>
                    </a:ext>
                  </a:extLst>
                </p14:cNvPr>
                <p14:cNvContentPartPr/>
                <p14:nvPr/>
              </p14:nvContentPartPr>
              <p14:xfrm>
                <a:off x="5356505" y="6234447"/>
                <a:ext cx="38880" cy="129960"/>
              </p14:xfrm>
            </p:contentPart>
          </mc:Choice>
          <mc:Fallback xmlns="">
            <p:pic>
              <p:nvPicPr>
                <p:cNvPr id="148" name="墨迹 147">
                  <a:extLst>
                    <a:ext uri="{FF2B5EF4-FFF2-40B4-BE49-F238E27FC236}">
                      <a16:creationId xmlns:a16="http://schemas.microsoft.com/office/drawing/2014/main" id="{C3E7FC86-4661-253C-0EC4-E0D3E140B3F5}"/>
                    </a:ext>
                  </a:extLst>
                </p:cNvPr>
                <p:cNvPicPr/>
                <p:nvPr/>
              </p:nvPicPr>
              <p:blipFill>
                <a:blip r:embed="rId184"/>
                <a:stretch>
                  <a:fillRect/>
                </a:stretch>
              </p:blipFill>
              <p:spPr>
                <a:xfrm>
                  <a:off x="5338505" y="6216447"/>
                  <a:ext cx="745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50" name="墨迹 149">
                  <a:extLst>
                    <a:ext uri="{FF2B5EF4-FFF2-40B4-BE49-F238E27FC236}">
                      <a16:creationId xmlns:a16="http://schemas.microsoft.com/office/drawing/2014/main" id="{52A61FEA-D0BB-4B57-915E-15099F431BF5}"/>
                    </a:ext>
                  </a:extLst>
                </p14:cNvPr>
                <p14:cNvContentPartPr/>
                <p14:nvPr/>
              </p14:nvContentPartPr>
              <p14:xfrm>
                <a:off x="5411225" y="6440727"/>
                <a:ext cx="169560" cy="229680"/>
              </p14:xfrm>
            </p:contentPart>
          </mc:Choice>
          <mc:Fallback xmlns="">
            <p:pic>
              <p:nvPicPr>
                <p:cNvPr id="150" name="墨迹 149">
                  <a:extLst>
                    <a:ext uri="{FF2B5EF4-FFF2-40B4-BE49-F238E27FC236}">
                      <a16:creationId xmlns:a16="http://schemas.microsoft.com/office/drawing/2014/main" id="{52A61FEA-D0BB-4B57-915E-15099F431BF5}"/>
                    </a:ext>
                  </a:extLst>
                </p:cNvPr>
                <p:cNvPicPr/>
                <p:nvPr/>
              </p:nvPicPr>
              <p:blipFill>
                <a:blip r:embed="rId186"/>
                <a:stretch>
                  <a:fillRect/>
                </a:stretch>
              </p:blipFill>
              <p:spPr>
                <a:xfrm>
                  <a:off x="5393225" y="6423087"/>
                  <a:ext cx="2052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51" name="墨迹 150">
                  <a:extLst>
                    <a:ext uri="{FF2B5EF4-FFF2-40B4-BE49-F238E27FC236}">
                      <a16:creationId xmlns:a16="http://schemas.microsoft.com/office/drawing/2014/main" id="{3EB83EE4-610B-2F74-4540-6ECE96EF948F}"/>
                    </a:ext>
                  </a:extLst>
                </p14:cNvPr>
                <p14:cNvContentPartPr/>
                <p14:nvPr/>
              </p14:nvContentPartPr>
              <p14:xfrm>
                <a:off x="5422745" y="6292407"/>
                <a:ext cx="129960" cy="320400"/>
              </p14:xfrm>
            </p:contentPart>
          </mc:Choice>
          <mc:Fallback xmlns="">
            <p:pic>
              <p:nvPicPr>
                <p:cNvPr id="151" name="墨迹 150">
                  <a:extLst>
                    <a:ext uri="{FF2B5EF4-FFF2-40B4-BE49-F238E27FC236}">
                      <a16:creationId xmlns:a16="http://schemas.microsoft.com/office/drawing/2014/main" id="{3EB83EE4-610B-2F74-4540-6ECE96EF948F}"/>
                    </a:ext>
                  </a:extLst>
                </p:cNvPr>
                <p:cNvPicPr/>
                <p:nvPr/>
              </p:nvPicPr>
              <p:blipFill>
                <a:blip r:embed="rId188"/>
                <a:stretch>
                  <a:fillRect/>
                </a:stretch>
              </p:blipFill>
              <p:spPr>
                <a:xfrm>
                  <a:off x="5405105" y="6274767"/>
                  <a:ext cx="16560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52" name="墨迹 151">
                  <a:extLst>
                    <a:ext uri="{FF2B5EF4-FFF2-40B4-BE49-F238E27FC236}">
                      <a16:creationId xmlns:a16="http://schemas.microsoft.com/office/drawing/2014/main" id="{E990959A-2913-A3B8-3C00-A471E47CF1C7}"/>
                    </a:ext>
                  </a:extLst>
                </p14:cNvPr>
                <p14:cNvContentPartPr/>
                <p14:nvPr/>
              </p14:nvContentPartPr>
              <p14:xfrm>
                <a:off x="5502665" y="6533607"/>
                <a:ext cx="5040" cy="360"/>
              </p14:xfrm>
            </p:contentPart>
          </mc:Choice>
          <mc:Fallback xmlns="">
            <p:pic>
              <p:nvPicPr>
                <p:cNvPr id="152" name="墨迹 151">
                  <a:extLst>
                    <a:ext uri="{FF2B5EF4-FFF2-40B4-BE49-F238E27FC236}">
                      <a16:creationId xmlns:a16="http://schemas.microsoft.com/office/drawing/2014/main" id="{E990959A-2913-A3B8-3C00-A471E47CF1C7}"/>
                    </a:ext>
                  </a:extLst>
                </p:cNvPr>
                <p:cNvPicPr/>
                <p:nvPr/>
              </p:nvPicPr>
              <p:blipFill>
                <a:blip r:embed="rId190"/>
                <a:stretch>
                  <a:fillRect/>
                </a:stretch>
              </p:blipFill>
              <p:spPr>
                <a:xfrm>
                  <a:off x="5484665" y="6515607"/>
                  <a:ext cx="406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3" name="墨迹 152">
                  <a:extLst>
                    <a:ext uri="{FF2B5EF4-FFF2-40B4-BE49-F238E27FC236}">
                      <a16:creationId xmlns:a16="http://schemas.microsoft.com/office/drawing/2014/main" id="{D0249414-AFDB-5801-F1AF-DCDF997DCE4C}"/>
                    </a:ext>
                  </a:extLst>
                </p14:cNvPr>
                <p14:cNvContentPartPr/>
                <p14:nvPr/>
              </p14:nvContentPartPr>
              <p14:xfrm>
                <a:off x="5452625" y="6366927"/>
                <a:ext cx="12240" cy="3960"/>
              </p14:xfrm>
            </p:contentPart>
          </mc:Choice>
          <mc:Fallback xmlns="">
            <p:pic>
              <p:nvPicPr>
                <p:cNvPr id="153" name="墨迹 152">
                  <a:extLst>
                    <a:ext uri="{FF2B5EF4-FFF2-40B4-BE49-F238E27FC236}">
                      <a16:creationId xmlns:a16="http://schemas.microsoft.com/office/drawing/2014/main" id="{D0249414-AFDB-5801-F1AF-DCDF997DCE4C}"/>
                    </a:ext>
                  </a:extLst>
                </p:cNvPr>
                <p:cNvPicPr/>
                <p:nvPr/>
              </p:nvPicPr>
              <p:blipFill>
                <a:blip r:embed="rId192"/>
                <a:stretch>
                  <a:fillRect/>
                </a:stretch>
              </p:blipFill>
              <p:spPr>
                <a:xfrm>
                  <a:off x="5434985" y="6349287"/>
                  <a:ext cx="47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9" name="墨迹 158">
                  <a:extLst>
                    <a:ext uri="{FF2B5EF4-FFF2-40B4-BE49-F238E27FC236}">
                      <a16:creationId xmlns:a16="http://schemas.microsoft.com/office/drawing/2014/main" id="{A01DB373-EC54-2FB9-FAE0-51E0338EBF82}"/>
                    </a:ext>
                  </a:extLst>
                </p14:cNvPr>
                <p14:cNvContentPartPr/>
                <p14:nvPr/>
              </p14:nvContentPartPr>
              <p14:xfrm>
                <a:off x="5660345" y="6375567"/>
                <a:ext cx="355320" cy="9720"/>
              </p14:xfrm>
            </p:contentPart>
          </mc:Choice>
          <mc:Fallback xmlns="">
            <p:pic>
              <p:nvPicPr>
                <p:cNvPr id="159" name="墨迹 158">
                  <a:extLst>
                    <a:ext uri="{FF2B5EF4-FFF2-40B4-BE49-F238E27FC236}">
                      <a16:creationId xmlns:a16="http://schemas.microsoft.com/office/drawing/2014/main" id="{A01DB373-EC54-2FB9-FAE0-51E0338EBF82}"/>
                    </a:ext>
                  </a:extLst>
                </p:cNvPr>
                <p:cNvPicPr/>
                <p:nvPr/>
              </p:nvPicPr>
              <p:blipFill>
                <a:blip r:embed="rId194"/>
                <a:stretch>
                  <a:fillRect/>
                </a:stretch>
              </p:blipFill>
              <p:spPr>
                <a:xfrm>
                  <a:off x="5642705" y="6357927"/>
                  <a:ext cx="3909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60" name="墨迹 159">
                  <a:extLst>
                    <a:ext uri="{FF2B5EF4-FFF2-40B4-BE49-F238E27FC236}">
                      <a16:creationId xmlns:a16="http://schemas.microsoft.com/office/drawing/2014/main" id="{1E8B8794-B894-81EB-E0DE-297342535BF5}"/>
                    </a:ext>
                  </a:extLst>
                </p14:cNvPr>
                <p14:cNvContentPartPr/>
                <p14:nvPr/>
              </p14:nvContentPartPr>
              <p14:xfrm>
                <a:off x="5675825" y="6242727"/>
                <a:ext cx="289080" cy="393480"/>
              </p14:xfrm>
            </p:contentPart>
          </mc:Choice>
          <mc:Fallback xmlns="">
            <p:pic>
              <p:nvPicPr>
                <p:cNvPr id="160" name="墨迹 159">
                  <a:extLst>
                    <a:ext uri="{FF2B5EF4-FFF2-40B4-BE49-F238E27FC236}">
                      <a16:creationId xmlns:a16="http://schemas.microsoft.com/office/drawing/2014/main" id="{1E8B8794-B894-81EB-E0DE-297342535BF5}"/>
                    </a:ext>
                  </a:extLst>
                </p:cNvPr>
                <p:cNvPicPr/>
                <p:nvPr/>
              </p:nvPicPr>
              <p:blipFill>
                <a:blip r:embed="rId196"/>
                <a:stretch>
                  <a:fillRect/>
                </a:stretch>
              </p:blipFill>
              <p:spPr>
                <a:xfrm>
                  <a:off x="5657825" y="6224727"/>
                  <a:ext cx="3247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61" name="墨迹 160">
                  <a:extLst>
                    <a:ext uri="{FF2B5EF4-FFF2-40B4-BE49-F238E27FC236}">
                      <a16:creationId xmlns:a16="http://schemas.microsoft.com/office/drawing/2014/main" id="{49A4166E-922F-BD5C-DD5F-C7136AA37D20}"/>
                    </a:ext>
                  </a:extLst>
                </p14:cNvPr>
                <p14:cNvContentPartPr/>
                <p14:nvPr/>
              </p14:nvContentPartPr>
              <p14:xfrm>
                <a:off x="5769785" y="6267207"/>
                <a:ext cx="101520" cy="250920"/>
              </p14:xfrm>
            </p:contentPart>
          </mc:Choice>
          <mc:Fallback xmlns="">
            <p:pic>
              <p:nvPicPr>
                <p:cNvPr id="161" name="墨迹 160">
                  <a:extLst>
                    <a:ext uri="{FF2B5EF4-FFF2-40B4-BE49-F238E27FC236}">
                      <a16:creationId xmlns:a16="http://schemas.microsoft.com/office/drawing/2014/main" id="{49A4166E-922F-BD5C-DD5F-C7136AA37D20}"/>
                    </a:ext>
                  </a:extLst>
                </p:cNvPr>
                <p:cNvPicPr/>
                <p:nvPr/>
              </p:nvPicPr>
              <p:blipFill>
                <a:blip r:embed="rId198"/>
                <a:stretch>
                  <a:fillRect/>
                </a:stretch>
              </p:blipFill>
              <p:spPr>
                <a:xfrm>
                  <a:off x="5752145" y="6249567"/>
                  <a:ext cx="137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62" name="墨迹 161">
                  <a:extLst>
                    <a:ext uri="{FF2B5EF4-FFF2-40B4-BE49-F238E27FC236}">
                      <a16:creationId xmlns:a16="http://schemas.microsoft.com/office/drawing/2014/main" id="{85B01D54-82D1-8469-C780-D91D4FEADE18}"/>
                    </a:ext>
                  </a:extLst>
                </p14:cNvPr>
                <p14:cNvContentPartPr/>
                <p14:nvPr/>
              </p14:nvContentPartPr>
              <p14:xfrm>
                <a:off x="6026465" y="6274407"/>
                <a:ext cx="360" cy="84240"/>
              </p14:xfrm>
            </p:contentPart>
          </mc:Choice>
          <mc:Fallback xmlns="">
            <p:pic>
              <p:nvPicPr>
                <p:cNvPr id="162" name="墨迹 161">
                  <a:extLst>
                    <a:ext uri="{FF2B5EF4-FFF2-40B4-BE49-F238E27FC236}">
                      <a16:creationId xmlns:a16="http://schemas.microsoft.com/office/drawing/2014/main" id="{85B01D54-82D1-8469-C780-D91D4FEADE18}"/>
                    </a:ext>
                  </a:extLst>
                </p:cNvPr>
                <p:cNvPicPr/>
                <p:nvPr/>
              </p:nvPicPr>
              <p:blipFill>
                <a:blip r:embed="rId200"/>
                <a:stretch>
                  <a:fillRect/>
                </a:stretch>
              </p:blipFill>
              <p:spPr>
                <a:xfrm>
                  <a:off x="6008825" y="6256767"/>
                  <a:ext cx="360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63" name="墨迹 162">
                  <a:extLst>
                    <a:ext uri="{FF2B5EF4-FFF2-40B4-BE49-F238E27FC236}">
                      <a16:creationId xmlns:a16="http://schemas.microsoft.com/office/drawing/2014/main" id="{2AB39460-F2A6-38AD-CBEA-8A60FFBDCF3B}"/>
                    </a:ext>
                  </a:extLst>
                </p14:cNvPr>
                <p14:cNvContentPartPr/>
                <p14:nvPr/>
              </p14:nvContentPartPr>
              <p14:xfrm>
                <a:off x="6034745" y="6232287"/>
                <a:ext cx="226080" cy="164880"/>
              </p14:xfrm>
            </p:contentPart>
          </mc:Choice>
          <mc:Fallback xmlns="">
            <p:pic>
              <p:nvPicPr>
                <p:cNvPr id="163" name="墨迹 162">
                  <a:extLst>
                    <a:ext uri="{FF2B5EF4-FFF2-40B4-BE49-F238E27FC236}">
                      <a16:creationId xmlns:a16="http://schemas.microsoft.com/office/drawing/2014/main" id="{2AB39460-F2A6-38AD-CBEA-8A60FFBDCF3B}"/>
                    </a:ext>
                  </a:extLst>
                </p:cNvPr>
                <p:cNvPicPr/>
                <p:nvPr/>
              </p:nvPicPr>
              <p:blipFill>
                <a:blip r:embed="rId202"/>
                <a:stretch>
                  <a:fillRect/>
                </a:stretch>
              </p:blipFill>
              <p:spPr>
                <a:xfrm>
                  <a:off x="6016745" y="6214287"/>
                  <a:ext cx="2617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64" name="墨迹 163">
                  <a:extLst>
                    <a:ext uri="{FF2B5EF4-FFF2-40B4-BE49-F238E27FC236}">
                      <a16:creationId xmlns:a16="http://schemas.microsoft.com/office/drawing/2014/main" id="{3CF5D07E-71C3-1A58-8F86-DF40625C3670}"/>
                    </a:ext>
                  </a:extLst>
                </p14:cNvPr>
                <p14:cNvContentPartPr/>
                <p14:nvPr/>
              </p14:nvContentPartPr>
              <p14:xfrm>
                <a:off x="6059585" y="6300687"/>
                <a:ext cx="125280" cy="360"/>
              </p14:xfrm>
            </p:contentPart>
          </mc:Choice>
          <mc:Fallback xmlns="">
            <p:pic>
              <p:nvPicPr>
                <p:cNvPr id="164" name="墨迹 163">
                  <a:extLst>
                    <a:ext uri="{FF2B5EF4-FFF2-40B4-BE49-F238E27FC236}">
                      <a16:creationId xmlns:a16="http://schemas.microsoft.com/office/drawing/2014/main" id="{3CF5D07E-71C3-1A58-8F86-DF40625C3670}"/>
                    </a:ext>
                  </a:extLst>
                </p:cNvPr>
                <p:cNvPicPr/>
                <p:nvPr/>
              </p:nvPicPr>
              <p:blipFill>
                <a:blip r:embed="rId204"/>
                <a:stretch>
                  <a:fillRect/>
                </a:stretch>
              </p:blipFill>
              <p:spPr>
                <a:xfrm>
                  <a:off x="6041585" y="6282687"/>
                  <a:ext cx="1609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66" name="墨迹 165">
                  <a:extLst>
                    <a:ext uri="{FF2B5EF4-FFF2-40B4-BE49-F238E27FC236}">
                      <a16:creationId xmlns:a16="http://schemas.microsoft.com/office/drawing/2014/main" id="{7D1F6C26-F5CD-6483-2C2D-8DEFE2D70EDA}"/>
                    </a:ext>
                  </a:extLst>
                </p14:cNvPr>
                <p14:cNvContentPartPr/>
                <p14:nvPr/>
              </p14:nvContentPartPr>
              <p14:xfrm>
                <a:off x="6034745" y="6392127"/>
                <a:ext cx="150480" cy="360"/>
              </p14:xfrm>
            </p:contentPart>
          </mc:Choice>
          <mc:Fallback xmlns="">
            <p:pic>
              <p:nvPicPr>
                <p:cNvPr id="166" name="墨迹 165">
                  <a:extLst>
                    <a:ext uri="{FF2B5EF4-FFF2-40B4-BE49-F238E27FC236}">
                      <a16:creationId xmlns:a16="http://schemas.microsoft.com/office/drawing/2014/main" id="{7D1F6C26-F5CD-6483-2C2D-8DEFE2D70EDA}"/>
                    </a:ext>
                  </a:extLst>
                </p:cNvPr>
                <p:cNvPicPr/>
                <p:nvPr/>
              </p:nvPicPr>
              <p:blipFill>
                <a:blip r:embed="rId206"/>
                <a:stretch>
                  <a:fillRect/>
                </a:stretch>
              </p:blipFill>
              <p:spPr>
                <a:xfrm>
                  <a:off x="6016745" y="6374487"/>
                  <a:ext cx="186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67" name="墨迹 166">
                  <a:extLst>
                    <a:ext uri="{FF2B5EF4-FFF2-40B4-BE49-F238E27FC236}">
                      <a16:creationId xmlns:a16="http://schemas.microsoft.com/office/drawing/2014/main" id="{CA92B1F7-3E74-1AB8-0892-0674E70CDC1F}"/>
                    </a:ext>
                  </a:extLst>
                </p14:cNvPr>
                <p14:cNvContentPartPr/>
                <p14:nvPr/>
              </p14:nvContentPartPr>
              <p14:xfrm>
                <a:off x="5966345" y="6258927"/>
                <a:ext cx="168480" cy="300240"/>
              </p14:xfrm>
            </p:contentPart>
          </mc:Choice>
          <mc:Fallback xmlns="">
            <p:pic>
              <p:nvPicPr>
                <p:cNvPr id="167" name="墨迹 166">
                  <a:extLst>
                    <a:ext uri="{FF2B5EF4-FFF2-40B4-BE49-F238E27FC236}">
                      <a16:creationId xmlns:a16="http://schemas.microsoft.com/office/drawing/2014/main" id="{CA92B1F7-3E74-1AB8-0892-0674E70CDC1F}"/>
                    </a:ext>
                  </a:extLst>
                </p:cNvPr>
                <p:cNvPicPr/>
                <p:nvPr/>
              </p:nvPicPr>
              <p:blipFill>
                <a:blip r:embed="rId208"/>
                <a:stretch>
                  <a:fillRect/>
                </a:stretch>
              </p:blipFill>
              <p:spPr>
                <a:xfrm>
                  <a:off x="5948345" y="6241287"/>
                  <a:ext cx="20412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68" name="墨迹 167">
                  <a:extLst>
                    <a:ext uri="{FF2B5EF4-FFF2-40B4-BE49-F238E27FC236}">
                      <a16:creationId xmlns:a16="http://schemas.microsoft.com/office/drawing/2014/main" id="{79D5BE57-88E9-7C94-19C3-CBA687D76C1A}"/>
                    </a:ext>
                  </a:extLst>
                </p14:cNvPr>
                <p14:cNvContentPartPr/>
                <p14:nvPr/>
              </p14:nvContentPartPr>
              <p14:xfrm>
                <a:off x="6059585" y="6416967"/>
                <a:ext cx="236880" cy="119160"/>
              </p14:xfrm>
            </p:contentPart>
          </mc:Choice>
          <mc:Fallback xmlns="">
            <p:pic>
              <p:nvPicPr>
                <p:cNvPr id="168" name="墨迹 167">
                  <a:extLst>
                    <a:ext uri="{FF2B5EF4-FFF2-40B4-BE49-F238E27FC236}">
                      <a16:creationId xmlns:a16="http://schemas.microsoft.com/office/drawing/2014/main" id="{79D5BE57-88E9-7C94-19C3-CBA687D76C1A}"/>
                    </a:ext>
                  </a:extLst>
                </p:cNvPr>
                <p:cNvPicPr/>
                <p:nvPr/>
              </p:nvPicPr>
              <p:blipFill>
                <a:blip r:embed="rId210"/>
                <a:stretch>
                  <a:fillRect/>
                </a:stretch>
              </p:blipFill>
              <p:spPr>
                <a:xfrm>
                  <a:off x="6041585" y="6398967"/>
                  <a:ext cx="2725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9" name="墨迹 168">
                  <a:extLst>
                    <a:ext uri="{FF2B5EF4-FFF2-40B4-BE49-F238E27FC236}">
                      <a16:creationId xmlns:a16="http://schemas.microsoft.com/office/drawing/2014/main" id="{43185F09-231F-0589-A883-B9CE69433269}"/>
                    </a:ext>
                  </a:extLst>
                </p14:cNvPr>
                <p14:cNvContentPartPr/>
                <p14:nvPr/>
              </p14:nvContentPartPr>
              <p14:xfrm>
                <a:off x="6076505" y="6525327"/>
                <a:ext cx="7920" cy="98280"/>
              </p14:xfrm>
            </p:contentPart>
          </mc:Choice>
          <mc:Fallback xmlns="">
            <p:pic>
              <p:nvPicPr>
                <p:cNvPr id="169" name="墨迹 168">
                  <a:extLst>
                    <a:ext uri="{FF2B5EF4-FFF2-40B4-BE49-F238E27FC236}">
                      <a16:creationId xmlns:a16="http://schemas.microsoft.com/office/drawing/2014/main" id="{43185F09-231F-0589-A883-B9CE69433269}"/>
                    </a:ext>
                  </a:extLst>
                </p:cNvPr>
                <p:cNvPicPr/>
                <p:nvPr/>
              </p:nvPicPr>
              <p:blipFill>
                <a:blip r:embed="rId212"/>
                <a:stretch>
                  <a:fillRect/>
                </a:stretch>
              </p:blipFill>
              <p:spPr>
                <a:xfrm>
                  <a:off x="6058505" y="6507327"/>
                  <a:ext cx="435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0" name="墨迹 169">
                  <a:extLst>
                    <a:ext uri="{FF2B5EF4-FFF2-40B4-BE49-F238E27FC236}">
                      <a16:creationId xmlns:a16="http://schemas.microsoft.com/office/drawing/2014/main" id="{3C531996-58D6-DB7B-525C-73827518E0AD}"/>
                    </a:ext>
                  </a:extLst>
                </p14:cNvPr>
                <p14:cNvContentPartPr/>
                <p14:nvPr/>
              </p14:nvContentPartPr>
              <p14:xfrm>
                <a:off x="6134465" y="6533607"/>
                <a:ext cx="20160" cy="92880"/>
              </p14:xfrm>
            </p:contentPart>
          </mc:Choice>
          <mc:Fallback xmlns="">
            <p:pic>
              <p:nvPicPr>
                <p:cNvPr id="170" name="墨迹 169">
                  <a:extLst>
                    <a:ext uri="{FF2B5EF4-FFF2-40B4-BE49-F238E27FC236}">
                      <a16:creationId xmlns:a16="http://schemas.microsoft.com/office/drawing/2014/main" id="{3C531996-58D6-DB7B-525C-73827518E0AD}"/>
                    </a:ext>
                  </a:extLst>
                </p:cNvPr>
                <p:cNvPicPr/>
                <p:nvPr/>
              </p:nvPicPr>
              <p:blipFill>
                <a:blip r:embed="rId214"/>
                <a:stretch>
                  <a:fillRect/>
                </a:stretch>
              </p:blipFill>
              <p:spPr>
                <a:xfrm>
                  <a:off x="6116825" y="6515607"/>
                  <a:ext cx="558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72" name="墨迹 171">
                  <a:extLst>
                    <a:ext uri="{FF2B5EF4-FFF2-40B4-BE49-F238E27FC236}">
                      <a16:creationId xmlns:a16="http://schemas.microsoft.com/office/drawing/2014/main" id="{62AE2C57-EA1B-F9D6-53A3-B056E815D822}"/>
                    </a:ext>
                  </a:extLst>
                </p14:cNvPr>
                <p14:cNvContentPartPr/>
                <p14:nvPr/>
              </p14:nvContentPartPr>
              <p14:xfrm>
                <a:off x="6405545" y="6226167"/>
                <a:ext cx="36720" cy="155160"/>
              </p14:xfrm>
            </p:contentPart>
          </mc:Choice>
          <mc:Fallback xmlns="">
            <p:pic>
              <p:nvPicPr>
                <p:cNvPr id="172" name="墨迹 171">
                  <a:extLst>
                    <a:ext uri="{FF2B5EF4-FFF2-40B4-BE49-F238E27FC236}">
                      <a16:creationId xmlns:a16="http://schemas.microsoft.com/office/drawing/2014/main" id="{62AE2C57-EA1B-F9D6-53A3-B056E815D822}"/>
                    </a:ext>
                  </a:extLst>
                </p:cNvPr>
                <p:cNvPicPr/>
                <p:nvPr/>
              </p:nvPicPr>
              <p:blipFill>
                <a:blip r:embed="rId216"/>
                <a:stretch>
                  <a:fillRect/>
                </a:stretch>
              </p:blipFill>
              <p:spPr>
                <a:xfrm>
                  <a:off x="6387905" y="6208167"/>
                  <a:ext cx="7236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73" name="墨迹 172">
                  <a:extLst>
                    <a:ext uri="{FF2B5EF4-FFF2-40B4-BE49-F238E27FC236}">
                      <a16:creationId xmlns:a16="http://schemas.microsoft.com/office/drawing/2014/main" id="{FF360352-24D3-0055-10D6-8049B6DAEAD2}"/>
                    </a:ext>
                  </a:extLst>
                </p14:cNvPr>
                <p14:cNvContentPartPr/>
                <p14:nvPr/>
              </p14:nvContentPartPr>
              <p14:xfrm>
                <a:off x="6433625" y="6358647"/>
                <a:ext cx="65520" cy="13320"/>
              </p14:xfrm>
            </p:contentPart>
          </mc:Choice>
          <mc:Fallback xmlns="">
            <p:pic>
              <p:nvPicPr>
                <p:cNvPr id="173" name="墨迹 172">
                  <a:extLst>
                    <a:ext uri="{FF2B5EF4-FFF2-40B4-BE49-F238E27FC236}">
                      <a16:creationId xmlns:a16="http://schemas.microsoft.com/office/drawing/2014/main" id="{FF360352-24D3-0055-10D6-8049B6DAEAD2}"/>
                    </a:ext>
                  </a:extLst>
                </p:cNvPr>
                <p:cNvPicPr/>
                <p:nvPr/>
              </p:nvPicPr>
              <p:blipFill>
                <a:blip r:embed="rId218"/>
                <a:stretch>
                  <a:fillRect/>
                </a:stretch>
              </p:blipFill>
              <p:spPr>
                <a:xfrm>
                  <a:off x="6415985" y="6341007"/>
                  <a:ext cx="101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74" name="墨迹 173">
                  <a:extLst>
                    <a:ext uri="{FF2B5EF4-FFF2-40B4-BE49-F238E27FC236}">
                      <a16:creationId xmlns:a16="http://schemas.microsoft.com/office/drawing/2014/main" id="{146D177D-5448-8046-FB99-92B4EF65A9D8}"/>
                    </a:ext>
                  </a:extLst>
                </p14:cNvPr>
                <p14:cNvContentPartPr/>
                <p14:nvPr/>
              </p14:nvContentPartPr>
              <p14:xfrm>
                <a:off x="6556025" y="6242727"/>
                <a:ext cx="36000" cy="176040"/>
              </p14:xfrm>
            </p:contentPart>
          </mc:Choice>
          <mc:Fallback xmlns="">
            <p:pic>
              <p:nvPicPr>
                <p:cNvPr id="174" name="墨迹 173">
                  <a:extLst>
                    <a:ext uri="{FF2B5EF4-FFF2-40B4-BE49-F238E27FC236}">
                      <a16:creationId xmlns:a16="http://schemas.microsoft.com/office/drawing/2014/main" id="{146D177D-5448-8046-FB99-92B4EF65A9D8}"/>
                    </a:ext>
                  </a:extLst>
                </p:cNvPr>
                <p:cNvPicPr/>
                <p:nvPr/>
              </p:nvPicPr>
              <p:blipFill>
                <a:blip r:embed="rId220"/>
                <a:stretch>
                  <a:fillRect/>
                </a:stretch>
              </p:blipFill>
              <p:spPr>
                <a:xfrm>
                  <a:off x="6538385" y="6224727"/>
                  <a:ext cx="71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75" name="墨迹 174">
                  <a:extLst>
                    <a:ext uri="{FF2B5EF4-FFF2-40B4-BE49-F238E27FC236}">
                      <a16:creationId xmlns:a16="http://schemas.microsoft.com/office/drawing/2014/main" id="{67DE5A8D-F09B-0406-0E16-8B08F0F4EE64}"/>
                    </a:ext>
                  </a:extLst>
                </p14:cNvPr>
                <p14:cNvContentPartPr/>
                <p14:nvPr/>
              </p14:nvContentPartPr>
              <p14:xfrm>
                <a:off x="6575105" y="6366927"/>
                <a:ext cx="48240" cy="360"/>
              </p14:xfrm>
            </p:contentPart>
          </mc:Choice>
          <mc:Fallback xmlns="">
            <p:pic>
              <p:nvPicPr>
                <p:cNvPr id="175" name="墨迹 174">
                  <a:extLst>
                    <a:ext uri="{FF2B5EF4-FFF2-40B4-BE49-F238E27FC236}">
                      <a16:creationId xmlns:a16="http://schemas.microsoft.com/office/drawing/2014/main" id="{67DE5A8D-F09B-0406-0E16-8B08F0F4EE64}"/>
                    </a:ext>
                  </a:extLst>
                </p:cNvPr>
                <p:cNvPicPr/>
                <p:nvPr/>
              </p:nvPicPr>
              <p:blipFill>
                <a:blip r:embed="rId222"/>
                <a:stretch>
                  <a:fillRect/>
                </a:stretch>
              </p:blipFill>
              <p:spPr>
                <a:xfrm>
                  <a:off x="6557465" y="6349287"/>
                  <a:ext cx="83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76" name="墨迹 175">
                  <a:extLst>
                    <a:ext uri="{FF2B5EF4-FFF2-40B4-BE49-F238E27FC236}">
                      <a16:creationId xmlns:a16="http://schemas.microsoft.com/office/drawing/2014/main" id="{2B362446-EE6A-BA4A-531C-EB8513853E10}"/>
                    </a:ext>
                  </a:extLst>
                </p14:cNvPr>
                <p14:cNvContentPartPr/>
                <p14:nvPr/>
              </p14:nvContentPartPr>
              <p14:xfrm>
                <a:off x="6491945" y="6458367"/>
                <a:ext cx="117720" cy="360"/>
              </p14:xfrm>
            </p:contentPart>
          </mc:Choice>
          <mc:Fallback xmlns="">
            <p:pic>
              <p:nvPicPr>
                <p:cNvPr id="176" name="墨迹 175">
                  <a:extLst>
                    <a:ext uri="{FF2B5EF4-FFF2-40B4-BE49-F238E27FC236}">
                      <a16:creationId xmlns:a16="http://schemas.microsoft.com/office/drawing/2014/main" id="{2B362446-EE6A-BA4A-531C-EB8513853E10}"/>
                    </a:ext>
                  </a:extLst>
                </p:cNvPr>
                <p:cNvPicPr/>
                <p:nvPr/>
              </p:nvPicPr>
              <p:blipFill>
                <a:blip r:embed="rId224"/>
                <a:stretch>
                  <a:fillRect/>
                </a:stretch>
              </p:blipFill>
              <p:spPr>
                <a:xfrm>
                  <a:off x="6473945" y="6440727"/>
                  <a:ext cx="153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77" name="墨迹 176">
                  <a:extLst>
                    <a:ext uri="{FF2B5EF4-FFF2-40B4-BE49-F238E27FC236}">
                      <a16:creationId xmlns:a16="http://schemas.microsoft.com/office/drawing/2014/main" id="{F2E896F4-C1B2-A3A2-0F25-45ECA8B87E33}"/>
                    </a:ext>
                  </a:extLst>
                </p14:cNvPr>
                <p14:cNvContentPartPr/>
                <p14:nvPr/>
              </p14:nvContentPartPr>
              <p14:xfrm>
                <a:off x="6544865" y="6425607"/>
                <a:ext cx="47160" cy="159120"/>
              </p14:xfrm>
            </p:contentPart>
          </mc:Choice>
          <mc:Fallback xmlns="">
            <p:pic>
              <p:nvPicPr>
                <p:cNvPr id="177" name="墨迹 176">
                  <a:extLst>
                    <a:ext uri="{FF2B5EF4-FFF2-40B4-BE49-F238E27FC236}">
                      <a16:creationId xmlns:a16="http://schemas.microsoft.com/office/drawing/2014/main" id="{F2E896F4-C1B2-A3A2-0F25-45ECA8B87E33}"/>
                    </a:ext>
                  </a:extLst>
                </p:cNvPr>
                <p:cNvPicPr/>
                <p:nvPr/>
              </p:nvPicPr>
              <p:blipFill>
                <a:blip r:embed="rId226"/>
                <a:stretch>
                  <a:fillRect/>
                </a:stretch>
              </p:blipFill>
              <p:spPr>
                <a:xfrm>
                  <a:off x="6526865" y="6407607"/>
                  <a:ext cx="828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8" name="墨迹 177">
                  <a:extLst>
                    <a:ext uri="{FF2B5EF4-FFF2-40B4-BE49-F238E27FC236}">
                      <a16:creationId xmlns:a16="http://schemas.microsoft.com/office/drawing/2014/main" id="{0C02D938-411C-DB58-6A99-7EF4A0EB86C4}"/>
                    </a:ext>
                  </a:extLst>
                </p14:cNvPr>
                <p14:cNvContentPartPr/>
                <p14:nvPr/>
              </p14:nvContentPartPr>
              <p14:xfrm>
                <a:off x="6408785" y="6585807"/>
                <a:ext cx="260280" cy="39960"/>
              </p14:xfrm>
            </p:contentPart>
          </mc:Choice>
          <mc:Fallback xmlns="">
            <p:pic>
              <p:nvPicPr>
                <p:cNvPr id="178" name="墨迹 177">
                  <a:extLst>
                    <a:ext uri="{FF2B5EF4-FFF2-40B4-BE49-F238E27FC236}">
                      <a16:creationId xmlns:a16="http://schemas.microsoft.com/office/drawing/2014/main" id="{0C02D938-411C-DB58-6A99-7EF4A0EB86C4}"/>
                    </a:ext>
                  </a:extLst>
                </p:cNvPr>
                <p:cNvPicPr/>
                <p:nvPr/>
              </p:nvPicPr>
              <p:blipFill>
                <a:blip r:embed="rId228"/>
                <a:stretch>
                  <a:fillRect/>
                </a:stretch>
              </p:blipFill>
              <p:spPr>
                <a:xfrm>
                  <a:off x="6390785" y="6567807"/>
                  <a:ext cx="2959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79" name="墨迹 178">
                  <a:extLst>
                    <a:ext uri="{FF2B5EF4-FFF2-40B4-BE49-F238E27FC236}">
                      <a16:creationId xmlns:a16="http://schemas.microsoft.com/office/drawing/2014/main" id="{164DD4E5-C80B-2B02-4A9D-95A40674BE2E}"/>
                    </a:ext>
                  </a:extLst>
                </p14:cNvPr>
                <p14:cNvContentPartPr/>
                <p14:nvPr/>
              </p14:nvContentPartPr>
              <p14:xfrm>
                <a:off x="6657905" y="6390687"/>
                <a:ext cx="172800" cy="35280"/>
              </p14:xfrm>
            </p:contentPart>
          </mc:Choice>
          <mc:Fallback xmlns="">
            <p:pic>
              <p:nvPicPr>
                <p:cNvPr id="179" name="墨迹 178">
                  <a:extLst>
                    <a:ext uri="{FF2B5EF4-FFF2-40B4-BE49-F238E27FC236}">
                      <a16:creationId xmlns:a16="http://schemas.microsoft.com/office/drawing/2014/main" id="{164DD4E5-C80B-2B02-4A9D-95A40674BE2E}"/>
                    </a:ext>
                  </a:extLst>
                </p:cNvPr>
                <p:cNvPicPr/>
                <p:nvPr/>
              </p:nvPicPr>
              <p:blipFill>
                <a:blip r:embed="rId230"/>
                <a:stretch>
                  <a:fillRect/>
                </a:stretch>
              </p:blipFill>
              <p:spPr>
                <a:xfrm>
                  <a:off x="6640265" y="6372687"/>
                  <a:ext cx="2084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80" name="墨迹 179">
                  <a:extLst>
                    <a:ext uri="{FF2B5EF4-FFF2-40B4-BE49-F238E27FC236}">
                      <a16:creationId xmlns:a16="http://schemas.microsoft.com/office/drawing/2014/main" id="{35B232E0-0416-B8FB-2A78-400596C86E0A}"/>
                    </a:ext>
                  </a:extLst>
                </p14:cNvPr>
                <p14:cNvContentPartPr/>
                <p14:nvPr/>
              </p14:nvContentPartPr>
              <p14:xfrm>
                <a:off x="6715505" y="6267207"/>
                <a:ext cx="59400" cy="397440"/>
              </p14:xfrm>
            </p:contentPart>
          </mc:Choice>
          <mc:Fallback xmlns="">
            <p:pic>
              <p:nvPicPr>
                <p:cNvPr id="180" name="墨迹 179">
                  <a:extLst>
                    <a:ext uri="{FF2B5EF4-FFF2-40B4-BE49-F238E27FC236}">
                      <a16:creationId xmlns:a16="http://schemas.microsoft.com/office/drawing/2014/main" id="{35B232E0-0416-B8FB-2A78-400596C86E0A}"/>
                    </a:ext>
                  </a:extLst>
                </p:cNvPr>
                <p:cNvPicPr/>
                <p:nvPr/>
              </p:nvPicPr>
              <p:blipFill>
                <a:blip r:embed="rId232"/>
                <a:stretch>
                  <a:fillRect/>
                </a:stretch>
              </p:blipFill>
              <p:spPr>
                <a:xfrm>
                  <a:off x="6697865" y="6249567"/>
                  <a:ext cx="9504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81" name="墨迹 180">
                  <a:extLst>
                    <a:ext uri="{FF2B5EF4-FFF2-40B4-BE49-F238E27FC236}">
                      <a16:creationId xmlns:a16="http://schemas.microsoft.com/office/drawing/2014/main" id="{9EA0762C-3FA0-126A-4C96-2C3969208AD8}"/>
                    </a:ext>
                  </a:extLst>
                </p14:cNvPr>
                <p14:cNvContentPartPr/>
                <p14:nvPr/>
              </p14:nvContentPartPr>
              <p14:xfrm>
                <a:off x="6677345" y="6508407"/>
                <a:ext cx="30960" cy="61920"/>
              </p14:xfrm>
            </p:contentPart>
          </mc:Choice>
          <mc:Fallback xmlns="">
            <p:pic>
              <p:nvPicPr>
                <p:cNvPr id="181" name="墨迹 180">
                  <a:extLst>
                    <a:ext uri="{FF2B5EF4-FFF2-40B4-BE49-F238E27FC236}">
                      <a16:creationId xmlns:a16="http://schemas.microsoft.com/office/drawing/2014/main" id="{9EA0762C-3FA0-126A-4C96-2C3969208AD8}"/>
                    </a:ext>
                  </a:extLst>
                </p:cNvPr>
                <p:cNvPicPr/>
                <p:nvPr/>
              </p:nvPicPr>
              <p:blipFill>
                <a:blip r:embed="rId234"/>
                <a:stretch>
                  <a:fillRect/>
                </a:stretch>
              </p:blipFill>
              <p:spPr>
                <a:xfrm>
                  <a:off x="6659345" y="6490767"/>
                  <a:ext cx="666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82" name="墨迹 181">
                  <a:extLst>
                    <a:ext uri="{FF2B5EF4-FFF2-40B4-BE49-F238E27FC236}">
                      <a16:creationId xmlns:a16="http://schemas.microsoft.com/office/drawing/2014/main" id="{DB540777-C31B-C5F9-9D1B-90D4D10D1587}"/>
                    </a:ext>
                  </a:extLst>
                </p14:cNvPr>
                <p14:cNvContentPartPr/>
                <p14:nvPr/>
              </p14:nvContentPartPr>
              <p14:xfrm>
                <a:off x="6757625" y="6500127"/>
                <a:ext cx="65880" cy="18360"/>
              </p14:xfrm>
            </p:contentPart>
          </mc:Choice>
          <mc:Fallback xmlns="">
            <p:pic>
              <p:nvPicPr>
                <p:cNvPr id="182" name="墨迹 181">
                  <a:extLst>
                    <a:ext uri="{FF2B5EF4-FFF2-40B4-BE49-F238E27FC236}">
                      <a16:creationId xmlns:a16="http://schemas.microsoft.com/office/drawing/2014/main" id="{DB540777-C31B-C5F9-9D1B-90D4D10D1587}"/>
                    </a:ext>
                  </a:extLst>
                </p:cNvPr>
                <p:cNvPicPr/>
                <p:nvPr/>
              </p:nvPicPr>
              <p:blipFill>
                <a:blip r:embed="rId236"/>
                <a:stretch>
                  <a:fillRect/>
                </a:stretch>
              </p:blipFill>
              <p:spPr>
                <a:xfrm>
                  <a:off x="6739985" y="6482487"/>
                  <a:ext cx="1015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83" name="墨迹 182">
                  <a:extLst>
                    <a:ext uri="{FF2B5EF4-FFF2-40B4-BE49-F238E27FC236}">
                      <a16:creationId xmlns:a16="http://schemas.microsoft.com/office/drawing/2014/main" id="{82E76EF0-A923-B7D6-A682-4C8F810A4E50}"/>
                    </a:ext>
                  </a:extLst>
                </p14:cNvPr>
                <p14:cNvContentPartPr/>
                <p14:nvPr/>
              </p14:nvContentPartPr>
              <p14:xfrm>
                <a:off x="6874265" y="6405447"/>
                <a:ext cx="145080" cy="3600"/>
              </p14:xfrm>
            </p:contentPart>
          </mc:Choice>
          <mc:Fallback xmlns="">
            <p:pic>
              <p:nvPicPr>
                <p:cNvPr id="183" name="墨迹 182">
                  <a:extLst>
                    <a:ext uri="{FF2B5EF4-FFF2-40B4-BE49-F238E27FC236}">
                      <a16:creationId xmlns:a16="http://schemas.microsoft.com/office/drawing/2014/main" id="{82E76EF0-A923-B7D6-A682-4C8F810A4E50}"/>
                    </a:ext>
                  </a:extLst>
                </p:cNvPr>
                <p:cNvPicPr/>
                <p:nvPr/>
              </p:nvPicPr>
              <p:blipFill>
                <a:blip r:embed="rId238"/>
                <a:stretch>
                  <a:fillRect/>
                </a:stretch>
              </p:blipFill>
              <p:spPr>
                <a:xfrm>
                  <a:off x="6856625" y="6387447"/>
                  <a:ext cx="1807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84" name="墨迹 183">
                  <a:extLst>
                    <a:ext uri="{FF2B5EF4-FFF2-40B4-BE49-F238E27FC236}">
                      <a16:creationId xmlns:a16="http://schemas.microsoft.com/office/drawing/2014/main" id="{02E76F25-CFA2-6EDE-8812-804F3D41FDB6}"/>
                    </a:ext>
                  </a:extLst>
                </p14:cNvPr>
                <p14:cNvContentPartPr/>
                <p14:nvPr/>
              </p14:nvContentPartPr>
              <p14:xfrm>
                <a:off x="6857345" y="6500127"/>
                <a:ext cx="123120" cy="360"/>
              </p14:xfrm>
            </p:contentPart>
          </mc:Choice>
          <mc:Fallback xmlns="">
            <p:pic>
              <p:nvPicPr>
                <p:cNvPr id="184" name="墨迹 183">
                  <a:extLst>
                    <a:ext uri="{FF2B5EF4-FFF2-40B4-BE49-F238E27FC236}">
                      <a16:creationId xmlns:a16="http://schemas.microsoft.com/office/drawing/2014/main" id="{02E76F25-CFA2-6EDE-8812-804F3D41FDB6}"/>
                    </a:ext>
                  </a:extLst>
                </p:cNvPr>
                <p:cNvPicPr/>
                <p:nvPr/>
              </p:nvPicPr>
              <p:blipFill>
                <a:blip r:embed="rId240"/>
                <a:stretch>
                  <a:fillRect/>
                </a:stretch>
              </p:blipFill>
              <p:spPr>
                <a:xfrm>
                  <a:off x="6839705" y="6482487"/>
                  <a:ext cx="158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85" name="墨迹 184">
                  <a:extLst>
                    <a:ext uri="{FF2B5EF4-FFF2-40B4-BE49-F238E27FC236}">
                      <a16:creationId xmlns:a16="http://schemas.microsoft.com/office/drawing/2014/main" id="{F89294DC-F0E1-522C-44D7-7888A4CC1CDE}"/>
                    </a:ext>
                  </a:extLst>
                </p14:cNvPr>
                <p14:cNvContentPartPr/>
                <p14:nvPr/>
              </p14:nvContentPartPr>
              <p14:xfrm>
                <a:off x="6828905" y="6508407"/>
                <a:ext cx="213840" cy="196560"/>
              </p14:xfrm>
            </p:contentPart>
          </mc:Choice>
          <mc:Fallback xmlns="">
            <p:pic>
              <p:nvPicPr>
                <p:cNvPr id="185" name="墨迹 184">
                  <a:extLst>
                    <a:ext uri="{FF2B5EF4-FFF2-40B4-BE49-F238E27FC236}">
                      <a16:creationId xmlns:a16="http://schemas.microsoft.com/office/drawing/2014/main" id="{F89294DC-F0E1-522C-44D7-7888A4CC1CDE}"/>
                    </a:ext>
                  </a:extLst>
                </p:cNvPr>
                <p:cNvPicPr/>
                <p:nvPr/>
              </p:nvPicPr>
              <p:blipFill>
                <a:blip r:embed="rId242"/>
                <a:stretch>
                  <a:fillRect/>
                </a:stretch>
              </p:blipFill>
              <p:spPr>
                <a:xfrm>
                  <a:off x="6811265" y="6490767"/>
                  <a:ext cx="24948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89" name="墨迹 188">
                  <a:extLst>
                    <a:ext uri="{FF2B5EF4-FFF2-40B4-BE49-F238E27FC236}">
                      <a16:creationId xmlns:a16="http://schemas.microsoft.com/office/drawing/2014/main" id="{EA5CCB97-AEDE-7C54-7652-8C48CC64E059}"/>
                    </a:ext>
                  </a:extLst>
                </p14:cNvPr>
                <p14:cNvContentPartPr/>
                <p14:nvPr/>
              </p14:nvContentPartPr>
              <p14:xfrm>
                <a:off x="7169105" y="6292407"/>
                <a:ext cx="92880" cy="169560"/>
              </p14:xfrm>
            </p:contentPart>
          </mc:Choice>
          <mc:Fallback xmlns="">
            <p:pic>
              <p:nvPicPr>
                <p:cNvPr id="189" name="墨迹 188">
                  <a:extLst>
                    <a:ext uri="{FF2B5EF4-FFF2-40B4-BE49-F238E27FC236}">
                      <a16:creationId xmlns:a16="http://schemas.microsoft.com/office/drawing/2014/main" id="{EA5CCB97-AEDE-7C54-7652-8C48CC64E059}"/>
                    </a:ext>
                  </a:extLst>
                </p:cNvPr>
                <p:cNvPicPr/>
                <p:nvPr/>
              </p:nvPicPr>
              <p:blipFill>
                <a:blip r:embed="rId244"/>
                <a:stretch>
                  <a:fillRect/>
                </a:stretch>
              </p:blipFill>
              <p:spPr>
                <a:xfrm>
                  <a:off x="7151465" y="6274767"/>
                  <a:ext cx="128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0" name="墨迹 189">
                  <a:extLst>
                    <a:ext uri="{FF2B5EF4-FFF2-40B4-BE49-F238E27FC236}">
                      <a16:creationId xmlns:a16="http://schemas.microsoft.com/office/drawing/2014/main" id="{899D1FF7-0B40-3809-1A04-AB7D1B212315}"/>
                    </a:ext>
                  </a:extLst>
                </p14:cNvPr>
                <p14:cNvContentPartPr/>
                <p14:nvPr/>
              </p14:nvContentPartPr>
              <p14:xfrm>
                <a:off x="7281785" y="6400407"/>
                <a:ext cx="37080" cy="53280"/>
              </p14:xfrm>
            </p:contentPart>
          </mc:Choice>
          <mc:Fallback xmlns="">
            <p:pic>
              <p:nvPicPr>
                <p:cNvPr id="190" name="墨迹 189">
                  <a:extLst>
                    <a:ext uri="{FF2B5EF4-FFF2-40B4-BE49-F238E27FC236}">
                      <a16:creationId xmlns:a16="http://schemas.microsoft.com/office/drawing/2014/main" id="{899D1FF7-0B40-3809-1A04-AB7D1B212315}"/>
                    </a:ext>
                  </a:extLst>
                </p:cNvPr>
                <p:cNvPicPr/>
                <p:nvPr/>
              </p:nvPicPr>
              <p:blipFill>
                <a:blip r:embed="rId246"/>
                <a:stretch>
                  <a:fillRect/>
                </a:stretch>
              </p:blipFill>
              <p:spPr>
                <a:xfrm>
                  <a:off x="7263785" y="6382767"/>
                  <a:ext cx="727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1" name="墨迹 190">
                  <a:extLst>
                    <a:ext uri="{FF2B5EF4-FFF2-40B4-BE49-F238E27FC236}">
                      <a16:creationId xmlns:a16="http://schemas.microsoft.com/office/drawing/2014/main" id="{B7AA87C0-4A8D-9EAD-D3C2-71992B447F04}"/>
                    </a:ext>
                  </a:extLst>
                </p14:cNvPr>
                <p14:cNvContentPartPr/>
                <p14:nvPr/>
              </p14:nvContentPartPr>
              <p14:xfrm>
                <a:off x="7203665" y="6483567"/>
                <a:ext cx="36720" cy="159120"/>
              </p14:xfrm>
            </p:contentPart>
          </mc:Choice>
          <mc:Fallback xmlns="">
            <p:pic>
              <p:nvPicPr>
                <p:cNvPr id="191" name="墨迹 190">
                  <a:extLst>
                    <a:ext uri="{FF2B5EF4-FFF2-40B4-BE49-F238E27FC236}">
                      <a16:creationId xmlns:a16="http://schemas.microsoft.com/office/drawing/2014/main" id="{B7AA87C0-4A8D-9EAD-D3C2-71992B447F04}"/>
                    </a:ext>
                  </a:extLst>
                </p:cNvPr>
                <p:cNvPicPr/>
                <p:nvPr/>
              </p:nvPicPr>
              <p:blipFill>
                <a:blip r:embed="rId248"/>
                <a:stretch>
                  <a:fillRect/>
                </a:stretch>
              </p:blipFill>
              <p:spPr>
                <a:xfrm>
                  <a:off x="7186025" y="6465927"/>
                  <a:ext cx="723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92" name="墨迹 191">
                  <a:extLst>
                    <a:ext uri="{FF2B5EF4-FFF2-40B4-BE49-F238E27FC236}">
                      <a16:creationId xmlns:a16="http://schemas.microsoft.com/office/drawing/2014/main" id="{80E48D16-0D38-532D-AE65-DCC1E164183A}"/>
                    </a:ext>
                  </a:extLst>
                </p14:cNvPr>
                <p14:cNvContentPartPr/>
                <p14:nvPr/>
              </p14:nvContentPartPr>
              <p14:xfrm>
                <a:off x="7161905" y="6550167"/>
                <a:ext cx="3960" cy="55080"/>
              </p14:xfrm>
            </p:contentPart>
          </mc:Choice>
          <mc:Fallback xmlns="">
            <p:pic>
              <p:nvPicPr>
                <p:cNvPr id="192" name="墨迹 191">
                  <a:extLst>
                    <a:ext uri="{FF2B5EF4-FFF2-40B4-BE49-F238E27FC236}">
                      <a16:creationId xmlns:a16="http://schemas.microsoft.com/office/drawing/2014/main" id="{80E48D16-0D38-532D-AE65-DCC1E164183A}"/>
                    </a:ext>
                  </a:extLst>
                </p:cNvPr>
                <p:cNvPicPr/>
                <p:nvPr/>
              </p:nvPicPr>
              <p:blipFill>
                <a:blip r:embed="rId250"/>
                <a:stretch>
                  <a:fillRect/>
                </a:stretch>
              </p:blipFill>
              <p:spPr>
                <a:xfrm>
                  <a:off x="7144265" y="6532167"/>
                  <a:ext cx="39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93" name="墨迹 192">
                  <a:extLst>
                    <a:ext uri="{FF2B5EF4-FFF2-40B4-BE49-F238E27FC236}">
                      <a16:creationId xmlns:a16="http://schemas.microsoft.com/office/drawing/2014/main" id="{7ED7889F-6461-AE28-126E-B4B7147307D6}"/>
                    </a:ext>
                  </a:extLst>
                </p14:cNvPr>
                <p14:cNvContentPartPr/>
                <p14:nvPr/>
              </p14:nvContentPartPr>
              <p14:xfrm>
                <a:off x="7281785" y="6533607"/>
                <a:ext cx="37800" cy="72720"/>
              </p14:xfrm>
            </p:contentPart>
          </mc:Choice>
          <mc:Fallback xmlns="">
            <p:pic>
              <p:nvPicPr>
                <p:cNvPr id="193" name="墨迹 192">
                  <a:extLst>
                    <a:ext uri="{FF2B5EF4-FFF2-40B4-BE49-F238E27FC236}">
                      <a16:creationId xmlns:a16="http://schemas.microsoft.com/office/drawing/2014/main" id="{7ED7889F-6461-AE28-126E-B4B7147307D6}"/>
                    </a:ext>
                  </a:extLst>
                </p:cNvPr>
                <p:cNvPicPr/>
                <p:nvPr/>
              </p:nvPicPr>
              <p:blipFill>
                <a:blip r:embed="rId252"/>
                <a:stretch>
                  <a:fillRect/>
                </a:stretch>
              </p:blipFill>
              <p:spPr>
                <a:xfrm>
                  <a:off x="7263785" y="6515607"/>
                  <a:ext cx="734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94" name="墨迹 193">
                  <a:extLst>
                    <a:ext uri="{FF2B5EF4-FFF2-40B4-BE49-F238E27FC236}">
                      <a16:creationId xmlns:a16="http://schemas.microsoft.com/office/drawing/2014/main" id="{DC95791E-441B-3FE1-999C-53BD72C732A2}"/>
                    </a:ext>
                  </a:extLst>
                </p14:cNvPr>
                <p14:cNvContentPartPr/>
                <p14:nvPr/>
              </p14:nvContentPartPr>
              <p14:xfrm>
                <a:off x="7373225" y="6416967"/>
                <a:ext cx="198720" cy="9360"/>
              </p14:xfrm>
            </p:contentPart>
          </mc:Choice>
          <mc:Fallback xmlns="">
            <p:pic>
              <p:nvPicPr>
                <p:cNvPr id="194" name="墨迹 193">
                  <a:extLst>
                    <a:ext uri="{FF2B5EF4-FFF2-40B4-BE49-F238E27FC236}">
                      <a16:creationId xmlns:a16="http://schemas.microsoft.com/office/drawing/2014/main" id="{DC95791E-441B-3FE1-999C-53BD72C732A2}"/>
                    </a:ext>
                  </a:extLst>
                </p:cNvPr>
                <p:cNvPicPr/>
                <p:nvPr/>
              </p:nvPicPr>
              <p:blipFill>
                <a:blip r:embed="rId254"/>
                <a:stretch>
                  <a:fillRect/>
                </a:stretch>
              </p:blipFill>
              <p:spPr>
                <a:xfrm>
                  <a:off x="7355225" y="6398967"/>
                  <a:ext cx="234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95" name="墨迹 194">
                  <a:extLst>
                    <a:ext uri="{FF2B5EF4-FFF2-40B4-BE49-F238E27FC236}">
                      <a16:creationId xmlns:a16="http://schemas.microsoft.com/office/drawing/2014/main" id="{5126365F-A6C5-E8E9-0A9C-7C4D4A5EF127}"/>
                    </a:ext>
                  </a:extLst>
                </p14:cNvPr>
                <p14:cNvContentPartPr/>
                <p14:nvPr/>
              </p14:nvContentPartPr>
              <p14:xfrm>
                <a:off x="7497425" y="6466647"/>
                <a:ext cx="9000" cy="249120"/>
              </p14:xfrm>
            </p:contentPart>
          </mc:Choice>
          <mc:Fallback xmlns="">
            <p:pic>
              <p:nvPicPr>
                <p:cNvPr id="195" name="墨迹 194">
                  <a:extLst>
                    <a:ext uri="{FF2B5EF4-FFF2-40B4-BE49-F238E27FC236}">
                      <a16:creationId xmlns:a16="http://schemas.microsoft.com/office/drawing/2014/main" id="{5126365F-A6C5-E8E9-0A9C-7C4D4A5EF127}"/>
                    </a:ext>
                  </a:extLst>
                </p:cNvPr>
                <p:cNvPicPr/>
                <p:nvPr/>
              </p:nvPicPr>
              <p:blipFill>
                <a:blip r:embed="rId256"/>
                <a:stretch>
                  <a:fillRect/>
                </a:stretch>
              </p:blipFill>
              <p:spPr>
                <a:xfrm>
                  <a:off x="7479425" y="6449007"/>
                  <a:ext cx="446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96" name="墨迹 195">
                  <a:extLst>
                    <a:ext uri="{FF2B5EF4-FFF2-40B4-BE49-F238E27FC236}">
                      <a16:creationId xmlns:a16="http://schemas.microsoft.com/office/drawing/2014/main" id="{02DCE98E-470F-AEB2-BF70-802A4CA332AB}"/>
                    </a:ext>
                  </a:extLst>
                </p14:cNvPr>
                <p14:cNvContentPartPr/>
                <p14:nvPr/>
              </p14:nvContentPartPr>
              <p14:xfrm>
                <a:off x="7506065" y="6599847"/>
                <a:ext cx="99360" cy="360"/>
              </p14:xfrm>
            </p:contentPart>
          </mc:Choice>
          <mc:Fallback xmlns="">
            <p:pic>
              <p:nvPicPr>
                <p:cNvPr id="196" name="墨迹 195">
                  <a:extLst>
                    <a:ext uri="{FF2B5EF4-FFF2-40B4-BE49-F238E27FC236}">
                      <a16:creationId xmlns:a16="http://schemas.microsoft.com/office/drawing/2014/main" id="{02DCE98E-470F-AEB2-BF70-802A4CA332AB}"/>
                    </a:ext>
                  </a:extLst>
                </p:cNvPr>
                <p:cNvPicPr/>
                <p:nvPr/>
              </p:nvPicPr>
              <p:blipFill>
                <a:blip r:embed="rId258"/>
                <a:stretch>
                  <a:fillRect/>
                </a:stretch>
              </p:blipFill>
              <p:spPr>
                <a:xfrm>
                  <a:off x="7488065" y="6582207"/>
                  <a:ext cx="135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98" name="墨迹 197">
                  <a:extLst>
                    <a:ext uri="{FF2B5EF4-FFF2-40B4-BE49-F238E27FC236}">
                      <a16:creationId xmlns:a16="http://schemas.microsoft.com/office/drawing/2014/main" id="{D6677789-5A33-0F27-91B2-BEAD04539210}"/>
                    </a:ext>
                  </a:extLst>
                </p14:cNvPr>
                <p14:cNvContentPartPr/>
                <p14:nvPr/>
              </p14:nvContentPartPr>
              <p14:xfrm>
                <a:off x="7715225" y="6433887"/>
                <a:ext cx="165600" cy="47520"/>
              </p14:xfrm>
            </p:contentPart>
          </mc:Choice>
          <mc:Fallback xmlns="">
            <p:pic>
              <p:nvPicPr>
                <p:cNvPr id="198" name="墨迹 197">
                  <a:extLst>
                    <a:ext uri="{FF2B5EF4-FFF2-40B4-BE49-F238E27FC236}">
                      <a16:creationId xmlns:a16="http://schemas.microsoft.com/office/drawing/2014/main" id="{D6677789-5A33-0F27-91B2-BEAD04539210}"/>
                    </a:ext>
                  </a:extLst>
                </p:cNvPr>
                <p:cNvPicPr/>
                <p:nvPr/>
              </p:nvPicPr>
              <p:blipFill>
                <a:blip r:embed="rId260"/>
                <a:stretch>
                  <a:fillRect/>
                </a:stretch>
              </p:blipFill>
              <p:spPr>
                <a:xfrm>
                  <a:off x="7697225" y="6415887"/>
                  <a:ext cx="20124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99" name="墨迹 198">
                  <a:extLst>
                    <a:ext uri="{FF2B5EF4-FFF2-40B4-BE49-F238E27FC236}">
                      <a16:creationId xmlns:a16="http://schemas.microsoft.com/office/drawing/2014/main" id="{7976CBFA-00AA-82C7-DD49-C31E28993623}"/>
                    </a:ext>
                  </a:extLst>
                </p14:cNvPr>
                <p14:cNvContentPartPr/>
                <p14:nvPr/>
              </p14:nvContentPartPr>
              <p14:xfrm>
                <a:off x="7664105" y="6483567"/>
                <a:ext cx="52560" cy="312840"/>
              </p14:xfrm>
            </p:contentPart>
          </mc:Choice>
          <mc:Fallback xmlns="">
            <p:pic>
              <p:nvPicPr>
                <p:cNvPr id="199" name="墨迹 198">
                  <a:extLst>
                    <a:ext uri="{FF2B5EF4-FFF2-40B4-BE49-F238E27FC236}">
                      <a16:creationId xmlns:a16="http://schemas.microsoft.com/office/drawing/2014/main" id="{7976CBFA-00AA-82C7-DD49-C31E28993623}"/>
                    </a:ext>
                  </a:extLst>
                </p:cNvPr>
                <p:cNvPicPr/>
                <p:nvPr/>
              </p:nvPicPr>
              <p:blipFill>
                <a:blip r:embed="rId262"/>
                <a:stretch>
                  <a:fillRect/>
                </a:stretch>
              </p:blipFill>
              <p:spPr>
                <a:xfrm>
                  <a:off x="7646465" y="6465927"/>
                  <a:ext cx="882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00" name="墨迹 199">
                  <a:extLst>
                    <a:ext uri="{FF2B5EF4-FFF2-40B4-BE49-F238E27FC236}">
                      <a16:creationId xmlns:a16="http://schemas.microsoft.com/office/drawing/2014/main" id="{62169DD5-7063-6337-7D07-495354B259B4}"/>
                    </a:ext>
                  </a:extLst>
                </p14:cNvPr>
                <p14:cNvContentPartPr/>
                <p14:nvPr/>
              </p14:nvContentPartPr>
              <p14:xfrm>
                <a:off x="7713785" y="6550167"/>
                <a:ext cx="288360" cy="192240"/>
              </p14:xfrm>
            </p:contentPart>
          </mc:Choice>
          <mc:Fallback xmlns="">
            <p:pic>
              <p:nvPicPr>
                <p:cNvPr id="200" name="墨迹 199">
                  <a:extLst>
                    <a:ext uri="{FF2B5EF4-FFF2-40B4-BE49-F238E27FC236}">
                      <a16:creationId xmlns:a16="http://schemas.microsoft.com/office/drawing/2014/main" id="{62169DD5-7063-6337-7D07-495354B259B4}"/>
                    </a:ext>
                  </a:extLst>
                </p:cNvPr>
                <p:cNvPicPr/>
                <p:nvPr/>
              </p:nvPicPr>
              <p:blipFill>
                <a:blip r:embed="rId264"/>
                <a:stretch>
                  <a:fillRect/>
                </a:stretch>
              </p:blipFill>
              <p:spPr>
                <a:xfrm>
                  <a:off x="7696145" y="6532167"/>
                  <a:ext cx="3240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02" name="墨迹 201">
                  <a:extLst>
                    <a:ext uri="{FF2B5EF4-FFF2-40B4-BE49-F238E27FC236}">
                      <a16:creationId xmlns:a16="http://schemas.microsoft.com/office/drawing/2014/main" id="{3AD4DD38-C9BA-BCC7-AF0A-BD744A644637}"/>
                    </a:ext>
                  </a:extLst>
                </p14:cNvPr>
                <p14:cNvContentPartPr/>
                <p14:nvPr/>
              </p14:nvContentPartPr>
              <p14:xfrm>
                <a:off x="7755185" y="6649887"/>
                <a:ext cx="48240" cy="66600"/>
              </p14:xfrm>
            </p:contentPart>
          </mc:Choice>
          <mc:Fallback xmlns="">
            <p:pic>
              <p:nvPicPr>
                <p:cNvPr id="202" name="墨迹 201">
                  <a:extLst>
                    <a:ext uri="{FF2B5EF4-FFF2-40B4-BE49-F238E27FC236}">
                      <a16:creationId xmlns:a16="http://schemas.microsoft.com/office/drawing/2014/main" id="{3AD4DD38-C9BA-BCC7-AF0A-BD744A644637}"/>
                    </a:ext>
                  </a:extLst>
                </p:cNvPr>
                <p:cNvPicPr/>
                <p:nvPr/>
              </p:nvPicPr>
              <p:blipFill>
                <a:blip r:embed="rId266"/>
                <a:stretch>
                  <a:fillRect/>
                </a:stretch>
              </p:blipFill>
              <p:spPr>
                <a:xfrm>
                  <a:off x="7737545" y="6631887"/>
                  <a:ext cx="83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03" name="墨迹 202">
                  <a:extLst>
                    <a:ext uri="{FF2B5EF4-FFF2-40B4-BE49-F238E27FC236}">
                      <a16:creationId xmlns:a16="http://schemas.microsoft.com/office/drawing/2014/main" id="{1F5063FA-2659-06CC-49B2-DBCC08D2E281}"/>
                    </a:ext>
                  </a:extLst>
                </p14:cNvPr>
                <p14:cNvContentPartPr/>
                <p14:nvPr/>
              </p14:nvContentPartPr>
              <p14:xfrm>
                <a:off x="7796945" y="6661407"/>
                <a:ext cx="86400" cy="93240"/>
              </p14:xfrm>
            </p:contentPart>
          </mc:Choice>
          <mc:Fallback xmlns="">
            <p:pic>
              <p:nvPicPr>
                <p:cNvPr id="203" name="墨迹 202">
                  <a:extLst>
                    <a:ext uri="{FF2B5EF4-FFF2-40B4-BE49-F238E27FC236}">
                      <a16:creationId xmlns:a16="http://schemas.microsoft.com/office/drawing/2014/main" id="{1F5063FA-2659-06CC-49B2-DBCC08D2E281}"/>
                    </a:ext>
                  </a:extLst>
                </p:cNvPr>
                <p:cNvPicPr/>
                <p:nvPr/>
              </p:nvPicPr>
              <p:blipFill>
                <a:blip r:embed="rId268"/>
                <a:stretch>
                  <a:fillRect/>
                </a:stretch>
              </p:blipFill>
              <p:spPr>
                <a:xfrm>
                  <a:off x="7778945" y="6643767"/>
                  <a:ext cx="1220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4" name="墨迹 203">
                  <a:extLst>
                    <a:ext uri="{FF2B5EF4-FFF2-40B4-BE49-F238E27FC236}">
                      <a16:creationId xmlns:a16="http://schemas.microsoft.com/office/drawing/2014/main" id="{64F6D2B7-7752-1D3E-5739-C662E23A5B58}"/>
                    </a:ext>
                  </a:extLst>
                </p14:cNvPr>
                <p14:cNvContentPartPr/>
                <p14:nvPr/>
              </p14:nvContentPartPr>
              <p14:xfrm>
                <a:off x="8087825" y="6463407"/>
                <a:ext cx="79200" cy="102240"/>
              </p14:xfrm>
            </p:contentPart>
          </mc:Choice>
          <mc:Fallback xmlns="">
            <p:pic>
              <p:nvPicPr>
                <p:cNvPr id="204" name="墨迹 203">
                  <a:extLst>
                    <a:ext uri="{FF2B5EF4-FFF2-40B4-BE49-F238E27FC236}">
                      <a16:creationId xmlns:a16="http://schemas.microsoft.com/office/drawing/2014/main" id="{64F6D2B7-7752-1D3E-5739-C662E23A5B58}"/>
                    </a:ext>
                  </a:extLst>
                </p:cNvPr>
                <p:cNvPicPr/>
                <p:nvPr/>
              </p:nvPicPr>
              <p:blipFill>
                <a:blip r:embed="rId270"/>
                <a:stretch>
                  <a:fillRect/>
                </a:stretch>
              </p:blipFill>
              <p:spPr>
                <a:xfrm>
                  <a:off x="8070185" y="6445767"/>
                  <a:ext cx="114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05" name="墨迹 204">
                  <a:extLst>
                    <a:ext uri="{FF2B5EF4-FFF2-40B4-BE49-F238E27FC236}">
                      <a16:creationId xmlns:a16="http://schemas.microsoft.com/office/drawing/2014/main" id="{F79B95DA-F4C5-D8B8-EC66-AA9ADA095246}"/>
                    </a:ext>
                  </a:extLst>
                </p14:cNvPr>
                <p14:cNvContentPartPr/>
                <p14:nvPr/>
              </p14:nvContentPartPr>
              <p14:xfrm>
                <a:off x="8137865" y="6442167"/>
                <a:ext cx="233280" cy="185040"/>
              </p14:xfrm>
            </p:contentPart>
          </mc:Choice>
          <mc:Fallback xmlns="">
            <p:pic>
              <p:nvPicPr>
                <p:cNvPr id="205" name="墨迹 204">
                  <a:extLst>
                    <a:ext uri="{FF2B5EF4-FFF2-40B4-BE49-F238E27FC236}">
                      <a16:creationId xmlns:a16="http://schemas.microsoft.com/office/drawing/2014/main" id="{F79B95DA-F4C5-D8B8-EC66-AA9ADA095246}"/>
                    </a:ext>
                  </a:extLst>
                </p:cNvPr>
                <p:cNvPicPr/>
                <p:nvPr/>
              </p:nvPicPr>
              <p:blipFill>
                <a:blip r:embed="rId272"/>
                <a:stretch>
                  <a:fillRect/>
                </a:stretch>
              </p:blipFill>
              <p:spPr>
                <a:xfrm>
                  <a:off x="8119865" y="6424167"/>
                  <a:ext cx="2689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06" name="墨迹 205">
                  <a:extLst>
                    <a:ext uri="{FF2B5EF4-FFF2-40B4-BE49-F238E27FC236}">
                      <a16:creationId xmlns:a16="http://schemas.microsoft.com/office/drawing/2014/main" id="{AF921DC0-3161-E99C-24DE-7BB347CE481D}"/>
                    </a:ext>
                  </a:extLst>
                </p14:cNvPr>
                <p14:cNvContentPartPr/>
                <p14:nvPr/>
              </p14:nvContentPartPr>
              <p14:xfrm>
                <a:off x="8179265" y="6516687"/>
                <a:ext cx="86760" cy="3960"/>
              </p14:xfrm>
            </p:contentPart>
          </mc:Choice>
          <mc:Fallback xmlns="">
            <p:pic>
              <p:nvPicPr>
                <p:cNvPr id="206" name="墨迹 205">
                  <a:extLst>
                    <a:ext uri="{FF2B5EF4-FFF2-40B4-BE49-F238E27FC236}">
                      <a16:creationId xmlns:a16="http://schemas.microsoft.com/office/drawing/2014/main" id="{AF921DC0-3161-E99C-24DE-7BB347CE481D}"/>
                    </a:ext>
                  </a:extLst>
                </p:cNvPr>
                <p:cNvPicPr/>
                <p:nvPr/>
              </p:nvPicPr>
              <p:blipFill>
                <a:blip r:embed="rId274"/>
                <a:stretch>
                  <a:fillRect/>
                </a:stretch>
              </p:blipFill>
              <p:spPr>
                <a:xfrm>
                  <a:off x="8161625" y="6498687"/>
                  <a:ext cx="122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07" name="墨迹 206">
                  <a:extLst>
                    <a:ext uri="{FF2B5EF4-FFF2-40B4-BE49-F238E27FC236}">
                      <a16:creationId xmlns:a16="http://schemas.microsoft.com/office/drawing/2014/main" id="{80CF4E37-BA27-E24F-BB53-75BA60A07C77}"/>
                    </a:ext>
                  </a:extLst>
                </p14:cNvPr>
                <p14:cNvContentPartPr/>
                <p14:nvPr/>
              </p14:nvContentPartPr>
              <p14:xfrm>
                <a:off x="8221025" y="6575367"/>
                <a:ext cx="28800" cy="360"/>
              </p14:xfrm>
            </p:contentPart>
          </mc:Choice>
          <mc:Fallback xmlns="">
            <p:pic>
              <p:nvPicPr>
                <p:cNvPr id="207" name="墨迹 206">
                  <a:extLst>
                    <a:ext uri="{FF2B5EF4-FFF2-40B4-BE49-F238E27FC236}">
                      <a16:creationId xmlns:a16="http://schemas.microsoft.com/office/drawing/2014/main" id="{80CF4E37-BA27-E24F-BB53-75BA60A07C77}"/>
                    </a:ext>
                  </a:extLst>
                </p:cNvPr>
                <p:cNvPicPr/>
                <p:nvPr/>
              </p:nvPicPr>
              <p:blipFill>
                <a:blip r:embed="rId276"/>
                <a:stretch>
                  <a:fillRect/>
                </a:stretch>
              </p:blipFill>
              <p:spPr>
                <a:xfrm>
                  <a:off x="8203385" y="6557367"/>
                  <a:ext cx="64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08" name="墨迹 207">
                  <a:extLst>
                    <a:ext uri="{FF2B5EF4-FFF2-40B4-BE49-F238E27FC236}">
                      <a16:creationId xmlns:a16="http://schemas.microsoft.com/office/drawing/2014/main" id="{A96BA7CC-69A7-14C8-3865-1E6430D26D7C}"/>
                    </a:ext>
                  </a:extLst>
                </p14:cNvPr>
                <p14:cNvContentPartPr/>
                <p14:nvPr/>
              </p14:nvContentPartPr>
              <p14:xfrm>
                <a:off x="8021585" y="6615327"/>
                <a:ext cx="535680" cy="60120"/>
              </p14:xfrm>
            </p:contentPart>
          </mc:Choice>
          <mc:Fallback xmlns="">
            <p:pic>
              <p:nvPicPr>
                <p:cNvPr id="208" name="墨迹 207">
                  <a:extLst>
                    <a:ext uri="{FF2B5EF4-FFF2-40B4-BE49-F238E27FC236}">
                      <a16:creationId xmlns:a16="http://schemas.microsoft.com/office/drawing/2014/main" id="{A96BA7CC-69A7-14C8-3865-1E6430D26D7C}"/>
                    </a:ext>
                  </a:extLst>
                </p:cNvPr>
                <p:cNvPicPr/>
                <p:nvPr/>
              </p:nvPicPr>
              <p:blipFill>
                <a:blip r:embed="rId278"/>
                <a:stretch>
                  <a:fillRect/>
                </a:stretch>
              </p:blipFill>
              <p:spPr>
                <a:xfrm>
                  <a:off x="8003585" y="6597327"/>
                  <a:ext cx="57132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09" name="墨迹 208">
                  <a:extLst>
                    <a:ext uri="{FF2B5EF4-FFF2-40B4-BE49-F238E27FC236}">
                      <a16:creationId xmlns:a16="http://schemas.microsoft.com/office/drawing/2014/main" id="{15EFF910-556F-17B2-32E4-C33D4D0D5534}"/>
                    </a:ext>
                  </a:extLst>
                </p14:cNvPr>
                <p14:cNvContentPartPr/>
                <p14:nvPr/>
              </p14:nvContentPartPr>
              <p14:xfrm>
                <a:off x="8239385" y="6675087"/>
                <a:ext cx="11520" cy="53280"/>
              </p14:xfrm>
            </p:contentPart>
          </mc:Choice>
          <mc:Fallback xmlns="">
            <p:pic>
              <p:nvPicPr>
                <p:cNvPr id="209" name="墨迹 208">
                  <a:extLst>
                    <a:ext uri="{FF2B5EF4-FFF2-40B4-BE49-F238E27FC236}">
                      <a16:creationId xmlns:a16="http://schemas.microsoft.com/office/drawing/2014/main" id="{15EFF910-556F-17B2-32E4-C33D4D0D5534}"/>
                    </a:ext>
                  </a:extLst>
                </p:cNvPr>
                <p:cNvPicPr/>
                <p:nvPr/>
              </p:nvPicPr>
              <p:blipFill>
                <a:blip r:embed="rId280"/>
                <a:stretch>
                  <a:fillRect/>
                </a:stretch>
              </p:blipFill>
              <p:spPr>
                <a:xfrm>
                  <a:off x="8221385" y="6657087"/>
                  <a:ext cx="47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10" name="墨迹 209">
                  <a:extLst>
                    <a:ext uri="{FF2B5EF4-FFF2-40B4-BE49-F238E27FC236}">
                      <a16:creationId xmlns:a16="http://schemas.microsoft.com/office/drawing/2014/main" id="{16D6BFD5-4DA4-7529-3A77-CC2ABBD346A5}"/>
                    </a:ext>
                  </a:extLst>
                </p14:cNvPr>
                <p14:cNvContentPartPr/>
                <p14:nvPr/>
              </p14:nvContentPartPr>
              <p14:xfrm>
                <a:off x="8245865" y="6707487"/>
                <a:ext cx="127440" cy="52200"/>
              </p14:xfrm>
            </p:contentPart>
          </mc:Choice>
          <mc:Fallback xmlns="">
            <p:pic>
              <p:nvPicPr>
                <p:cNvPr id="210" name="墨迹 209">
                  <a:extLst>
                    <a:ext uri="{FF2B5EF4-FFF2-40B4-BE49-F238E27FC236}">
                      <a16:creationId xmlns:a16="http://schemas.microsoft.com/office/drawing/2014/main" id="{16D6BFD5-4DA4-7529-3A77-CC2ABBD346A5}"/>
                    </a:ext>
                  </a:extLst>
                </p:cNvPr>
                <p:cNvPicPr/>
                <p:nvPr/>
              </p:nvPicPr>
              <p:blipFill>
                <a:blip r:embed="rId282"/>
                <a:stretch>
                  <a:fillRect/>
                </a:stretch>
              </p:blipFill>
              <p:spPr>
                <a:xfrm>
                  <a:off x="8227865" y="6689487"/>
                  <a:ext cx="1630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11" name="墨迹 210">
                  <a:extLst>
                    <a:ext uri="{FF2B5EF4-FFF2-40B4-BE49-F238E27FC236}">
                      <a16:creationId xmlns:a16="http://schemas.microsoft.com/office/drawing/2014/main" id="{B575CED4-C120-D663-B496-AA07910CB3F0}"/>
                    </a:ext>
                  </a:extLst>
                </p14:cNvPr>
                <p14:cNvContentPartPr/>
                <p14:nvPr/>
              </p14:nvContentPartPr>
              <p14:xfrm>
                <a:off x="8271065" y="6757527"/>
                <a:ext cx="60840" cy="9000"/>
              </p14:xfrm>
            </p:contentPart>
          </mc:Choice>
          <mc:Fallback xmlns="">
            <p:pic>
              <p:nvPicPr>
                <p:cNvPr id="211" name="墨迹 210">
                  <a:extLst>
                    <a:ext uri="{FF2B5EF4-FFF2-40B4-BE49-F238E27FC236}">
                      <a16:creationId xmlns:a16="http://schemas.microsoft.com/office/drawing/2014/main" id="{B575CED4-C120-D663-B496-AA07910CB3F0}"/>
                    </a:ext>
                  </a:extLst>
                </p:cNvPr>
                <p:cNvPicPr/>
                <p:nvPr/>
              </p:nvPicPr>
              <p:blipFill>
                <a:blip r:embed="rId284"/>
                <a:stretch>
                  <a:fillRect/>
                </a:stretch>
              </p:blipFill>
              <p:spPr>
                <a:xfrm>
                  <a:off x="8253065" y="6739887"/>
                  <a:ext cx="96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12" name="墨迹 211">
                  <a:extLst>
                    <a:ext uri="{FF2B5EF4-FFF2-40B4-BE49-F238E27FC236}">
                      <a16:creationId xmlns:a16="http://schemas.microsoft.com/office/drawing/2014/main" id="{7A253173-3CAD-C03B-F7E4-CD816923C863}"/>
                    </a:ext>
                  </a:extLst>
                </p14:cNvPr>
                <p14:cNvContentPartPr/>
                <p14:nvPr/>
              </p14:nvContentPartPr>
              <p14:xfrm>
                <a:off x="8271065" y="6807567"/>
                <a:ext cx="60120" cy="360"/>
              </p14:xfrm>
            </p:contentPart>
          </mc:Choice>
          <mc:Fallback xmlns="">
            <p:pic>
              <p:nvPicPr>
                <p:cNvPr id="212" name="墨迹 211">
                  <a:extLst>
                    <a:ext uri="{FF2B5EF4-FFF2-40B4-BE49-F238E27FC236}">
                      <a16:creationId xmlns:a16="http://schemas.microsoft.com/office/drawing/2014/main" id="{7A253173-3CAD-C03B-F7E4-CD816923C863}"/>
                    </a:ext>
                  </a:extLst>
                </p:cNvPr>
                <p:cNvPicPr/>
                <p:nvPr/>
              </p:nvPicPr>
              <p:blipFill>
                <a:blip r:embed="rId286"/>
                <a:stretch>
                  <a:fillRect/>
                </a:stretch>
              </p:blipFill>
              <p:spPr>
                <a:xfrm>
                  <a:off x="8253065" y="6789927"/>
                  <a:ext cx="95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13" name="墨迹 212">
                  <a:extLst>
                    <a:ext uri="{FF2B5EF4-FFF2-40B4-BE49-F238E27FC236}">
                      <a16:creationId xmlns:a16="http://schemas.microsoft.com/office/drawing/2014/main" id="{7A267E98-22D9-2402-68AB-5B4495D81118}"/>
                    </a:ext>
                  </a:extLst>
                </p14:cNvPr>
                <p14:cNvContentPartPr/>
                <p14:nvPr/>
              </p14:nvContentPartPr>
              <p14:xfrm>
                <a:off x="8320385" y="6757887"/>
                <a:ext cx="9000" cy="77400"/>
              </p14:xfrm>
            </p:contentPart>
          </mc:Choice>
          <mc:Fallback xmlns="">
            <p:pic>
              <p:nvPicPr>
                <p:cNvPr id="213" name="墨迹 212">
                  <a:extLst>
                    <a:ext uri="{FF2B5EF4-FFF2-40B4-BE49-F238E27FC236}">
                      <a16:creationId xmlns:a16="http://schemas.microsoft.com/office/drawing/2014/main" id="{7A267E98-22D9-2402-68AB-5B4495D81118}"/>
                    </a:ext>
                  </a:extLst>
                </p:cNvPr>
                <p:cNvPicPr/>
                <p:nvPr/>
              </p:nvPicPr>
              <p:blipFill>
                <a:blip r:embed="rId288"/>
                <a:stretch>
                  <a:fillRect/>
                </a:stretch>
              </p:blipFill>
              <p:spPr>
                <a:xfrm>
                  <a:off x="8302745" y="6739887"/>
                  <a:ext cx="44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14" name="墨迹 213">
                  <a:extLst>
                    <a:ext uri="{FF2B5EF4-FFF2-40B4-BE49-F238E27FC236}">
                      <a16:creationId xmlns:a16="http://schemas.microsoft.com/office/drawing/2014/main" id="{6C053F55-C019-081D-C1CB-5CB45F332C73}"/>
                    </a:ext>
                  </a:extLst>
                </p14:cNvPr>
                <p14:cNvContentPartPr/>
                <p14:nvPr/>
              </p14:nvContentPartPr>
              <p14:xfrm>
                <a:off x="8245865" y="6837807"/>
                <a:ext cx="86760" cy="11880"/>
              </p14:xfrm>
            </p:contentPart>
          </mc:Choice>
          <mc:Fallback xmlns="">
            <p:pic>
              <p:nvPicPr>
                <p:cNvPr id="214" name="墨迹 213">
                  <a:extLst>
                    <a:ext uri="{FF2B5EF4-FFF2-40B4-BE49-F238E27FC236}">
                      <a16:creationId xmlns:a16="http://schemas.microsoft.com/office/drawing/2014/main" id="{6C053F55-C019-081D-C1CB-5CB45F332C73}"/>
                    </a:ext>
                  </a:extLst>
                </p:cNvPr>
                <p:cNvPicPr/>
                <p:nvPr/>
              </p:nvPicPr>
              <p:blipFill>
                <a:blip r:embed="rId290"/>
                <a:stretch>
                  <a:fillRect/>
                </a:stretch>
              </p:blipFill>
              <p:spPr>
                <a:xfrm>
                  <a:off x="8227865" y="6819807"/>
                  <a:ext cx="122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15" name="墨迹 214">
                  <a:extLst>
                    <a:ext uri="{FF2B5EF4-FFF2-40B4-BE49-F238E27FC236}">
                      <a16:creationId xmlns:a16="http://schemas.microsoft.com/office/drawing/2014/main" id="{F5F92424-54D3-29CE-5C19-97785C6D6A31}"/>
                    </a:ext>
                  </a:extLst>
                </p14:cNvPr>
                <p14:cNvContentPartPr/>
                <p14:nvPr/>
              </p14:nvContentPartPr>
              <p14:xfrm>
                <a:off x="8312465" y="6841047"/>
                <a:ext cx="56880" cy="360"/>
              </p14:xfrm>
            </p:contentPart>
          </mc:Choice>
          <mc:Fallback xmlns="">
            <p:pic>
              <p:nvPicPr>
                <p:cNvPr id="215" name="墨迹 214">
                  <a:extLst>
                    <a:ext uri="{FF2B5EF4-FFF2-40B4-BE49-F238E27FC236}">
                      <a16:creationId xmlns:a16="http://schemas.microsoft.com/office/drawing/2014/main" id="{F5F92424-54D3-29CE-5C19-97785C6D6A31}"/>
                    </a:ext>
                  </a:extLst>
                </p:cNvPr>
                <p:cNvPicPr/>
                <p:nvPr/>
              </p:nvPicPr>
              <p:blipFill>
                <a:blip r:embed="rId292"/>
                <a:stretch>
                  <a:fillRect/>
                </a:stretch>
              </p:blipFill>
              <p:spPr>
                <a:xfrm>
                  <a:off x="8294825" y="6823407"/>
                  <a:ext cx="92520" cy="36000"/>
                </a:xfrm>
                <a:prstGeom prst="rect">
                  <a:avLst/>
                </a:prstGeom>
              </p:spPr>
            </p:pic>
          </mc:Fallback>
        </mc:AlternateContent>
      </p:grpSp>
      <p:grpSp>
        <p:nvGrpSpPr>
          <p:cNvPr id="218" name="组合 217">
            <a:extLst>
              <a:ext uri="{FF2B5EF4-FFF2-40B4-BE49-F238E27FC236}">
                <a16:creationId xmlns:a16="http://schemas.microsoft.com/office/drawing/2014/main" id="{76CF482E-A6AF-EB4E-4763-C1774A458C07}"/>
              </a:ext>
            </a:extLst>
          </p:cNvPr>
          <p:cNvGrpSpPr/>
          <p:nvPr/>
        </p:nvGrpSpPr>
        <p:grpSpPr>
          <a:xfrm>
            <a:off x="1563905" y="5463687"/>
            <a:ext cx="408240" cy="458280"/>
            <a:chOff x="1563905" y="5463687"/>
            <a:chExt cx="408240" cy="458280"/>
          </a:xfrm>
        </p:grpSpPr>
        <mc:AlternateContent xmlns:mc="http://schemas.openxmlformats.org/markup-compatibility/2006" xmlns:p14="http://schemas.microsoft.com/office/powerpoint/2010/main">
          <mc:Choice Requires="p14">
            <p:contentPart p14:bwMode="auto" r:id="rId293">
              <p14:nvContentPartPr>
                <p14:cNvPr id="103" name="墨迹 102">
                  <a:extLst>
                    <a:ext uri="{FF2B5EF4-FFF2-40B4-BE49-F238E27FC236}">
                      <a16:creationId xmlns:a16="http://schemas.microsoft.com/office/drawing/2014/main" id="{5AF4EC12-69BD-3C2C-49CA-EB836D47735E}"/>
                    </a:ext>
                  </a:extLst>
                </p14:cNvPr>
                <p14:cNvContentPartPr/>
                <p14:nvPr/>
              </p14:nvContentPartPr>
              <p14:xfrm>
                <a:off x="1582625" y="5496807"/>
                <a:ext cx="174960" cy="425160"/>
              </p14:xfrm>
            </p:contentPart>
          </mc:Choice>
          <mc:Fallback xmlns="">
            <p:pic>
              <p:nvPicPr>
                <p:cNvPr id="103" name="墨迹 102">
                  <a:extLst>
                    <a:ext uri="{FF2B5EF4-FFF2-40B4-BE49-F238E27FC236}">
                      <a16:creationId xmlns:a16="http://schemas.microsoft.com/office/drawing/2014/main" id="{5AF4EC12-69BD-3C2C-49CA-EB836D47735E}"/>
                    </a:ext>
                  </a:extLst>
                </p:cNvPr>
                <p:cNvPicPr/>
                <p:nvPr/>
              </p:nvPicPr>
              <p:blipFill>
                <a:blip r:embed="rId294"/>
                <a:stretch>
                  <a:fillRect/>
                </a:stretch>
              </p:blipFill>
              <p:spPr>
                <a:xfrm>
                  <a:off x="1564985" y="5478807"/>
                  <a:ext cx="21060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04" name="墨迹 103">
                  <a:extLst>
                    <a:ext uri="{FF2B5EF4-FFF2-40B4-BE49-F238E27FC236}">
                      <a16:creationId xmlns:a16="http://schemas.microsoft.com/office/drawing/2014/main" id="{F6C5562F-81E2-3DB7-A6E5-628B995F8212}"/>
                    </a:ext>
                  </a:extLst>
                </p14:cNvPr>
                <p14:cNvContentPartPr/>
                <p14:nvPr/>
              </p14:nvContentPartPr>
              <p14:xfrm>
                <a:off x="1769825" y="5486007"/>
                <a:ext cx="38160" cy="332280"/>
              </p14:xfrm>
            </p:contentPart>
          </mc:Choice>
          <mc:Fallback xmlns="">
            <p:pic>
              <p:nvPicPr>
                <p:cNvPr id="104" name="墨迹 103">
                  <a:extLst>
                    <a:ext uri="{FF2B5EF4-FFF2-40B4-BE49-F238E27FC236}">
                      <a16:creationId xmlns:a16="http://schemas.microsoft.com/office/drawing/2014/main" id="{F6C5562F-81E2-3DB7-A6E5-628B995F8212}"/>
                    </a:ext>
                  </a:extLst>
                </p:cNvPr>
                <p:cNvPicPr/>
                <p:nvPr/>
              </p:nvPicPr>
              <p:blipFill>
                <a:blip r:embed="rId296"/>
                <a:stretch>
                  <a:fillRect/>
                </a:stretch>
              </p:blipFill>
              <p:spPr>
                <a:xfrm>
                  <a:off x="1751825" y="5468367"/>
                  <a:ext cx="7380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05" name="墨迹 104">
                  <a:extLst>
                    <a:ext uri="{FF2B5EF4-FFF2-40B4-BE49-F238E27FC236}">
                      <a16:creationId xmlns:a16="http://schemas.microsoft.com/office/drawing/2014/main" id="{0FF4869C-1604-371E-1EE9-BEC5A81277BD}"/>
                    </a:ext>
                  </a:extLst>
                </p14:cNvPr>
                <p14:cNvContentPartPr/>
                <p14:nvPr/>
              </p14:nvContentPartPr>
              <p14:xfrm>
                <a:off x="1795385" y="5463687"/>
                <a:ext cx="176760" cy="372960"/>
              </p14:xfrm>
            </p:contentPart>
          </mc:Choice>
          <mc:Fallback xmlns="">
            <p:pic>
              <p:nvPicPr>
                <p:cNvPr id="105" name="墨迹 104">
                  <a:extLst>
                    <a:ext uri="{FF2B5EF4-FFF2-40B4-BE49-F238E27FC236}">
                      <a16:creationId xmlns:a16="http://schemas.microsoft.com/office/drawing/2014/main" id="{0FF4869C-1604-371E-1EE9-BEC5A81277BD}"/>
                    </a:ext>
                  </a:extLst>
                </p:cNvPr>
                <p:cNvPicPr/>
                <p:nvPr/>
              </p:nvPicPr>
              <p:blipFill>
                <a:blip r:embed="rId298"/>
                <a:stretch>
                  <a:fillRect/>
                </a:stretch>
              </p:blipFill>
              <p:spPr>
                <a:xfrm>
                  <a:off x="1777385" y="5446047"/>
                  <a:ext cx="21240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17" name="墨迹 216">
                  <a:extLst>
                    <a:ext uri="{FF2B5EF4-FFF2-40B4-BE49-F238E27FC236}">
                      <a16:creationId xmlns:a16="http://schemas.microsoft.com/office/drawing/2014/main" id="{5039C820-BF16-AA6F-392E-E20A5A681104}"/>
                    </a:ext>
                  </a:extLst>
                </p14:cNvPr>
                <p14:cNvContentPartPr/>
                <p14:nvPr/>
              </p14:nvContentPartPr>
              <p14:xfrm>
                <a:off x="1563905" y="5494287"/>
                <a:ext cx="48600" cy="33840"/>
              </p14:xfrm>
            </p:contentPart>
          </mc:Choice>
          <mc:Fallback xmlns="">
            <p:pic>
              <p:nvPicPr>
                <p:cNvPr id="217" name="墨迹 216">
                  <a:extLst>
                    <a:ext uri="{FF2B5EF4-FFF2-40B4-BE49-F238E27FC236}">
                      <a16:creationId xmlns:a16="http://schemas.microsoft.com/office/drawing/2014/main" id="{5039C820-BF16-AA6F-392E-E20A5A681104}"/>
                    </a:ext>
                  </a:extLst>
                </p:cNvPr>
                <p:cNvPicPr/>
                <p:nvPr/>
              </p:nvPicPr>
              <p:blipFill>
                <a:blip r:embed="rId300"/>
                <a:stretch>
                  <a:fillRect/>
                </a:stretch>
              </p:blipFill>
              <p:spPr>
                <a:xfrm>
                  <a:off x="1546265" y="5476647"/>
                  <a:ext cx="84240" cy="6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1">
            <p14:nvContentPartPr>
              <p14:cNvPr id="219" name="墨迹 218">
                <a:extLst>
                  <a:ext uri="{FF2B5EF4-FFF2-40B4-BE49-F238E27FC236}">
                    <a16:creationId xmlns:a16="http://schemas.microsoft.com/office/drawing/2014/main" id="{52B9B92F-F64D-7051-5B43-981B484EB115}"/>
                  </a:ext>
                </a:extLst>
              </p14:cNvPr>
              <p14:cNvContentPartPr/>
              <p14:nvPr/>
            </p14:nvContentPartPr>
            <p14:xfrm>
              <a:off x="9667145" y="5477727"/>
              <a:ext cx="17280" cy="34200"/>
            </p14:xfrm>
          </p:contentPart>
        </mc:Choice>
        <mc:Fallback xmlns="">
          <p:pic>
            <p:nvPicPr>
              <p:cNvPr id="219" name="墨迹 218">
                <a:extLst>
                  <a:ext uri="{FF2B5EF4-FFF2-40B4-BE49-F238E27FC236}">
                    <a16:creationId xmlns:a16="http://schemas.microsoft.com/office/drawing/2014/main" id="{52B9B92F-F64D-7051-5B43-981B484EB115}"/>
                  </a:ext>
                </a:extLst>
              </p:cNvPr>
              <p:cNvPicPr/>
              <p:nvPr/>
            </p:nvPicPr>
            <p:blipFill>
              <a:blip r:embed="rId302"/>
              <a:stretch>
                <a:fillRect/>
              </a:stretch>
            </p:blipFill>
            <p:spPr>
              <a:xfrm>
                <a:off x="9658145" y="5469087"/>
                <a:ext cx="349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51" name="墨迹 250">
                <a:extLst>
                  <a:ext uri="{FF2B5EF4-FFF2-40B4-BE49-F238E27FC236}">
                    <a16:creationId xmlns:a16="http://schemas.microsoft.com/office/drawing/2014/main" id="{ED8183E3-00D1-7484-9D13-25166BE4637B}"/>
                  </a:ext>
                </a:extLst>
              </p14:cNvPr>
              <p14:cNvContentPartPr/>
              <p14:nvPr/>
            </p14:nvContentPartPr>
            <p14:xfrm>
              <a:off x="11055665" y="5419407"/>
              <a:ext cx="99720" cy="360"/>
            </p14:xfrm>
          </p:contentPart>
        </mc:Choice>
        <mc:Fallback xmlns="">
          <p:pic>
            <p:nvPicPr>
              <p:cNvPr id="251" name="墨迹 250">
                <a:extLst>
                  <a:ext uri="{FF2B5EF4-FFF2-40B4-BE49-F238E27FC236}">
                    <a16:creationId xmlns:a16="http://schemas.microsoft.com/office/drawing/2014/main" id="{ED8183E3-00D1-7484-9D13-25166BE4637B}"/>
                  </a:ext>
                </a:extLst>
              </p:cNvPr>
              <p:cNvPicPr/>
              <p:nvPr/>
            </p:nvPicPr>
            <p:blipFill>
              <a:blip r:embed="rId304"/>
              <a:stretch>
                <a:fillRect/>
              </a:stretch>
            </p:blipFill>
            <p:spPr>
              <a:xfrm>
                <a:off x="11047025" y="5410407"/>
                <a:ext cx="117360" cy="18000"/>
              </a:xfrm>
              <a:prstGeom prst="rect">
                <a:avLst/>
              </a:prstGeom>
            </p:spPr>
          </p:pic>
        </mc:Fallback>
      </mc:AlternateContent>
      <p:grpSp>
        <p:nvGrpSpPr>
          <p:cNvPr id="254" name="组合 253">
            <a:extLst>
              <a:ext uri="{FF2B5EF4-FFF2-40B4-BE49-F238E27FC236}">
                <a16:creationId xmlns:a16="http://schemas.microsoft.com/office/drawing/2014/main" id="{4933F95B-3DAE-A3BC-0B9F-C141FEEA9BFA}"/>
              </a:ext>
            </a:extLst>
          </p:cNvPr>
          <p:cNvGrpSpPr/>
          <p:nvPr/>
        </p:nvGrpSpPr>
        <p:grpSpPr>
          <a:xfrm>
            <a:off x="8204105" y="5278287"/>
            <a:ext cx="432000" cy="200160"/>
            <a:chOff x="8204105" y="5278287"/>
            <a:chExt cx="432000" cy="200160"/>
          </a:xfrm>
        </p:grpSpPr>
        <mc:AlternateContent xmlns:mc="http://schemas.openxmlformats.org/markup-compatibility/2006" xmlns:p14="http://schemas.microsoft.com/office/powerpoint/2010/main">
          <mc:Choice Requires="p14">
            <p:contentPart p14:bwMode="auto" r:id="rId305">
              <p14:nvContentPartPr>
                <p14:cNvPr id="65" name="墨迹 64">
                  <a:extLst>
                    <a:ext uri="{FF2B5EF4-FFF2-40B4-BE49-F238E27FC236}">
                      <a16:creationId xmlns:a16="http://schemas.microsoft.com/office/drawing/2014/main" id="{281C5848-DDF5-8229-A518-E46C627727BF}"/>
                    </a:ext>
                  </a:extLst>
                </p14:cNvPr>
                <p14:cNvContentPartPr/>
                <p14:nvPr/>
              </p14:nvContentPartPr>
              <p14:xfrm>
                <a:off x="8204105" y="5346687"/>
                <a:ext cx="204480" cy="123480"/>
              </p14:xfrm>
            </p:contentPart>
          </mc:Choice>
          <mc:Fallback xmlns="">
            <p:pic>
              <p:nvPicPr>
                <p:cNvPr id="65" name="墨迹 64">
                  <a:extLst>
                    <a:ext uri="{FF2B5EF4-FFF2-40B4-BE49-F238E27FC236}">
                      <a16:creationId xmlns:a16="http://schemas.microsoft.com/office/drawing/2014/main" id="{281C5848-DDF5-8229-A518-E46C627727BF}"/>
                    </a:ext>
                  </a:extLst>
                </p:cNvPr>
                <p:cNvPicPr/>
                <p:nvPr/>
              </p:nvPicPr>
              <p:blipFill>
                <a:blip r:embed="rId306"/>
                <a:stretch>
                  <a:fillRect/>
                </a:stretch>
              </p:blipFill>
              <p:spPr>
                <a:xfrm>
                  <a:off x="8199785" y="5342367"/>
                  <a:ext cx="2131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66" name="墨迹 65">
                  <a:extLst>
                    <a:ext uri="{FF2B5EF4-FFF2-40B4-BE49-F238E27FC236}">
                      <a16:creationId xmlns:a16="http://schemas.microsoft.com/office/drawing/2014/main" id="{9B621841-2F5A-0F09-C7C7-463BE9451F77}"/>
                    </a:ext>
                  </a:extLst>
                </p14:cNvPr>
                <p14:cNvContentPartPr/>
                <p14:nvPr/>
              </p14:nvContentPartPr>
              <p14:xfrm>
                <a:off x="8285465" y="5336607"/>
                <a:ext cx="127080" cy="141480"/>
              </p14:xfrm>
            </p:contentPart>
          </mc:Choice>
          <mc:Fallback xmlns="">
            <p:pic>
              <p:nvPicPr>
                <p:cNvPr id="66" name="墨迹 65">
                  <a:extLst>
                    <a:ext uri="{FF2B5EF4-FFF2-40B4-BE49-F238E27FC236}">
                      <a16:creationId xmlns:a16="http://schemas.microsoft.com/office/drawing/2014/main" id="{9B621841-2F5A-0F09-C7C7-463BE9451F77}"/>
                    </a:ext>
                  </a:extLst>
                </p:cNvPr>
                <p:cNvPicPr/>
                <p:nvPr/>
              </p:nvPicPr>
              <p:blipFill>
                <a:blip r:embed="rId308"/>
                <a:stretch>
                  <a:fillRect/>
                </a:stretch>
              </p:blipFill>
              <p:spPr>
                <a:xfrm>
                  <a:off x="8281145" y="5332287"/>
                  <a:ext cx="1357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67" name="墨迹 66">
                  <a:extLst>
                    <a:ext uri="{FF2B5EF4-FFF2-40B4-BE49-F238E27FC236}">
                      <a16:creationId xmlns:a16="http://schemas.microsoft.com/office/drawing/2014/main" id="{E91B57A8-03A9-21F9-CAF3-E651B5395D74}"/>
                    </a:ext>
                  </a:extLst>
                </p14:cNvPr>
                <p14:cNvContentPartPr/>
                <p14:nvPr/>
              </p14:nvContentPartPr>
              <p14:xfrm>
                <a:off x="8520185" y="5407527"/>
                <a:ext cx="90720" cy="4320"/>
              </p14:xfrm>
            </p:contentPart>
          </mc:Choice>
          <mc:Fallback xmlns="">
            <p:pic>
              <p:nvPicPr>
                <p:cNvPr id="67" name="墨迹 66">
                  <a:extLst>
                    <a:ext uri="{FF2B5EF4-FFF2-40B4-BE49-F238E27FC236}">
                      <a16:creationId xmlns:a16="http://schemas.microsoft.com/office/drawing/2014/main" id="{E91B57A8-03A9-21F9-CAF3-E651B5395D74}"/>
                    </a:ext>
                  </a:extLst>
                </p:cNvPr>
                <p:cNvPicPr/>
                <p:nvPr/>
              </p:nvPicPr>
              <p:blipFill>
                <a:blip r:embed="rId310"/>
                <a:stretch>
                  <a:fillRect/>
                </a:stretch>
              </p:blipFill>
              <p:spPr>
                <a:xfrm>
                  <a:off x="8515865" y="5403207"/>
                  <a:ext cx="9936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68" name="墨迹 67">
                  <a:extLst>
                    <a:ext uri="{FF2B5EF4-FFF2-40B4-BE49-F238E27FC236}">
                      <a16:creationId xmlns:a16="http://schemas.microsoft.com/office/drawing/2014/main" id="{6855597B-ED12-86DF-8E7F-D687B8A31D37}"/>
                    </a:ext>
                  </a:extLst>
                </p14:cNvPr>
                <p14:cNvContentPartPr/>
                <p14:nvPr/>
              </p14:nvContentPartPr>
              <p14:xfrm>
                <a:off x="8528465" y="5469087"/>
                <a:ext cx="107640" cy="9360"/>
              </p14:xfrm>
            </p:contentPart>
          </mc:Choice>
          <mc:Fallback xmlns="">
            <p:pic>
              <p:nvPicPr>
                <p:cNvPr id="68" name="墨迹 67">
                  <a:extLst>
                    <a:ext uri="{FF2B5EF4-FFF2-40B4-BE49-F238E27FC236}">
                      <a16:creationId xmlns:a16="http://schemas.microsoft.com/office/drawing/2014/main" id="{6855597B-ED12-86DF-8E7F-D687B8A31D37}"/>
                    </a:ext>
                  </a:extLst>
                </p:cNvPr>
                <p:cNvPicPr/>
                <p:nvPr/>
              </p:nvPicPr>
              <p:blipFill>
                <a:blip r:embed="rId312"/>
                <a:stretch>
                  <a:fillRect/>
                </a:stretch>
              </p:blipFill>
              <p:spPr>
                <a:xfrm>
                  <a:off x="8524145" y="5464767"/>
                  <a:ext cx="11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53" name="墨迹 252">
                  <a:extLst>
                    <a:ext uri="{FF2B5EF4-FFF2-40B4-BE49-F238E27FC236}">
                      <a16:creationId xmlns:a16="http://schemas.microsoft.com/office/drawing/2014/main" id="{043E53D6-4299-5A85-F452-58FE43417B7A}"/>
                    </a:ext>
                  </a:extLst>
                </p14:cNvPr>
                <p14:cNvContentPartPr/>
                <p14:nvPr/>
              </p14:nvContentPartPr>
              <p14:xfrm>
                <a:off x="8475185" y="5278287"/>
                <a:ext cx="20520" cy="48240"/>
              </p14:xfrm>
            </p:contentPart>
          </mc:Choice>
          <mc:Fallback xmlns="">
            <p:pic>
              <p:nvPicPr>
                <p:cNvPr id="253" name="墨迹 252">
                  <a:extLst>
                    <a:ext uri="{FF2B5EF4-FFF2-40B4-BE49-F238E27FC236}">
                      <a16:creationId xmlns:a16="http://schemas.microsoft.com/office/drawing/2014/main" id="{043E53D6-4299-5A85-F452-58FE43417B7A}"/>
                    </a:ext>
                  </a:extLst>
                </p:cNvPr>
                <p:cNvPicPr/>
                <p:nvPr/>
              </p:nvPicPr>
              <p:blipFill>
                <a:blip r:embed="rId314"/>
                <a:stretch>
                  <a:fillRect/>
                </a:stretch>
              </p:blipFill>
              <p:spPr>
                <a:xfrm>
                  <a:off x="8466185" y="5269647"/>
                  <a:ext cx="38160" cy="65880"/>
                </a:xfrm>
                <a:prstGeom prst="rect">
                  <a:avLst/>
                </a:prstGeom>
              </p:spPr>
            </p:pic>
          </mc:Fallback>
        </mc:AlternateContent>
      </p:grpSp>
      <p:grpSp>
        <p:nvGrpSpPr>
          <p:cNvPr id="256" name="组合 255">
            <a:extLst>
              <a:ext uri="{FF2B5EF4-FFF2-40B4-BE49-F238E27FC236}">
                <a16:creationId xmlns:a16="http://schemas.microsoft.com/office/drawing/2014/main" id="{7B251C62-E1D7-4835-5AE5-265CA84E4F3E}"/>
              </a:ext>
            </a:extLst>
          </p:cNvPr>
          <p:cNvGrpSpPr/>
          <p:nvPr/>
        </p:nvGrpSpPr>
        <p:grpSpPr>
          <a:xfrm>
            <a:off x="9808985" y="5203407"/>
            <a:ext cx="1614960" cy="399600"/>
            <a:chOff x="9808985" y="5203407"/>
            <a:chExt cx="1614960" cy="399600"/>
          </a:xfrm>
        </p:grpSpPr>
        <mc:AlternateContent xmlns:mc="http://schemas.openxmlformats.org/markup-compatibility/2006" xmlns:p14="http://schemas.microsoft.com/office/powerpoint/2010/main">
          <mc:Choice Requires="p14">
            <p:contentPart p14:bwMode="auto" r:id="rId315">
              <p14:nvContentPartPr>
                <p14:cNvPr id="225" name="墨迹 224">
                  <a:extLst>
                    <a:ext uri="{FF2B5EF4-FFF2-40B4-BE49-F238E27FC236}">
                      <a16:creationId xmlns:a16="http://schemas.microsoft.com/office/drawing/2014/main" id="{C33150AB-4C8E-17EA-61E6-8BEF2F96775E}"/>
                    </a:ext>
                  </a:extLst>
                </p14:cNvPr>
                <p14:cNvContentPartPr/>
                <p14:nvPr/>
              </p14:nvContentPartPr>
              <p14:xfrm>
                <a:off x="9808985" y="5294847"/>
                <a:ext cx="35280" cy="104760"/>
              </p14:xfrm>
            </p:contentPart>
          </mc:Choice>
          <mc:Fallback xmlns="">
            <p:pic>
              <p:nvPicPr>
                <p:cNvPr id="225" name="墨迹 224">
                  <a:extLst>
                    <a:ext uri="{FF2B5EF4-FFF2-40B4-BE49-F238E27FC236}">
                      <a16:creationId xmlns:a16="http://schemas.microsoft.com/office/drawing/2014/main" id="{C33150AB-4C8E-17EA-61E6-8BEF2F96775E}"/>
                    </a:ext>
                  </a:extLst>
                </p:cNvPr>
                <p:cNvPicPr/>
                <p:nvPr/>
              </p:nvPicPr>
              <p:blipFill>
                <a:blip r:embed="rId316"/>
                <a:stretch>
                  <a:fillRect/>
                </a:stretch>
              </p:blipFill>
              <p:spPr>
                <a:xfrm>
                  <a:off x="9799985" y="5286207"/>
                  <a:ext cx="5292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26" name="墨迹 225">
                  <a:extLst>
                    <a:ext uri="{FF2B5EF4-FFF2-40B4-BE49-F238E27FC236}">
                      <a16:creationId xmlns:a16="http://schemas.microsoft.com/office/drawing/2014/main" id="{71A6A56D-FD66-9B8F-0FF7-487F3DC47B2F}"/>
                    </a:ext>
                  </a:extLst>
                </p14:cNvPr>
                <p14:cNvContentPartPr/>
                <p14:nvPr/>
              </p14:nvContentPartPr>
              <p14:xfrm>
                <a:off x="9900065" y="5278287"/>
                <a:ext cx="28800" cy="195840"/>
              </p14:xfrm>
            </p:contentPart>
          </mc:Choice>
          <mc:Fallback xmlns="">
            <p:pic>
              <p:nvPicPr>
                <p:cNvPr id="226" name="墨迹 225">
                  <a:extLst>
                    <a:ext uri="{FF2B5EF4-FFF2-40B4-BE49-F238E27FC236}">
                      <a16:creationId xmlns:a16="http://schemas.microsoft.com/office/drawing/2014/main" id="{71A6A56D-FD66-9B8F-0FF7-487F3DC47B2F}"/>
                    </a:ext>
                  </a:extLst>
                </p:cNvPr>
                <p:cNvPicPr/>
                <p:nvPr/>
              </p:nvPicPr>
              <p:blipFill>
                <a:blip r:embed="rId318"/>
                <a:stretch>
                  <a:fillRect/>
                </a:stretch>
              </p:blipFill>
              <p:spPr>
                <a:xfrm>
                  <a:off x="9891065" y="5269647"/>
                  <a:ext cx="464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27" name="墨迹 226">
                  <a:extLst>
                    <a:ext uri="{FF2B5EF4-FFF2-40B4-BE49-F238E27FC236}">
                      <a16:creationId xmlns:a16="http://schemas.microsoft.com/office/drawing/2014/main" id="{CD7FAE2A-13A3-EF00-2E53-D95D8515492F}"/>
                    </a:ext>
                  </a:extLst>
                </p14:cNvPr>
                <p14:cNvContentPartPr/>
                <p14:nvPr/>
              </p14:nvContentPartPr>
              <p14:xfrm>
                <a:off x="9941465" y="5294487"/>
                <a:ext cx="94320" cy="191520"/>
              </p14:xfrm>
            </p:contentPart>
          </mc:Choice>
          <mc:Fallback xmlns="">
            <p:pic>
              <p:nvPicPr>
                <p:cNvPr id="227" name="墨迹 226">
                  <a:extLst>
                    <a:ext uri="{FF2B5EF4-FFF2-40B4-BE49-F238E27FC236}">
                      <a16:creationId xmlns:a16="http://schemas.microsoft.com/office/drawing/2014/main" id="{CD7FAE2A-13A3-EF00-2E53-D95D8515492F}"/>
                    </a:ext>
                  </a:extLst>
                </p:cNvPr>
                <p:cNvPicPr/>
                <p:nvPr/>
              </p:nvPicPr>
              <p:blipFill>
                <a:blip r:embed="rId320"/>
                <a:stretch>
                  <a:fillRect/>
                </a:stretch>
              </p:blipFill>
              <p:spPr>
                <a:xfrm>
                  <a:off x="9932825" y="5285847"/>
                  <a:ext cx="1119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28" name="墨迹 227">
                  <a:extLst>
                    <a:ext uri="{FF2B5EF4-FFF2-40B4-BE49-F238E27FC236}">
                      <a16:creationId xmlns:a16="http://schemas.microsoft.com/office/drawing/2014/main" id="{4D0215CB-2D80-66EA-7A42-E953C857360D}"/>
                    </a:ext>
                  </a:extLst>
                </p14:cNvPr>
                <p14:cNvContentPartPr/>
                <p14:nvPr/>
              </p14:nvContentPartPr>
              <p14:xfrm>
                <a:off x="10129385" y="5203407"/>
                <a:ext cx="69840" cy="251280"/>
              </p14:xfrm>
            </p:contentPart>
          </mc:Choice>
          <mc:Fallback xmlns="">
            <p:pic>
              <p:nvPicPr>
                <p:cNvPr id="228" name="墨迹 227">
                  <a:extLst>
                    <a:ext uri="{FF2B5EF4-FFF2-40B4-BE49-F238E27FC236}">
                      <a16:creationId xmlns:a16="http://schemas.microsoft.com/office/drawing/2014/main" id="{4D0215CB-2D80-66EA-7A42-E953C857360D}"/>
                    </a:ext>
                  </a:extLst>
                </p:cNvPr>
                <p:cNvPicPr/>
                <p:nvPr/>
              </p:nvPicPr>
              <p:blipFill>
                <a:blip r:embed="rId322"/>
                <a:stretch>
                  <a:fillRect/>
                </a:stretch>
              </p:blipFill>
              <p:spPr>
                <a:xfrm>
                  <a:off x="10120745" y="5194407"/>
                  <a:ext cx="874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29" name="墨迹 228">
                  <a:extLst>
                    <a:ext uri="{FF2B5EF4-FFF2-40B4-BE49-F238E27FC236}">
                      <a16:creationId xmlns:a16="http://schemas.microsoft.com/office/drawing/2014/main" id="{CEDF74B5-DFC0-B0C9-F707-B9D5221AD438}"/>
                    </a:ext>
                  </a:extLst>
                </p14:cNvPr>
                <p14:cNvContentPartPr/>
                <p14:nvPr/>
              </p14:nvContentPartPr>
              <p14:xfrm>
                <a:off x="10174385" y="5308167"/>
                <a:ext cx="186480" cy="176040"/>
              </p14:xfrm>
            </p:contentPart>
          </mc:Choice>
          <mc:Fallback xmlns="">
            <p:pic>
              <p:nvPicPr>
                <p:cNvPr id="229" name="墨迹 228">
                  <a:extLst>
                    <a:ext uri="{FF2B5EF4-FFF2-40B4-BE49-F238E27FC236}">
                      <a16:creationId xmlns:a16="http://schemas.microsoft.com/office/drawing/2014/main" id="{CEDF74B5-DFC0-B0C9-F707-B9D5221AD438}"/>
                    </a:ext>
                  </a:extLst>
                </p:cNvPr>
                <p:cNvPicPr/>
                <p:nvPr/>
              </p:nvPicPr>
              <p:blipFill>
                <a:blip r:embed="rId324"/>
                <a:stretch>
                  <a:fillRect/>
                </a:stretch>
              </p:blipFill>
              <p:spPr>
                <a:xfrm>
                  <a:off x="10165745" y="5299167"/>
                  <a:ext cx="2041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30" name="墨迹 229">
                  <a:extLst>
                    <a:ext uri="{FF2B5EF4-FFF2-40B4-BE49-F238E27FC236}">
                      <a16:creationId xmlns:a16="http://schemas.microsoft.com/office/drawing/2014/main" id="{B0A5B38F-632B-CD74-FBF2-D96407A2F8AE}"/>
                    </a:ext>
                  </a:extLst>
                </p14:cNvPr>
                <p14:cNvContentPartPr/>
                <p14:nvPr/>
              </p14:nvContentPartPr>
              <p14:xfrm>
                <a:off x="10199225" y="5381247"/>
                <a:ext cx="77400" cy="70920"/>
              </p14:xfrm>
            </p:contentPart>
          </mc:Choice>
          <mc:Fallback xmlns="">
            <p:pic>
              <p:nvPicPr>
                <p:cNvPr id="230" name="墨迹 229">
                  <a:extLst>
                    <a:ext uri="{FF2B5EF4-FFF2-40B4-BE49-F238E27FC236}">
                      <a16:creationId xmlns:a16="http://schemas.microsoft.com/office/drawing/2014/main" id="{B0A5B38F-632B-CD74-FBF2-D96407A2F8AE}"/>
                    </a:ext>
                  </a:extLst>
                </p:cNvPr>
                <p:cNvPicPr/>
                <p:nvPr/>
              </p:nvPicPr>
              <p:blipFill>
                <a:blip r:embed="rId326"/>
                <a:stretch>
                  <a:fillRect/>
                </a:stretch>
              </p:blipFill>
              <p:spPr>
                <a:xfrm>
                  <a:off x="10190225" y="5372247"/>
                  <a:ext cx="950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31" name="墨迹 230">
                  <a:extLst>
                    <a:ext uri="{FF2B5EF4-FFF2-40B4-BE49-F238E27FC236}">
                      <a16:creationId xmlns:a16="http://schemas.microsoft.com/office/drawing/2014/main" id="{B0C9FA16-AF8A-3150-9A81-D0C311214896}"/>
                    </a:ext>
                  </a:extLst>
                </p14:cNvPr>
                <p14:cNvContentPartPr/>
                <p14:nvPr/>
              </p14:nvContentPartPr>
              <p14:xfrm>
                <a:off x="10390385" y="5203407"/>
                <a:ext cx="102960" cy="118440"/>
              </p14:xfrm>
            </p:contentPart>
          </mc:Choice>
          <mc:Fallback xmlns="">
            <p:pic>
              <p:nvPicPr>
                <p:cNvPr id="231" name="墨迹 230">
                  <a:extLst>
                    <a:ext uri="{FF2B5EF4-FFF2-40B4-BE49-F238E27FC236}">
                      <a16:creationId xmlns:a16="http://schemas.microsoft.com/office/drawing/2014/main" id="{B0C9FA16-AF8A-3150-9A81-D0C311214896}"/>
                    </a:ext>
                  </a:extLst>
                </p:cNvPr>
                <p:cNvPicPr/>
                <p:nvPr/>
              </p:nvPicPr>
              <p:blipFill>
                <a:blip r:embed="rId328"/>
                <a:stretch>
                  <a:fillRect/>
                </a:stretch>
              </p:blipFill>
              <p:spPr>
                <a:xfrm>
                  <a:off x="10381745" y="5194407"/>
                  <a:ext cx="120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32" name="墨迹 231">
                  <a:extLst>
                    <a:ext uri="{FF2B5EF4-FFF2-40B4-BE49-F238E27FC236}">
                      <a16:creationId xmlns:a16="http://schemas.microsoft.com/office/drawing/2014/main" id="{BEAE3AAE-FD67-837C-F628-73C607E5475D}"/>
                    </a:ext>
                  </a:extLst>
                </p14:cNvPr>
                <p14:cNvContentPartPr/>
                <p14:nvPr/>
              </p14:nvContentPartPr>
              <p14:xfrm>
                <a:off x="10473545" y="5217447"/>
                <a:ext cx="160200" cy="120600"/>
              </p14:xfrm>
            </p:contentPart>
          </mc:Choice>
          <mc:Fallback xmlns="">
            <p:pic>
              <p:nvPicPr>
                <p:cNvPr id="232" name="墨迹 231">
                  <a:extLst>
                    <a:ext uri="{FF2B5EF4-FFF2-40B4-BE49-F238E27FC236}">
                      <a16:creationId xmlns:a16="http://schemas.microsoft.com/office/drawing/2014/main" id="{BEAE3AAE-FD67-837C-F628-73C607E5475D}"/>
                    </a:ext>
                  </a:extLst>
                </p:cNvPr>
                <p:cNvPicPr/>
                <p:nvPr/>
              </p:nvPicPr>
              <p:blipFill>
                <a:blip r:embed="rId330"/>
                <a:stretch>
                  <a:fillRect/>
                </a:stretch>
              </p:blipFill>
              <p:spPr>
                <a:xfrm>
                  <a:off x="10464905" y="5208807"/>
                  <a:ext cx="1778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33" name="墨迹 232">
                  <a:extLst>
                    <a:ext uri="{FF2B5EF4-FFF2-40B4-BE49-F238E27FC236}">
                      <a16:creationId xmlns:a16="http://schemas.microsoft.com/office/drawing/2014/main" id="{B8A4E537-9486-D821-8FFC-A4C690A4ACBD}"/>
                    </a:ext>
                  </a:extLst>
                </p14:cNvPr>
                <p14:cNvContentPartPr/>
                <p14:nvPr/>
              </p14:nvContentPartPr>
              <p14:xfrm>
                <a:off x="10507025" y="5303847"/>
                <a:ext cx="90720" cy="7920"/>
              </p14:xfrm>
            </p:contentPart>
          </mc:Choice>
          <mc:Fallback xmlns="">
            <p:pic>
              <p:nvPicPr>
                <p:cNvPr id="233" name="墨迹 232">
                  <a:extLst>
                    <a:ext uri="{FF2B5EF4-FFF2-40B4-BE49-F238E27FC236}">
                      <a16:creationId xmlns:a16="http://schemas.microsoft.com/office/drawing/2014/main" id="{B8A4E537-9486-D821-8FFC-A4C690A4ACBD}"/>
                    </a:ext>
                  </a:extLst>
                </p:cNvPr>
                <p:cNvPicPr/>
                <p:nvPr/>
              </p:nvPicPr>
              <p:blipFill>
                <a:blip r:embed="rId332"/>
                <a:stretch>
                  <a:fillRect/>
                </a:stretch>
              </p:blipFill>
              <p:spPr>
                <a:xfrm>
                  <a:off x="10498385" y="5295207"/>
                  <a:ext cx="1083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34" name="墨迹 233">
                  <a:extLst>
                    <a:ext uri="{FF2B5EF4-FFF2-40B4-BE49-F238E27FC236}">
                      <a16:creationId xmlns:a16="http://schemas.microsoft.com/office/drawing/2014/main" id="{27C23F1E-9B74-1482-7744-DF8E0EAE5380}"/>
                    </a:ext>
                  </a:extLst>
                </p14:cNvPr>
                <p14:cNvContentPartPr/>
                <p14:nvPr/>
              </p14:nvContentPartPr>
              <p14:xfrm>
                <a:off x="10465625" y="5347767"/>
                <a:ext cx="246960" cy="22320"/>
              </p14:xfrm>
            </p:contentPart>
          </mc:Choice>
          <mc:Fallback xmlns="">
            <p:pic>
              <p:nvPicPr>
                <p:cNvPr id="234" name="墨迹 233">
                  <a:extLst>
                    <a:ext uri="{FF2B5EF4-FFF2-40B4-BE49-F238E27FC236}">
                      <a16:creationId xmlns:a16="http://schemas.microsoft.com/office/drawing/2014/main" id="{27C23F1E-9B74-1482-7744-DF8E0EAE5380}"/>
                    </a:ext>
                  </a:extLst>
                </p:cNvPr>
                <p:cNvPicPr/>
                <p:nvPr/>
              </p:nvPicPr>
              <p:blipFill>
                <a:blip r:embed="rId334"/>
                <a:stretch>
                  <a:fillRect/>
                </a:stretch>
              </p:blipFill>
              <p:spPr>
                <a:xfrm>
                  <a:off x="10456625" y="5338767"/>
                  <a:ext cx="264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35" name="墨迹 234">
                  <a:extLst>
                    <a:ext uri="{FF2B5EF4-FFF2-40B4-BE49-F238E27FC236}">
                      <a16:creationId xmlns:a16="http://schemas.microsoft.com/office/drawing/2014/main" id="{F5E4AFCD-FD5D-92C3-0C6B-636AFC13098E}"/>
                    </a:ext>
                  </a:extLst>
                </p14:cNvPr>
                <p14:cNvContentPartPr/>
                <p14:nvPr/>
              </p14:nvContentPartPr>
              <p14:xfrm>
                <a:off x="10515305" y="5411127"/>
                <a:ext cx="14400" cy="72360"/>
              </p14:xfrm>
            </p:contentPart>
          </mc:Choice>
          <mc:Fallback xmlns="">
            <p:pic>
              <p:nvPicPr>
                <p:cNvPr id="235" name="墨迹 234">
                  <a:extLst>
                    <a:ext uri="{FF2B5EF4-FFF2-40B4-BE49-F238E27FC236}">
                      <a16:creationId xmlns:a16="http://schemas.microsoft.com/office/drawing/2014/main" id="{F5E4AFCD-FD5D-92C3-0C6B-636AFC13098E}"/>
                    </a:ext>
                  </a:extLst>
                </p:cNvPr>
                <p:cNvPicPr/>
                <p:nvPr/>
              </p:nvPicPr>
              <p:blipFill>
                <a:blip r:embed="rId336"/>
                <a:stretch>
                  <a:fillRect/>
                </a:stretch>
              </p:blipFill>
              <p:spPr>
                <a:xfrm>
                  <a:off x="10506665" y="5402487"/>
                  <a:ext cx="3204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36" name="墨迹 235">
                  <a:extLst>
                    <a:ext uri="{FF2B5EF4-FFF2-40B4-BE49-F238E27FC236}">
                      <a16:creationId xmlns:a16="http://schemas.microsoft.com/office/drawing/2014/main" id="{DA144324-5156-37B5-C334-DE7680D6554F}"/>
                    </a:ext>
                  </a:extLst>
                </p14:cNvPr>
                <p14:cNvContentPartPr/>
                <p14:nvPr/>
              </p14:nvContentPartPr>
              <p14:xfrm>
                <a:off x="10523585" y="5448567"/>
                <a:ext cx="141120" cy="56160"/>
              </p14:xfrm>
            </p:contentPart>
          </mc:Choice>
          <mc:Fallback xmlns="">
            <p:pic>
              <p:nvPicPr>
                <p:cNvPr id="236" name="墨迹 235">
                  <a:extLst>
                    <a:ext uri="{FF2B5EF4-FFF2-40B4-BE49-F238E27FC236}">
                      <a16:creationId xmlns:a16="http://schemas.microsoft.com/office/drawing/2014/main" id="{DA144324-5156-37B5-C334-DE7680D6554F}"/>
                    </a:ext>
                  </a:extLst>
                </p:cNvPr>
                <p:cNvPicPr/>
                <p:nvPr/>
              </p:nvPicPr>
              <p:blipFill>
                <a:blip r:embed="rId338"/>
                <a:stretch>
                  <a:fillRect/>
                </a:stretch>
              </p:blipFill>
              <p:spPr>
                <a:xfrm>
                  <a:off x="10514945" y="5439567"/>
                  <a:ext cx="1587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37" name="墨迹 236">
                  <a:extLst>
                    <a:ext uri="{FF2B5EF4-FFF2-40B4-BE49-F238E27FC236}">
                      <a16:creationId xmlns:a16="http://schemas.microsoft.com/office/drawing/2014/main" id="{E8BCA192-EDFF-7193-3EB8-D2B1ABD8A103}"/>
                    </a:ext>
                  </a:extLst>
                </p14:cNvPr>
                <p14:cNvContentPartPr/>
                <p14:nvPr/>
              </p14:nvContentPartPr>
              <p14:xfrm>
                <a:off x="10515305" y="5394207"/>
                <a:ext cx="145080" cy="99360"/>
              </p14:xfrm>
            </p:contentPart>
          </mc:Choice>
          <mc:Fallback xmlns="">
            <p:pic>
              <p:nvPicPr>
                <p:cNvPr id="237" name="墨迹 236">
                  <a:extLst>
                    <a:ext uri="{FF2B5EF4-FFF2-40B4-BE49-F238E27FC236}">
                      <a16:creationId xmlns:a16="http://schemas.microsoft.com/office/drawing/2014/main" id="{E8BCA192-EDFF-7193-3EB8-D2B1ABD8A103}"/>
                    </a:ext>
                  </a:extLst>
                </p:cNvPr>
                <p:cNvPicPr/>
                <p:nvPr/>
              </p:nvPicPr>
              <p:blipFill>
                <a:blip r:embed="rId340"/>
                <a:stretch>
                  <a:fillRect/>
                </a:stretch>
              </p:blipFill>
              <p:spPr>
                <a:xfrm>
                  <a:off x="10506665" y="5385207"/>
                  <a:ext cx="1627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38" name="墨迹 237">
                  <a:extLst>
                    <a:ext uri="{FF2B5EF4-FFF2-40B4-BE49-F238E27FC236}">
                      <a16:creationId xmlns:a16="http://schemas.microsoft.com/office/drawing/2014/main" id="{0E8D9E1B-A8EC-B119-A85D-EFAF7A0AC314}"/>
                    </a:ext>
                  </a:extLst>
                </p14:cNvPr>
                <p14:cNvContentPartPr/>
                <p14:nvPr/>
              </p14:nvContentPartPr>
              <p14:xfrm>
                <a:off x="10540145" y="5524527"/>
                <a:ext cx="91440" cy="3960"/>
              </p14:xfrm>
            </p:contentPart>
          </mc:Choice>
          <mc:Fallback xmlns="">
            <p:pic>
              <p:nvPicPr>
                <p:cNvPr id="238" name="墨迹 237">
                  <a:extLst>
                    <a:ext uri="{FF2B5EF4-FFF2-40B4-BE49-F238E27FC236}">
                      <a16:creationId xmlns:a16="http://schemas.microsoft.com/office/drawing/2014/main" id="{0E8D9E1B-A8EC-B119-A85D-EFAF7A0AC314}"/>
                    </a:ext>
                  </a:extLst>
                </p:cNvPr>
                <p:cNvPicPr/>
                <p:nvPr/>
              </p:nvPicPr>
              <p:blipFill>
                <a:blip r:embed="rId342"/>
                <a:stretch>
                  <a:fillRect/>
                </a:stretch>
              </p:blipFill>
              <p:spPr>
                <a:xfrm>
                  <a:off x="10531145" y="5515527"/>
                  <a:ext cx="1090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39" name="墨迹 238">
                  <a:extLst>
                    <a:ext uri="{FF2B5EF4-FFF2-40B4-BE49-F238E27FC236}">
                      <a16:creationId xmlns:a16="http://schemas.microsoft.com/office/drawing/2014/main" id="{888433D9-7D1E-852C-5CA2-CD3CAF971F31}"/>
                    </a:ext>
                  </a:extLst>
                </p14:cNvPr>
                <p14:cNvContentPartPr/>
                <p14:nvPr/>
              </p14:nvContentPartPr>
              <p14:xfrm>
                <a:off x="10581545" y="5402847"/>
                <a:ext cx="18360" cy="144000"/>
              </p14:xfrm>
            </p:contentPart>
          </mc:Choice>
          <mc:Fallback xmlns="">
            <p:pic>
              <p:nvPicPr>
                <p:cNvPr id="239" name="墨迹 238">
                  <a:extLst>
                    <a:ext uri="{FF2B5EF4-FFF2-40B4-BE49-F238E27FC236}">
                      <a16:creationId xmlns:a16="http://schemas.microsoft.com/office/drawing/2014/main" id="{888433D9-7D1E-852C-5CA2-CD3CAF971F31}"/>
                    </a:ext>
                  </a:extLst>
                </p:cNvPr>
                <p:cNvPicPr/>
                <p:nvPr/>
              </p:nvPicPr>
              <p:blipFill>
                <a:blip r:embed="rId344"/>
                <a:stretch>
                  <a:fillRect/>
                </a:stretch>
              </p:blipFill>
              <p:spPr>
                <a:xfrm>
                  <a:off x="10572905" y="5394207"/>
                  <a:ext cx="36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40" name="墨迹 239">
                  <a:extLst>
                    <a:ext uri="{FF2B5EF4-FFF2-40B4-BE49-F238E27FC236}">
                      <a16:creationId xmlns:a16="http://schemas.microsoft.com/office/drawing/2014/main" id="{BE3E47E7-319F-8F55-AA0D-11CE3A07F6C9}"/>
                    </a:ext>
                  </a:extLst>
                </p14:cNvPr>
                <p14:cNvContentPartPr/>
                <p14:nvPr/>
              </p14:nvContentPartPr>
              <p14:xfrm>
                <a:off x="10565345" y="5560887"/>
                <a:ext cx="37440" cy="360"/>
              </p14:xfrm>
            </p:contentPart>
          </mc:Choice>
          <mc:Fallback xmlns="">
            <p:pic>
              <p:nvPicPr>
                <p:cNvPr id="240" name="墨迹 239">
                  <a:extLst>
                    <a:ext uri="{FF2B5EF4-FFF2-40B4-BE49-F238E27FC236}">
                      <a16:creationId xmlns:a16="http://schemas.microsoft.com/office/drawing/2014/main" id="{BE3E47E7-319F-8F55-AA0D-11CE3A07F6C9}"/>
                    </a:ext>
                  </a:extLst>
                </p:cNvPr>
                <p:cNvPicPr/>
                <p:nvPr/>
              </p:nvPicPr>
              <p:blipFill>
                <a:blip r:embed="rId346"/>
                <a:stretch>
                  <a:fillRect/>
                </a:stretch>
              </p:blipFill>
              <p:spPr>
                <a:xfrm>
                  <a:off x="10556345" y="5551887"/>
                  <a:ext cx="5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41" name="墨迹 240">
                  <a:extLst>
                    <a:ext uri="{FF2B5EF4-FFF2-40B4-BE49-F238E27FC236}">
                      <a16:creationId xmlns:a16="http://schemas.microsoft.com/office/drawing/2014/main" id="{B4ADBAD8-F5DC-C1BA-DDC2-C886CC82385E}"/>
                    </a:ext>
                  </a:extLst>
                </p14:cNvPr>
                <p14:cNvContentPartPr/>
                <p14:nvPr/>
              </p14:nvContentPartPr>
              <p14:xfrm>
                <a:off x="10481825" y="5594007"/>
                <a:ext cx="216360" cy="9000"/>
              </p14:xfrm>
            </p:contentPart>
          </mc:Choice>
          <mc:Fallback xmlns="">
            <p:pic>
              <p:nvPicPr>
                <p:cNvPr id="241" name="墨迹 240">
                  <a:extLst>
                    <a:ext uri="{FF2B5EF4-FFF2-40B4-BE49-F238E27FC236}">
                      <a16:creationId xmlns:a16="http://schemas.microsoft.com/office/drawing/2014/main" id="{B4ADBAD8-F5DC-C1BA-DDC2-C886CC82385E}"/>
                    </a:ext>
                  </a:extLst>
                </p:cNvPr>
                <p:cNvPicPr/>
                <p:nvPr/>
              </p:nvPicPr>
              <p:blipFill>
                <a:blip r:embed="rId348"/>
                <a:stretch>
                  <a:fillRect/>
                </a:stretch>
              </p:blipFill>
              <p:spPr>
                <a:xfrm>
                  <a:off x="10473185" y="5585007"/>
                  <a:ext cx="234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43" name="墨迹 242">
                  <a:extLst>
                    <a:ext uri="{FF2B5EF4-FFF2-40B4-BE49-F238E27FC236}">
                      <a16:creationId xmlns:a16="http://schemas.microsoft.com/office/drawing/2014/main" id="{EBB47375-BFA1-F53F-0AE2-F25DE3EFCAB7}"/>
                    </a:ext>
                  </a:extLst>
                </p14:cNvPr>
                <p14:cNvContentPartPr/>
                <p14:nvPr/>
              </p14:nvContentPartPr>
              <p14:xfrm>
                <a:off x="10806185" y="5303127"/>
                <a:ext cx="124200" cy="240480"/>
              </p14:xfrm>
            </p:contentPart>
          </mc:Choice>
          <mc:Fallback xmlns="">
            <p:pic>
              <p:nvPicPr>
                <p:cNvPr id="243" name="墨迹 242">
                  <a:extLst>
                    <a:ext uri="{FF2B5EF4-FFF2-40B4-BE49-F238E27FC236}">
                      <a16:creationId xmlns:a16="http://schemas.microsoft.com/office/drawing/2014/main" id="{EBB47375-BFA1-F53F-0AE2-F25DE3EFCAB7}"/>
                    </a:ext>
                  </a:extLst>
                </p:cNvPr>
                <p:cNvPicPr/>
                <p:nvPr/>
              </p:nvPicPr>
              <p:blipFill>
                <a:blip r:embed="rId350"/>
                <a:stretch>
                  <a:fillRect/>
                </a:stretch>
              </p:blipFill>
              <p:spPr>
                <a:xfrm>
                  <a:off x="10797545" y="5294487"/>
                  <a:ext cx="1418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44" name="墨迹 243">
                  <a:extLst>
                    <a:ext uri="{FF2B5EF4-FFF2-40B4-BE49-F238E27FC236}">
                      <a16:creationId xmlns:a16="http://schemas.microsoft.com/office/drawing/2014/main" id="{D58EA5BC-0A66-8939-B612-5F7C819B22DA}"/>
                    </a:ext>
                  </a:extLst>
                </p14:cNvPr>
                <p14:cNvContentPartPr/>
                <p14:nvPr/>
              </p14:nvContentPartPr>
              <p14:xfrm>
                <a:off x="10826705" y="5245167"/>
                <a:ext cx="120960" cy="249120"/>
              </p14:xfrm>
            </p:contentPart>
          </mc:Choice>
          <mc:Fallback xmlns="">
            <p:pic>
              <p:nvPicPr>
                <p:cNvPr id="244" name="墨迹 243">
                  <a:extLst>
                    <a:ext uri="{FF2B5EF4-FFF2-40B4-BE49-F238E27FC236}">
                      <a16:creationId xmlns:a16="http://schemas.microsoft.com/office/drawing/2014/main" id="{D58EA5BC-0A66-8939-B612-5F7C819B22DA}"/>
                    </a:ext>
                  </a:extLst>
                </p:cNvPr>
                <p:cNvPicPr/>
                <p:nvPr/>
              </p:nvPicPr>
              <p:blipFill>
                <a:blip r:embed="rId352"/>
                <a:stretch>
                  <a:fillRect/>
                </a:stretch>
              </p:blipFill>
              <p:spPr>
                <a:xfrm>
                  <a:off x="10818065" y="5236167"/>
                  <a:ext cx="13860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46" name="墨迹 245">
                  <a:extLst>
                    <a:ext uri="{FF2B5EF4-FFF2-40B4-BE49-F238E27FC236}">
                      <a16:creationId xmlns:a16="http://schemas.microsoft.com/office/drawing/2014/main" id="{F5D9F346-45F6-A635-A37B-E04BA5A225FC}"/>
                    </a:ext>
                  </a:extLst>
                </p14:cNvPr>
                <p14:cNvContentPartPr/>
                <p14:nvPr/>
              </p14:nvContentPartPr>
              <p14:xfrm>
                <a:off x="11038745" y="5361447"/>
                <a:ext cx="99360" cy="360"/>
              </p14:xfrm>
            </p:contentPart>
          </mc:Choice>
          <mc:Fallback xmlns="">
            <p:pic>
              <p:nvPicPr>
                <p:cNvPr id="246" name="墨迹 245">
                  <a:extLst>
                    <a:ext uri="{FF2B5EF4-FFF2-40B4-BE49-F238E27FC236}">
                      <a16:creationId xmlns:a16="http://schemas.microsoft.com/office/drawing/2014/main" id="{F5D9F346-45F6-A635-A37B-E04BA5A225FC}"/>
                    </a:ext>
                  </a:extLst>
                </p:cNvPr>
                <p:cNvPicPr/>
                <p:nvPr/>
              </p:nvPicPr>
              <p:blipFill>
                <a:blip r:embed="rId304"/>
                <a:stretch>
                  <a:fillRect/>
                </a:stretch>
              </p:blipFill>
              <p:spPr>
                <a:xfrm>
                  <a:off x="11030105" y="5352447"/>
                  <a:ext cx="117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47" name="墨迹 246">
                  <a:extLst>
                    <a:ext uri="{FF2B5EF4-FFF2-40B4-BE49-F238E27FC236}">
                      <a16:creationId xmlns:a16="http://schemas.microsoft.com/office/drawing/2014/main" id="{BA81BE39-FFC2-3955-9A7B-8CBD854A1E19}"/>
                    </a:ext>
                  </a:extLst>
                </p14:cNvPr>
                <p14:cNvContentPartPr/>
                <p14:nvPr/>
              </p14:nvContentPartPr>
              <p14:xfrm>
                <a:off x="10997345" y="5428047"/>
                <a:ext cx="82800" cy="360"/>
              </p14:xfrm>
            </p:contentPart>
          </mc:Choice>
          <mc:Fallback xmlns="">
            <p:pic>
              <p:nvPicPr>
                <p:cNvPr id="247" name="墨迹 246">
                  <a:extLst>
                    <a:ext uri="{FF2B5EF4-FFF2-40B4-BE49-F238E27FC236}">
                      <a16:creationId xmlns:a16="http://schemas.microsoft.com/office/drawing/2014/main" id="{BA81BE39-FFC2-3955-9A7B-8CBD854A1E19}"/>
                    </a:ext>
                  </a:extLst>
                </p:cNvPr>
                <p:cNvPicPr/>
                <p:nvPr/>
              </p:nvPicPr>
              <p:blipFill>
                <a:blip r:embed="rId355"/>
                <a:stretch>
                  <a:fillRect/>
                </a:stretch>
              </p:blipFill>
              <p:spPr>
                <a:xfrm>
                  <a:off x="10988345" y="5419047"/>
                  <a:ext cx="100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48" name="墨迹 247">
                  <a:extLst>
                    <a:ext uri="{FF2B5EF4-FFF2-40B4-BE49-F238E27FC236}">
                      <a16:creationId xmlns:a16="http://schemas.microsoft.com/office/drawing/2014/main" id="{B66E2115-3756-3B18-D509-15F33E2814CC}"/>
                    </a:ext>
                  </a:extLst>
                </p14:cNvPr>
                <p14:cNvContentPartPr/>
                <p14:nvPr/>
              </p14:nvContentPartPr>
              <p14:xfrm>
                <a:off x="11305145" y="5286207"/>
                <a:ext cx="118800" cy="220680"/>
              </p14:xfrm>
            </p:contentPart>
          </mc:Choice>
          <mc:Fallback xmlns="">
            <p:pic>
              <p:nvPicPr>
                <p:cNvPr id="248" name="墨迹 247">
                  <a:extLst>
                    <a:ext uri="{FF2B5EF4-FFF2-40B4-BE49-F238E27FC236}">
                      <a16:creationId xmlns:a16="http://schemas.microsoft.com/office/drawing/2014/main" id="{B66E2115-3756-3B18-D509-15F33E2814CC}"/>
                    </a:ext>
                  </a:extLst>
                </p:cNvPr>
                <p:cNvPicPr/>
                <p:nvPr/>
              </p:nvPicPr>
              <p:blipFill>
                <a:blip r:embed="rId357"/>
                <a:stretch>
                  <a:fillRect/>
                </a:stretch>
              </p:blipFill>
              <p:spPr>
                <a:xfrm>
                  <a:off x="11296145" y="5277567"/>
                  <a:ext cx="1364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55" name="墨迹 254">
                  <a:extLst>
                    <a:ext uri="{FF2B5EF4-FFF2-40B4-BE49-F238E27FC236}">
                      <a16:creationId xmlns:a16="http://schemas.microsoft.com/office/drawing/2014/main" id="{602CB89B-ACCA-5569-B84F-3221F88E2F48}"/>
                    </a:ext>
                  </a:extLst>
                </p14:cNvPr>
                <p14:cNvContentPartPr/>
                <p14:nvPr/>
              </p14:nvContentPartPr>
              <p14:xfrm>
                <a:off x="9825185" y="5378007"/>
                <a:ext cx="10080" cy="89280"/>
              </p14:xfrm>
            </p:contentPart>
          </mc:Choice>
          <mc:Fallback xmlns="">
            <p:pic>
              <p:nvPicPr>
                <p:cNvPr id="255" name="墨迹 254">
                  <a:extLst>
                    <a:ext uri="{FF2B5EF4-FFF2-40B4-BE49-F238E27FC236}">
                      <a16:creationId xmlns:a16="http://schemas.microsoft.com/office/drawing/2014/main" id="{602CB89B-ACCA-5569-B84F-3221F88E2F48}"/>
                    </a:ext>
                  </a:extLst>
                </p:cNvPr>
                <p:cNvPicPr/>
                <p:nvPr/>
              </p:nvPicPr>
              <p:blipFill>
                <a:blip r:embed="rId359"/>
                <a:stretch>
                  <a:fillRect/>
                </a:stretch>
              </p:blipFill>
              <p:spPr>
                <a:xfrm>
                  <a:off x="9816545" y="5369367"/>
                  <a:ext cx="27720" cy="106920"/>
                </a:xfrm>
                <a:prstGeom prst="rect">
                  <a:avLst/>
                </a:prstGeom>
              </p:spPr>
            </p:pic>
          </mc:Fallback>
        </mc:AlternateContent>
      </p:grpSp>
    </p:spTree>
    <p:extLst>
      <p:ext uri="{BB962C8B-B14F-4D97-AF65-F5344CB8AC3E}">
        <p14:creationId xmlns:p14="http://schemas.microsoft.com/office/powerpoint/2010/main" val="853958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18E78-43F8-D424-D903-6369485988C2}"/>
              </a:ext>
            </a:extLst>
          </p:cNvPr>
          <p:cNvSpPr>
            <a:spLocks noGrp="1"/>
          </p:cNvSpPr>
          <p:nvPr>
            <p:ph type="title"/>
          </p:nvPr>
        </p:nvSpPr>
        <p:spPr/>
        <p:txBody>
          <a:bodyPr/>
          <a:lstStyle/>
          <a:p>
            <a:r>
              <a:rPr lang="zh-CN" altLang="en-US" dirty="0"/>
              <a:t>除法：向量向坐标系投影</a:t>
            </a:r>
          </a:p>
        </p:txBody>
      </p:sp>
      <p:pic>
        <p:nvPicPr>
          <p:cNvPr id="13" name="内容占位符 4">
            <a:extLst>
              <a:ext uri="{FF2B5EF4-FFF2-40B4-BE49-F238E27FC236}">
                <a16:creationId xmlns:a16="http://schemas.microsoft.com/office/drawing/2014/main" id="{62F53CAD-8FD5-7701-90B2-C3B4B33E6705}"/>
              </a:ext>
            </a:extLst>
          </p:cNvPr>
          <p:cNvPicPr>
            <a:picLocks noChangeAspect="1"/>
          </p:cNvPicPr>
          <p:nvPr/>
        </p:nvPicPr>
        <p:blipFill>
          <a:blip r:embed="rId2"/>
          <a:stretch>
            <a:fillRect/>
          </a:stretch>
        </p:blipFill>
        <p:spPr>
          <a:xfrm>
            <a:off x="2122227" y="1753914"/>
            <a:ext cx="4800600" cy="3562350"/>
          </a:xfrm>
          <a:prstGeom prst="rect">
            <a:avLst/>
          </a:prstGeom>
        </p:spPr>
      </p:pic>
      <p:pic>
        <p:nvPicPr>
          <p:cNvPr id="14" name="图片 13">
            <a:extLst>
              <a:ext uri="{FF2B5EF4-FFF2-40B4-BE49-F238E27FC236}">
                <a16:creationId xmlns:a16="http://schemas.microsoft.com/office/drawing/2014/main" id="{52C08D73-689E-EDDD-5A10-0EE8B715B965}"/>
              </a:ext>
            </a:extLst>
          </p:cNvPr>
          <p:cNvPicPr>
            <a:picLocks noChangeAspect="1"/>
          </p:cNvPicPr>
          <p:nvPr/>
        </p:nvPicPr>
        <p:blipFill>
          <a:blip r:embed="rId3"/>
          <a:stretch>
            <a:fillRect/>
          </a:stretch>
        </p:blipFill>
        <p:spPr>
          <a:xfrm>
            <a:off x="7048768" y="1688204"/>
            <a:ext cx="4107292" cy="3693769"/>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墨迹 16">
                <a:extLst>
                  <a:ext uri="{FF2B5EF4-FFF2-40B4-BE49-F238E27FC236}">
                    <a16:creationId xmlns:a16="http://schemas.microsoft.com/office/drawing/2014/main" id="{4628DB22-2631-D990-2E42-730114C0596F}"/>
                  </a:ext>
                </a:extLst>
              </p14:cNvPr>
              <p14:cNvContentPartPr/>
              <p14:nvPr/>
            </p14:nvContentPartPr>
            <p14:xfrm>
              <a:off x="7846625" y="3174807"/>
              <a:ext cx="133560" cy="1485000"/>
            </p14:xfrm>
          </p:contentPart>
        </mc:Choice>
        <mc:Fallback xmlns="">
          <p:pic>
            <p:nvPicPr>
              <p:cNvPr id="17" name="墨迹 16">
                <a:extLst>
                  <a:ext uri="{FF2B5EF4-FFF2-40B4-BE49-F238E27FC236}">
                    <a16:creationId xmlns:a16="http://schemas.microsoft.com/office/drawing/2014/main" id="{4628DB22-2631-D990-2E42-730114C0596F}"/>
                  </a:ext>
                </a:extLst>
              </p:cNvPr>
              <p:cNvPicPr/>
              <p:nvPr/>
            </p:nvPicPr>
            <p:blipFill>
              <a:blip r:embed="rId5"/>
              <a:stretch>
                <a:fillRect/>
              </a:stretch>
            </p:blipFill>
            <p:spPr>
              <a:xfrm>
                <a:off x="7837985" y="3166167"/>
                <a:ext cx="151200" cy="150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墨迹 18">
                <a:extLst>
                  <a:ext uri="{FF2B5EF4-FFF2-40B4-BE49-F238E27FC236}">
                    <a16:creationId xmlns:a16="http://schemas.microsoft.com/office/drawing/2014/main" id="{15858FC7-A3AE-E78E-805E-6B9ED12B400D}"/>
                  </a:ext>
                </a:extLst>
              </p14:cNvPr>
              <p14:cNvContentPartPr/>
              <p14:nvPr/>
            </p14:nvContentPartPr>
            <p14:xfrm>
              <a:off x="9891785" y="2717967"/>
              <a:ext cx="100080" cy="1944720"/>
            </p14:xfrm>
          </p:contentPart>
        </mc:Choice>
        <mc:Fallback xmlns="">
          <p:pic>
            <p:nvPicPr>
              <p:cNvPr id="19" name="墨迹 18">
                <a:extLst>
                  <a:ext uri="{FF2B5EF4-FFF2-40B4-BE49-F238E27FC236}">
                    <a16:creationId xmlns:a16="http://schemas.microsoft.com/office/drawing/2014/main" id="{15858FC7-A3AE-E78E-805E-6B9ED12B400D}"/>
                  </a:ext>
                </a:extLst>
              </p:cNvPr>
              <p:cNvPicPr/>
              <p:nvPr/>
            </p:nvPicPr>
            <p:blipFill>
              <a:blip r:embed="rId7"/>
              <a:stretch>
                <a:fillRect/>
              </a:stretch>
            </p:blipFill>
            <p:spPr>
              <a:xfrm>
                <a:off x="9882785" y="2708967"/>
                <a:ext cx="117720" cy="196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墨迹 19">
                <a:extLst>
                  <a:ext uri="{FF2B5EF4-FFF2-40B4-BE49-F238E27FC236}">
                    <a16:creationId xmlns:a16="http://schemas.microsoft.com/office/drawing/2014/main" id="{1166CD8E-7296-2CC2-21D1-EB01BB9F3DF7}"/>
                  </a:ext>
                </a:extLst>
              </p14:cNvPr>
              <p14:cNvContentPartPr/>
              <p14:nvPr/>
            </p14:nvContentPartPr>
            <p14:xfrm>
              <a:off x="8943905" y="4255887"/>
              <a:ext cx="360" cy="360"/>
            </p14:xfrm>
          </p:contentPart>
        </mc:Choice>
        <mc:Fallback xmlns="">
          <p:pic>
            <p:nvPicPr>
              <p:cNvPr id="20" name="墨迹 19">
                <a:extLst>
                  <a:ext uri="{FF2B5EF4-FFF2-40B4-BE49-F238E27FC236}">
                    <a16:creationId xmlns:a16="http://schemas.microsoft.com/office/drawing/2014/main" id="{1166CD8E-7296-2CC2-21D1-EB01BB9F3DF7}"/>
                  </a:ext>
                </a:extLst>
              </p:cNvPr>
              <p:cNvPicPr/>
              <p:nvPr/>
            </p:nvPicPr>
            <p:blipFill>
              <a:blip r:embed="rId9"/>
              <a:stretch>
                <a:fillRect/>
              </a:stretch>
            </p:blipFill>
            <p:spPr>
              <a:xfrm>
                <a:off x="8935265" y="4246887"/>
                <a:ext cx="18000" cy="18000"/>
              </a:xfrm>
              <a:prstGeom prst="rect">
                <a:avLst/>
              </a:prstGeom>
            </p:spPr>
          </p:pic>
        </mc:Fallback>
      </mc:AlternateContent>
      <p:grpSp>
        <p:nvGrpSpPr>
          <p:cNvPr id="26" name="组合 25">
            <a:extLst>
              <a:ext uri="{FF2B5EF4-FFF2-40B4-BE49-F238E27FC236}">
                <a16:creationId xmlns:a16="http://schemas.microsoft.com/office/drawing/2014/main" id="{8DD4DA15-C87F-B0AD-6A60-8EEB512D0371}"/>
              </a:ext>
            </a:extLst>
          </p:cNvPr>
          <p:cNvGrpSpPr/>
          <p:nvPr/>
        </p:nvGrpSpPr>
        <p:grpSpPr>
          <a:xfrm>
            <a:off x="8960825" y="4231047"/>
            <a:ext cx="331560" cy="268200"/>
            <a:chOff x="8960825" y="4231047"/>
            <a:chExt cx="331560" cy="268200"/>
          </a:xfrm>
        </p:grpSpPr>
        <mc:AlternateContent xmlns:mc="http://schemas.openxmlformats.org/markup-compatibility/2006" xmlns:p14="http://schemas.microsoft.com/office/powerpoint/2010/main">
          <mc:Choice Requires="p14">
            <p:contentPart p14:bwMode="auto" r:id="rId10">
              <p14:nvContentPartPr>
                <p14:cNvPr id="22" name="墨迹 21">
                  <a:extLst>
                    <a:ext uri="{FF2B5EF4-FFF2-40B4-BE49-F238E27FC236}">
                      <a16:creationId xmlns:a16="http://schemas.microsoft.com/office/drawing/2014/main" id="{6C631DD5-7FCD-BAB3-77AA-ED55792367F2}"/>
                    </a:ext>
                  </a:extLst>
                </p14:cNvPr>
                <p14:cNvContentPartPr/>
                <p14:nvPr/>
              </p14:nvContentPartPr>
              <p14:xfrm>
                <a:off x="8960825" y="4247607"/>
                <a:ext cx="174960" cy="199800"/>
              </p14:xfrm>
            </p:contentPart>
          </mc:Choice>
          <mc:Fallback xmlns="">
            <p:pic>
              <p:nvPicPr>
                <p:cNvPr id="22" name="墨迹 21">
                  <a:extLst>
                    <a:ext uri="{FF2B5EF4-FFF2-40B4-BE49-F238E27FC236}">
                      <a16:creationId xmlns:a16="http://schemas.microsoft.com/office/drawing/2014/main" id="{6C631DD5-7FCD-BAB3-77AA-ED55792367F2}"/>
                    </a:ext>
                  </a:extLst>
                </p:cNvPr>
                <p:cNvPicPr/>
                <p:nvPr/>
              </p:nvPicPr>
              <p:blipFill>
                <a:blip r:embed="rId11"/>
                <a:stretch>
                  <a:fillRect/>
                </a:stretch>
              </p:blipFill>
              <p:spPr>
                <a:xfrm>
                  <a:off x="8952185" y="4238607"/>
                  <a:ext cx="1926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墨迹 22">
                  <a:extLst>
                    <a:ext uri="{FF2B5EF4-FFF2-40B4-BE49-F238E27FC236}">
                      <a16:creationId xmlns:a16="http://schemas.microsoft.com/office/drawing/2014/main" id="{3DB28045-DF3C-6DFD-A4B6-16F87B79F3FB}"/>
                    </a:ext>
                  </a:extLst>
                </p14:cNvPr>
                <p14:cNvContentPartPr/>
                <p14:nvPr/>
              </p14:nvContentPartPr>
              <p14:xfrm>
                <a:off x="8964785" y="4231047"/>
                <a:ext cx="179280" cy="143640"/>
              </p14:xfrm>
            </p:contentPart>
          </mc:Choice>
          <mc:Fallback xmlns="">
            <p:pic>
              <p:nvPicPr>
                <p:cNvPr id="23" name="墨迹 22">
                  <a:extLst>
                    <a:ext uri="{FF2B5EF4-FFF2-40B4-BE49-F238E27FC236}">
                      <a16:creationId xmlns:a16="http://schemas.microsoft.com/office/drawing/2014/main" id="{3DB28045-DF3C-6DFD-A4B6-16F87B79F3FB}"/>
                    </a:ext>
                  </a:extLst>
                </p:cNvPr>
                <p:cNvPicPr/>
                <p:nvPr/>
              </p:nvPicPr>
              <p:blipFill>
                <a:blip r:embed="rId13"/>
                <a:stretch>
                  <a:fillRect/>
                </a:stretch>
              </p:blipFill>
              <p:spPr>
                <a:xfrm>
                  <a:off x="8955785" y="4222047"/>
                  <a:ext cx="196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墨迹 24">
                  <a:extLst>
                    <a:ext uri="{FF2B5EF4-FFF2-40B4-BE49-F238E27FC236}">
                      <a16:creationId xmlns:a16="http://schemas.microsoft.com/office/drawing/2014/main" id="{CB65A0C5-6F45-8F79-5FB3-23F814A1B797}"/>
                    </a:ext>
                  </a:extLst>
                </p14:cNvPr>
                <p14:cNvContentPartPr/>
                <p14:nvPr/>
              </p14:nvContentPartPr>
              <p14:xfrm>
                <a:off x="9213185" y="4388727"/>
                <a:ext cx="79200" cy="110520"/>
              </p14:xfrm>
            </p:contentPart>
          </mc:Choice>
          <mc:Fallback xmlns="">
            <p:pic>
              <p:nvPicPr>
                <p:cNvPr id="25" name="墨迹 24">
                  <a:extLst>
                    <a:ext uri="{FF2B5EF4-FFF2-40B4-BE49-F238E27FC236}">
                      <a16:creationId xmlns:a16="http://schemas.microsoft.com/office/drawing/2014/main" id="{CB65A0C5-6F45-8F79-5FB3-23F814A1B797}"/>
                    </a:ext>
                  </a:extLst>
                </p:cNvPr>
                <p:cNvPicPr/>
                <p:nvPr/>
              </p:nvPicPr>
              <p:blipFill>
                <a:blip r:embed="rId15"/>
                <a:stretch>
                  <a:fillRect/>
                </a:stretch>
              </p:blipFill>
              <p:spPr>
                <a:xfrm>
                  <a:off x="9204545" y="4380087"/>
                  <a:ext cx="96840" cy="12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32" name="墨迹 31">
                <a:extLst>
                  <a:ext uri="{FF2B5EF4-FFF2-40B4-BE49-F238E27FC236}">
                    <a16:creationId xmlns:a16="http://schemas.microsoft.com/office/drawing/2014/main" id="{52745A41-791F-C224-3987-589D80160FF6}"/>
                  </a:ext>
                </a:extLst>
              </p14:cNvPr>
              <p14:cNvContentPartPr/>
              <p14:nvPr/>
            </p14:nvContentPartPr>
            <p14:xfrm>
              <a:off x="2867465" y="4538487"/>
              <a:ext cx="9000" cy="360"/>
            </p14:xfrm>
          </p:contentPart>
        </mc:Choice>
        <mc:Fallback xmlns="">
          <p:pic>
            <p:nvPicPr>
              <p:cNvPr id="32" name="墨迹 31">
                <a:extLst>
                  <a:ext uri="{FF2B5EF4-FFF2-40B4-BE49-F238E27FC236}">
                    <a16:creationId xmlns:a16="http://schemas.microsoft.com/office/drawing/2014/main" id="{52745A41-791F-C224-3987-589D80160FF6}"/>
                  </a:ext>
                </a:extLst>
              </p:cNvPr>
              <p:cNvPicPr/>
              <p:nvPr/>
            </p:nvPicPr>
            <p:blipFill>
              <a:blip r:embed="rId17"/>
              <a:stretch>
                <a:fillRect/>
              </a:stretch>
            </p:blipFill>
            <p:spPr>
              <a:xfrm>
                <a:off x="2858825" y="4529847"/>
                <a:ext cx="26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墨迹 32">
                <a:extLst>
                  <a:ext uri="{FF2B5EF4-FFF2-40B4-BE49-F238E27FC236}">
                    <a16:creationId xmlns:a16="http://schemas.microsoft.com/office/drawing/2014/main" id="{5170D79A-4634-E67A-625A-EB45AF6EEB62}"/>
                  </a:ext>
                </a:extLst>
              </p14:cNvPr>
              <p14:cNvContentPartPr/>
              <p14:nvPr/>
            </p14:nvContentPartPr>
            <p14:xfrm>
              <a:off x="4211345" y="4330767"/>
              <a:ext cx="167400" cy="185400"/>
            </p14:xfrm>
          </p:contentPart>
        </mc:Choice>
        <mc:Fallback xmlns="">
          <p:pic>
            <p:nvPicPr>
              <p:cNvPr id="33" name="墨迹 32">
                <a:extLst>
                  <a:ext uri="{FF2B5EF4-FFF2-40B4-BE49-F238E27FC236}">
                    <a16:creationId xmlns:a16="http://schemas.microsoft.com/office/drawing/2014/main" id="{5170D79A-4634-E67A-625A-EB45AF6EEB62}"/>
                  </a:ext>
                </a:extLst>
              </p:cNvPr>
              <p:cNvPicPr/>
              <p:nvPr/>
            </p:nvPicPr>
            <p:blipFill>
              <a:blip r:embed="rId19"/>
              <a:stretch>
                <a:fillRect/>
              </a:stretch>
            </p:blipFill>
            <p:spPr>
              <a:xfrm>
                <a:off x="4202345" y="4322127"/>
                <a:ext cx="185040" cy="203040"/>
              </a:xfrm>
              <a:prstGeom prst="rect">
                <a:avLst/>
              </a:prstGeom>
            </p:spPr>
          </p:pic>
        </mc:Fallback>
      </mc:AlternateContent>
      <p:grpSp>
        <p:nvGrpSpPr>
          <p:cNvPr id="36" name="组合 35">
            <a:extLst>
              <a:ext uri="{FF2B5EF4-FFF2-40B4-BE49-F238E27FC236}">
                <a16:creationId xmlns:a16="http://schemas.microsoft.com/office/drawing/2014/main" id="{252E1817-0624-52FB-FE5B-AAF9DEA1663B}"/>
              </a:ext>
            </a:extLst>
          </p:cNvPr>
          <p:cNvGrpSpPr/>
          <p:nvPr/>
        </p:nvGrpSpPr>
        <p:grpSpPr>
          <a:xfrm>
            <a:off x="3056105" y="3457767"/>
            <a:ext cx="126720" cy="141840"/>
            <a:chOff x="3056105" y="3457767"/>
            <a:chExt cx="126720" cy="141840"/>
          </a:xfrm>
        </p:grpSpPr>
        <mc:AlternateContent xmlns:mc="http://schemas.openxmlformats.org/markup-compatibility/2006" xmlns:p14="http://schemas.microsoft.com/office/powerpoint/2010/main">
          <mc:Choice Requires="p14">
            <p:contentPart p14:bwMode="auto" r:id="rId20">
              <p14:nvContentPartPr>
                <p14:cNvPr id="34" name="墨迹 33">
                  <a:extLst>
                    <a:ext uri="{FF2B5EF4-FFF2-40B4-BE49-F238E27FC236}">
                      <a16:creationId xmlns:a16="http://schemas.microsoft.com/office/drawing/2014/main" id="{E07E85A8-B7D3-94B4-3952-278674BC1CBB}"/>
                    </a:ext>
                  </a:extLst>
                </p14:cNvPr>
                <p14:cNvContentPartPr/>
                <p14:nvPr/>
              </p14:nvContentPartPr>
              <p14:xfrm>
                <a:off x="3056105" y="3466047"/>
                <a:ext cx="126720" cy="101520"/>
              </p14:xfrm>
            </p:contentPart>
          </mc:Choice>
          <mc:Fallback xmlns="">
            <p:pic>
              <p:nvPicPr>
                <p:cNvPr id="34" name="墨迹 33">
                  <a:extLst>
                    <a:ext uri="{FF2B5EF4-FFF2-40B4-BE49-F238E27FC236}">
                      <a16:creationId xmlns:a16="http://schemas.microsoft.com/office/drawing/2014/main" id="{E07E85A8-B7D3-94B4-3952-278674BC1CBB}"/>
                    </a:ext>
                  </a:extLst>
                </p:cNvPr>
                <p:cNvPicPr/>
                <p:nvPr/>
              </p:nvPicPr>
              <p:blipFill>
                <a:blip r:embed="rId21"/>
                <a:stretch>
                  <a:fillRect/>
                </a:stretch>
              </p:blipFill>
              <p:spPr>
                <a:xfrm>
                  <a:off x="3047465" y="3457047"/>
                  <a:ext cx="1443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墨迹 34">
                  <a:extLst>
                    <a:ext uri="{FF2B5EF4-FFF2-40B4-BE49-F238E27FC236}">
                      <a16:creationId xmlns:a16="http://schemas.microsoft.com/office/drawing/2014/main" id="{1E12FF54-D8A0-89B4-9578-6C300E9A5006}"/>
                    </a:ext>
                  </a:extLst>
                </p14:cNvPr>
                <p14:cNvContentPartPr/>
                <p14:nvPr/>
              </p14:nvContentPartPr>
              <p14:xfrm>
                <a:off x="3121625" y="3457767"/>
                <a:ext cx="20880" cy="141840"/>
              </p14:xfrm>
            </p:contentPart>
          </mc:Choice>
          <mc:Fallback xmlns="">
            <p:pic>
              <p:nvPicPr>
                <p:cNvPr id="35" name="墨迹 34">
                  <a:extLst>
                    <a:ext uri="{FF2B5EF4-FFF2-40B4-BE49-F238E27FC236}">
                      <a16:creationId xmlns:a16="http://schemas.microsoft.com/office/drawing/2014/main" id="{1E12FF54-D8A0-89B4-9578-6C300E9A5006}"/>
                    </a:ext>
                  </a:extLst>
                </p:cNvPr>
                <p:cNvPicPr/>
                <p:nvPr/>
              </p:nvPicPr>
              <p:blipFill>
                <a:blip r:embed="rId23"/>
                <a:stretch>
                  <a:fillRect/>
                </a:stretch>
              </p:blipFill>
              <p:spPr>
                <a:xfrm>
                  <a:off x="3112625" y="3448767"/>
                  <a:ext cx="38520" cy="159480"/>
                </a:xfrm>
                <a:prstGeom prst="rect">
                  <a:avLst/>
                </a:prstGeom>
              </p:spPr>
            </p:pic>
          </mc:Fallback>
        </mc:AlternateContent>
      </p:grpSp>
      <p:grpSp>
        <p:nvGrpSpPr>
          <p:cNvPr id="39" name="组合 38">
            <a:extLst>
              <a:ext uri="{FF2B5EF4-FFF2-40B4-BE49-F238E27FC236}">
                <a16:creationId xmlns:a16="http://schemas.microsoft.com/office/drawing/2014/main" id="{9B3AD96E-9642-ADBD-F664-374B677417E1}"/>
              </a:ext>
            </a:extLst>
          </p:cNvPr>
          <p:cNvGrpSpPr/>
          <p:nvPr/>
        </p:nvGrpSpPr>
        <p:grpSpPr>
          <a:xfrm>
            <a:off x="4212425" y="3432927"/>
            <a:ext cx="77760" cy="176400"/>
            <a:chOff x="4212425" y="3432927"/>
            <a:chExt cx="77760" cy="176400"/>
          </a:xfrm>
        </p:grpSpPr>
        <mc:AlternateContent xmlns:mc="http://schemas.openxmlformats.org/markup-compatibility/2006" xmlns:p14="http://schemas.microsoft.com/office/powerpoint/2010/main">
          <mc:Choice Requires="p14">
            <p:contentPart p14:bwMode="auto" r:id="rId24">
              <p14:nvContentPartPr>
                <p14:cNvPr id="37" name="墨迹 36">
                  <a:extLst>
                    <a:ext uri="{FF2B5EF4-FFF2-40B4-BE49-F238E27FC236}">
                      <a16:creationId xmlns:a16="http://schemas.microsoft.com/office/drawing/2014/main" id="{D4ED573D-0090-CC45-1188-C0711C81A198}"/>
                    </a:ext>
                  </a:extLst>
                </p14:cNvPr>
                <p14:cNvContentPartPr/>
                <p14:nvPr/>
              </p14:nvContentPartPr>
              <p14:xfrm>
                <a:off x="4212425" y="3432927"/>
                <a:ext cx="77760" cy="176400"/>
              </p14:xfrm>
            </p:contentPart>
          </mc:Choice>
          <mc:Fallback xmlns="">
            <p:pic>
              <p:nvPicPr>
                <p:cNvPr id="37" name="墨迹 36">
                  <a:extLst>
                    <a:ext uri="{FF2B5EF4-FFF2-40B4-BE49-F238E27FC236}">
                      <a16:creationId xmlns:a16="http://schemas.microsoft.com/office/drawing/2014/main" id="{D4ED573D-0090-CC45-1188-C0711C81A198}"/>
                    </a:ext>
                  </a:extLst>
                </p:cNvPr>
                <p:cNvPicPr/>
                <p:nvPr/>
              </p:nvPicPr>
              <p:blipFill>
                <a:blip r:embed="rId25"/>
                <a:stretch>
                  <a:fillRect/>
                </a:stretch>
              </p:blipFill>
              <p:spPr>
                <a:xfrm>
                  <a:off x="4203425" y="3424287"/>
                  <a:ext cx="954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8" name="墨迹 37">
                  <a:extLst>
                    <a:ext uri="{FF2B5EF4-FFF2-40B4-BE49-F238E27FC236}">
                      <a16:creationId xmlns:a16="http://schemas.microsoft.com/office/drawing/2014/main" id="{6A5A8E75-A455-56E7-9E00-BEDD86FBC995}"/>
                    </a:ext>
                  </a:extLst>
                </p14:cNvPr>
                <p14:cNvContentPartPr/>
                <p14:nvPr/>
              </p14:nvContentPartPr>
              <p14:xfrm>
                <a:off x="4247345" y="3480807"/>
                <a:ext cx="40680" cy="18720"/>
              </p14:xfrm>
            </p:contentPart>
          </mc:Choice>
          <mc:Fallback xmlns="">
            <p:pic>
              <p:nvPicPr>
                <p:cNvPr id="38" name="墨迹 37">
                  <a:extLst>
                    <a:ext uri="{FF2B5EF4-FFF2-40B4-BE49-F238E27FC236}">
                      <a16:creationId xmlns:a16="http://schemas.microsoft.com/office/drawing/2014/main" id="{6A5A8E75-A455-56E7-9E00-BEDD86FBC995}"/>
                    </a:ext>
                  </a:extLst>
                </p:cNvPr>
                <p:cNvPicPr/>
                <p:nvPr/>
              </p:nvPicPr>
              <p:blipFill>
                <a:blip r:embed="rId27"/>
                <a:stretch>
                  <a:fillRect/>
                </a:stretch>
              </p:blipFill>
              <p:spPr>
                <a:xfrm>
                  <a:off x="4238705" y="3472167"/>
                  <a:ext cx="58320" cy="3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40" name="墨迹 39">
                <a:extLst>
                  <a:ext uri="{FF2B5EF4-FFF2-40B4-BE49-F238E27FC236}">
                    <a16:creationId xmlns:a16="http://schemas.microsoft.com/office/drawing/2014/main" id="{182182E5-C44D-6F45-2A62-95798A72AC2F}"/>
                  </a:ext>
                </a:extLst>
              </p14:cNvPr>
              <p14:cNvContentPartPr/>
              <p14:nvPr/>
            </p14:nvContentPartPr>
            <p14:xfrm>
              <a:off x="2593145" y="5072367"/>
              <a:ext cx="253800" cy="337680"/>
            </p14:xfrm>
          </p:contentPart>
        </mc:Choice>
        <mc:Fallback xmlns="">
          <p:pic>
            <p:nvPicPr>
              <p:cNvPr id="40" name="墨迹 39">
                <a:extLst>
                  <a:ext uri="{FF2B5EF4-FFF2-40B4-BE49-F238E27FC236}">
                    <a16:creationId xmlns:a16="http://schemas.microsoft.com/office/drawing/2014/main" id="{182182E5-C44D-6F45-2A62-95798A72AC2F}"/>
                  </a:ext>
                </a:extLst>
              </p:cNvPr>
              <p:cNvPicPr/>
              <p:nvPr/>
            </p:nvPicPr>
            <p:blipFill>
              <a:blip r:embed="rId29"/>
              <a:stretch>
                <a:fillRect/>
              </a:stretch>
            </p:blipFill>
            <p:spPr>
              <a:xfrm>
                <a:off x="2584505" y="5063727"/>
                <a:ext cx="271440" cy="355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墨迹 40">
                <a:extLst>
                  <a:ext uri="{FF2B5EF4-FFF2-40B4-BE49-F238E27FC236}">
                    <a16:creationId xmlns:a16="http://schemas.microsoft.com/office/drawing/2014/main" id="{78BF4E31-90E9-F0F5-5B3B-4A37B01C4B3A}"/>
                  </a:ext>
                </a:extLst>
              </p14:cNvPr>
              <p14:cNvContentPartPr/>
              <p14:nvPr/>
            </p14:nvContentPartPr>
            <p14:xfrm>
              <a:off x="2657945" y="3092007"/>
              <a:ext cx="43560" cy="123840"/>
            </p14:xfrm>
          </p:contentPart>
        </mc:Choice>
        <mc:Fallback xmlns="">
          <p:pic>
            <p:nvPicPr>
              <p:cNvPr id="41" name="墨迹 40">
                <a:extLst>
                  <a:ext uri="{FF2B5EF4-FFF2-40B4-BE49-F238E27FC236}">
                    <a16:creationId xmlns:a16="http://schemas.microsoft.com/office/drawing/2014/main" id="{78BF4E31-90E9-F0F5-5B3B-4A37B01C4B3A}"/>
                  </a:ext>
                </a:extLst>
              </p:cNvPr>
              <p:cNvPicPr/>
              <p:nvPr/>
            </p:nvPicPr>
            <p:blipFill>
              <a:blip r:embed="rId31"/>
              <a:stretch>
                <a:fillRect/>
              </a:stretch>
            </p:blipFill>
            <p:spPr>
              <a:xfrm>
                <a:off x="2649305" y="3083367"/>
                <a:ext cx="61200" cy="141480"/>
              </a:xfrm>
              <a:prstGeom prst="rect">
                <a:avLst/>
              </a:prstGeom>
            </p:spPr>
          </p:pic>
        </mc:Fallback>
      </mc:AlternateContent>
      <p:grpSp>
        <p:nvGrpSpPr>
          <p:cNvPr id="52" name="组合 51">
            <a:extLst>
              <a:ext uri="{FF2B5EF4-FFF2-40B4-BE49-F238E27FC236}">
                <a16:creationId xmlns:a16="http://schemas.microsoft.com/office/drawing/2014/main" id="{4223C9DD-85E7-A7EA-3E08-62A02F46FADA}"/>
              </a:ext>
            </a:extLst>
          </p:cNvPr>
          <p:cNvGrpSpPr/>
          <p:nvPr/>
        </p:nvGrpSpPr>
        <p:grpSpPr>
          <a:xfrm>
            <a:off x="2883665" y="5169927"/>
            <a:ext cx="916920" cy="308520"/>
            <a:chOff x="2883665" y="5169927"/>
            <a:chExt cx="916920" cy="308520"/>
          </a:xfrm>
        </p:grpSpPr>
        <mc:AlternateContent xmlns:mc="http://schemas.openxmlformats.org/markup-compatibility/2006" xmlns:p14="http://schemas.microsoft.com/office/powerpoint/2010/main">
          <mc:Choice Requires="p14">
            <p:contentPart p14:bwMode="auto" r:id="rId32">
              <p14:nvContentPartPr>
                <p14:cNvPr id="42" name="墨迹 41">
                  <a:extLst>
                    <a:ext uri="{FF2B5EF4-FFF2-40B4-BE49-F238E27FC236}">
                      <a16:creationId xmlns:a16="http://schemas.microsoft.com/office/drawing/2014/main" id="{8279E365-D42F-6027-CDAA-3A4E3FC81ABB}"/>
                    </a:ext>
                  </a:extLst>
                </p14:cNvPr>
                <p14:cNvContentPartPr/>
                <p14:nvPr/>
              </p14:nvContentPartPr>
              <p14:xfrm>
                <a:off x="2883665" y="5169927"/>
                <a:ext cx="65880" cy="200880"/>
              </p14:xfrm>
            </p:contentPart>
          </mc:Choice>
          <mc:Fallback xmlns="">
            <p:pic>
              <p:nvPicPr>
                <p:cNvPr id="42" name="墨迹 41">
                  <a:extLst>
                    <a:ext uri="{FF2B5EF4-FFF2-40B4-BE49-F238E27FC236}">
                      <a16:creationId xmlns:a16="http://schemas.microsoft.com/office/drawing/2014/main" id="{8279E365-D42F-6027-CDAA-3A4E3FC81ABB}"/>
                    </a:ext>
                  </a:extLst>
                </p:cNvPr>
                <p:cNvPicPr/>
                <p:nvPr/>
              </p:nvPicPr>
              <p:blipFill>
                <a:blip r:embed="rId33"/>
                <a:stretch>
                  <a:fillRect/>
                </a:stretch>
              </p:blipFill>
              <p:spPr>
                <a:xfrm>
                  <a:off x="2875025" y="5161287"/>
                  <a:ext cx="835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墨迹 42">
                  <a:extLst>
                    <a:ext uri="{FF2B5EF4-FFF2-40B4-BE49-F238E27FC236}">
                      <a16:creationId xmlns:a16="http://schemas.microsoft.com/office/drawing/2014/main" id="{BB23ABD1-3082-850F-AB1E-12AF99761ADA}"/>
                    </a:ext>
                  </a:extLst>
                </p14:cNvPr>
                <p14:cNvContentPartPr/>
                <p14:nvPr/>
              </p14:nvContentPartPr>
              <p14:xfrm>
                <a:off x="3028745" y="5211687"/>
                <a:ext cx="93600" cy="178920"/>
              </p14:xfrm>
            </p:contentPart>
          </mc:Choice>
          <mc:Fallback xmlns="">
            <p:pic>
              <p:nvPicPr>
                <p:cNvPr id="43" name="墨迹 42">
                  <a:extLst>
                    <a:ext uri="{FF2B5EF4-FFF2-40B4-BE49-F238E27FC236}">
                      <a16:creationId xmlns:a16="http://schemas.microsoft.com/office/drawing/2014/main" id="{BB23ABD1-3082-850F-AB1E-12AF99761ADA}"/>
                    </a:ext>
                  </a:extLst>
                </p:cNvPr>
                <p:cNvPicPr/>
                <p:nvPr/>
              </p:nvPicPr>
              <p:blipFill>
                <a:blip r:embed="rId35"/>
                <a:stretch>
                  <a:fillRect/>
                </a:stretch>
              </p:blipFill>
              <p:spPr>
                <a:xfrm>
                  <a:off x="3020105" y="5202687"/>
                  <a:ext cx="1112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墨迹 43">
                  <a:extLst>
                    <a:ext uri="{FF2B5EF4-FFF2-40B4-BE49-F238E27FC236}">
                      <a16:creationId xmlns:a16="http://schemas.microsoft.com/office/drawing/2014/main" id="{83ABEDC4-1EF6-60BA-D967-BE8DBCD21246}"/>
                    </a:ext>
                  </a:extLst>
                </p14:cNvPr>
                <p14:cNvContentPartPr/>
                <p14:nvPr/>
              </p14:nvContentPartPr>
              <p14:xfrm>
                <a:off x="3152585" y="5366127"/>
                <a:ext cx="21240" cy="55080"/>
              </p14:xfrm>
            </p:contentPart>
          </mc:Choice>
          <mc:Fallback xmlns="">
            <p:pic>
              <p:nvPicPr>
                <p:cNvPr id="44" name="墨迹 43">
                  <a:extLst>
                    <a:ext uri="{FF2B5EF4-FFF2-40B4-BE49-F238E27FC236}">
                      <a16:creationId xmlns:a16="http://schemas.microsoft.com/office/drawing/2014/main" id="{83ABEDC4-1EF6-60BA-D967-BE8DBCD21246}"/>
                    </a:ext>
                  </a:extLst>
                </p:cNvPr>
                <p:cNvPicPr/>
                <p:nvPr/>
              </p:nvPicPr>
              <p:blipFill>
                <a:blip r:embed="rId37"/>
                <a:stretch>
                  <a:fillRect/>
                </a:stretch>
              </p:blipFill>
              <p:spPr>
                <a:xfrm>
                  <a:off x="3143945" y="5357487"/>
                  <a:ext cx="3888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6" name="墨迹 45">
                  <a:extLst>
                    <a:ext uri="{FF2B5EF4-FFF2-40B4-BE49-F238E27FC236}">
                      <a16:creationId xmlns:a16="http://schemas.microsoft.com/office/drawing/2014/main" id="{DF931392-5629-35C5-9DAB-E6FFDB5F2BB5}"/>
                    </a:ext>
                  </a:extLst>
                </p14:cNvPr>
                <p14:cNvContentPartPr/>
                <p14:nvPr/>
              </p14:nvContentPartPr>
              <p14:xfrm>
                <a:off x="3303065" y="5253087"/>
                <a:ext cx="218160" cy="116640"/>
              </p14:xfrm>
            </p:contentPart>
          </mc:Choice>
          <mc:Fallback xmlns="">
            <p:pic>
              <p:nvPicPr>
                <p:cNvPr id="46" name="墨迹 45">
                  <a:extLst>
                    <a:ext uri="{FF2B5EF4-FFF2-40B4-BE49-F238E27FC236}">
                      <a16:creationId xmlns:a16="http://schemas.microsoft.com/office/drawing/2014/main" id="{DF931392-5629-35C5-9DAB-E6FFDB5F2BB5}"/>
                    </a:ext>
                  </a:extLst>
                </p:cNvPr>
                <p:cNvPicPr/>
                <p:nvPr/>
              </p:nvPicPr>
              <p:blipFill>
                <a:blip r:embed="rId39"/>
                <a:stretch>
                  <a:fillRect/>
                </a:stretch>
              </p:blipFill>
              <p:spPr>
                <a:xfrm>
                  <a:off x="3294425" y="5244447"/>
                  <a:ext cx="2358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7" name="墨迹 46">
                  <a:extLst>
                    <a:ext uri="{FF2B5EF4-FFF2-40B4-BE49-F238E27FC236}">
                      <a16:creationId xmlns:a16="http://schemas.microsoft.com/office/drawing/2014/main" id="{8BBF8710-F890-EAFC-3C9E-9500B1AD0C78}"/>
                    </a:ext>
                  </a:extLst>
                </p14:cNvPr>
                <p14:cNvContentPartPr/>
                <p14:nvPr/>
              </p14:nvContentPartPr>
              <p14:xfrm>
                <a:off x="3389825" y="5269647"/>
                <a:ext cx="43560" cy="198720"/>
              </p14:xfrm>
            </p:contentPart>
          </mc:Choice>
          <mc:Fallback xmlns="">
            <p:pic>
              <p:nvPicPr>
                <p:cNvPr id="47" name="墨迹 46">
                  <a:extLst>
                    <a:ext uri="{FF2B5EF4-FFF2-40B4-BE49-F238E27FC236}">
                      <a16:creationId xmlns:a16="http://schemas.microsoft.com/office/drawing/2014/main" id="{8BBF8710-F890-EAFC-3C9E-9500B1AD0C78}"/>
                    </a:ext>
                  </a:extLst>
                </p:cNvPr>
                <p:cNvPicPr/>
                <p:nvPr/>
              </p:nvPicPr>
              <p:blipFill>
                <a:blip r:embed="rId41"/>
                <a:stretch>
                  <a:fillRect/>
                </a:stretch>
              </p:blipFill>
              <p:spPr>
                <a:xfrm>
                  <a:off x="3381185" y="5261007"/>
                  <a:ext cx="612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墨迹 47">
                  <a:extLst>
                    <a:ext uri="{FF2B5EF4-FFF2-40B4-BE49-F238E27FC236}">
                      <a16:creationId xmlns:a16="http://schemas.microsoft.com/office/drawing/2014/main" id="{378B4F8F-FB3A-33F2-9DF5-6A30FAD478A7}"/>
                    </a:ext>
                  </a:extLst>
                </p14:cNvPr>
                <p14:cNvContentPartPr/>
                <p14:nvPr/>
              </p14:nvContentPartPr>
              <p14:xfrm>
                <a:off x="3579185" y="5178567"/>
                <a:ext cx="163800" cy="259560"/>
              </p14:xfrm>
            </p:contentPart>
          </mc:Choice>
          <mc:Fallback xmlns="">
            <p:pic>
              <p:nvPicPr>
                <p:cNvPr id="48" name="墨迹 47">
                  <a:extLst>
                    <a:ext uri="{FF2B5EF4-FFF2-40B4-BE49-F238E27FC236}">
                      <a16:creationId xmlns:a16="http://schemas.microsoft.com/office/drawing/2014/main" id="{378B4F8F-FB3A-33F2-9DF5-6A30FAD478A7}"/>
                    </a:ext>
                  </a:extLst>
                </p:cNvPr>
                <p:cNvPicPr/>
                <p:nvPr/>
              </p:nvPicPr>
              <p:blipFill>
                <a:blip r:embed="rId43"/>
                <a:stretch>
                  <a:fillRect/>
                </a:stretch>
              </p:blipFill>
              <p:spPr>
                <a:xfrm>
                  <a:off x="3570545" y="5169927"/>
                  <a:ext cx="1814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9" name="墨迹 48">
                  <a:extLst>
                    <a:ext uri="{FF2B5EF4-FFF2-40B4-BE49-F238E27FC236}">
                      <a16:creationId xmlns:a16="http://schemas.microsoft.com/office/drawing/2014/main" id="{E3D4D855-5824-E738-D532-9F6DB65AEDFD}"/>
                    </a:ext>
                  </a:extLst>
                </p14:cNvPr>
                <p14:cNvContentPartPr/>
                <p14:nvPr/>
              </p14:nvContentPartPr>
              <p14:xfrm>
                <a:off x="3582425" y="5245167"/>
                <a:ext cx="89640" cy="360"/>
              </p14:xfrm>
            </p:contentPart>
          </mc:Choice>
          <mc:Fallback xmlns="">
            <p:pic>
              <p:nvPicPr>
                <p:cNvPr id="49" name="墨迹 48">
                  <a:extLst>
                    <a:ext uri="{FF2B5EF4-FFF2-40B4-BE49-F238E27FC236}">
                      <a16:creationId xmlns:a16="http://schemas.microsoft.com/office/drawing/2014/main" id="{E3D4D855-5824-E738-D532-9F6DB65AEDFD}"/>
                    </a:ext>
                  </a:extLst>
                </p:cNvPr>
                <p:cNvPicPr/>
                <p:nvPr/>
              </p:nvPicPr>
              <p:blipFill>
                <a:blip r:embed="rId45"/>
                <a:stretch>
                  <a:fillRect/>
                </a:stretch>
              </p:blipFill>
              <p:spPr>
                <a:xfrm>
                  <a:off x="3573785" y="5236167"/>
                  <a:ext cx="107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0" name="墨迹 49">
                  <a:extLst>
                    <a:ext uri="{FF2B5EF4-FFF2-40B4-BE49-F238E27FC236}">
                      <a16:creationId xmlns:a16="http://schemas.microsoft.com/office/drawing/2014/main" id="{46F91EC7-BE04-C5F5-0962-6CCFB0564563}"/>
                    </a:ext>
                  </a:extLst>
                </p14:cNvPr>
                <p14:cNvContentPartPr/>
                <p14:nvPr/>
              </p14:nvContentPartPr>
              <p14:xfrm>
                <a:off x="3467225" y="5394567"/>
                <a:ext cx="82440" cy="71280"/>
              </p14:xfrm>
            </p:contentPart>
          </mc:Choice>
          <mc:Fallback xmlns="">
            <p:pic>
              <p:nvPicPr>
                <p:cNvPr id="50" name="墨迹 49">
                  <a:extLst>
                    <a:ext uri="{FF2B5EF4-FFF2-40B4-BE49-F238E27FC236}">
                      <a16:creationId xmlns:a16="http://schemas.microsoft.com/office/drawing/2014/main" id="{46F91EC7-BE04-C5F5-0962-6CCFB0564563}"/>
                    </a:ext>
                  </a:extLst>
                </p:cNvPr>
                <p:cNvPicPr/>
                <p:nvPr/>
              </p:nvPicPr>
              <p:blipFill>
                <a:blip r:embed="rId47"/>
                <a:stretch>
                  <a:fillRect/>
                </a:stretch>
              </p:blipFill>
              <p:spPr>
                <a:xfrm>
                  <a:off x="3458225" y="5385927"/>
                  <a:ext cx="10008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1" name="墨迹 50">
                  <a:extLst>
                    <a:ext uri="{FF2B5EF4-FFF2-40B4-BE49-F238E27FC236}">
                      <a16:creationId xmlns:a16="http://schemas.microsoft.com/office/drawing/2014/main" id="{CE75E357-FBAA-E5FE-F33C-D4C14275171A}"/>
                    </a:ext>
                  </a:extLst>
                </p14:cNvPr>
                <p14:cNvContentPartPr/>
                <p14:nvPr/>
              </p14:nvContentPartPr>
              <p14:xfrm>
                <a:off x="3756665" y="5174607"/>
                <a:ext cx="43920" cy="303840"/>
              </p14:xfrm>
            </p:contentPart>
          </mc:Choice>
          <mc:Fallback xmlns="">
            <p:pic>
              <p:nvPicPr>
                <p:cNvPr id="51" name="墨迹 50">
                  <a:extLst>
                    <a:ext uri="{FF2B5EF4-FFF2-40B4-BE49-F238E27FC236}">
                      <a16:creationId xmlns:a16="http://schemas.microsoft.com/office/drawing/2014/main" id="{CE75E357-FBAA-E5FE-F33C-D4C14275171A}"/>
                    </a:ext>
                  </a:extLst>
                </p:cNvPr>
                <p:cNvPicPr/>
                <p:nvPr/>
              </p:nvPicPr>
              <p:blipFill>
                <a:blip r:embed="rId49"/>
                <a:stretch>
                  <a:fillRect/>
                </a:stretch>
              </p:blipFill>
              <p:spPr>
                <a:xfrm>
                  <a:off x="3748025" y="5165967"/>
                  <a:ext cx="61560" cy="32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53" name="墨迹 52">
                <a:extLst>
                  <a:ext uri="{FF2B5EF4-FFF2-40B4-BE49-F238E27FC236}">
                    <a16:creationId xmlns:a16="http://schemas.microsoft.com/office/drawing/2014/main" id="{880E1F08-3B42-37EC-FD56-9333D3D0AA6E}"/>
                  </a:ext>
                </a:extLst>
              </p14:cNvPr>
              <p14:cNvContentPartPr/>
              <p14:nvPr/>
            </p14:nvContentPartPr>
            <p14:xfrm>
              <a:off x="2797985" y="5319687"/>
              <a:ext cx="81000" cy="122040"/>
            </p14:xfrm>
          </p:contentPart>
        </mc:Choice>
        <mc:Fallback xmlns="">
          <p:pic>
            <p:nvPicPr>
              <p:cNvPr id="53" name="墨迹 52">
                <a:extLst>
                  <a:ext uri="{FF2B5EF4-FFF2-40B4-BE49-F238E27FC236}">
                    <a16:creationId xmlns:a16="http://schemas.microsoft.com/office/drawing/2014/main" id="{880E1F08-3B42-37EC-FD56-9333D3D0AA6E}"/>
                  </a:ext>
                </a:extLst>
              </p:cNvPr>
              <p:cNvPicPr/>
              <p:nvPr/>
            </p:nvPicPr>
            <p:blipFill>
              <a:blip r:embed="rId51"/>
              <a:stretch>
                <a:fillRect/>
              </a:stretch>
            </p:blipFill>
            <p:spPr>
              <a:xfrm>
                <a:off x="2788985" y="5310687"/>
                <a:ext cx="98640" cy="139680"/>
              </a:xfrm>
              <a:prstGeom prst="rect">
                <a:avLst/>
              </a:prstGeom>
            </p:spPr>
          </p:pic>
        </mc:Fallback>
      </mc:AlternateContent>
      <p:grpSp>
        <p:nvGrpSpPr>
          <p:cNvPr id="61" name="组合 60">
            <a:extLst>
              <a:ext uri="{FF2B5EF4-FFF2-40B4-BE49-F238E27FC236}">
                <a16:creationId xmlns:a16="http://schemas.microsoft.com/office/drawing/2014/main" id="{B509FE1D-B800-ED88-04C4-0AD0063ED227}"/>
              </a:ext>
            </a:extLst>
          </p:cNvPr>
          <p:cNvGrpSpPr/>
          <p:nvPr/>
        </p:nvGrpSpPr>
        <p:grpSpPr>
          <a:xfrm>
            <a:off x="3881945" y="5183247"/>
            <a:ext cx="528120" cy="264600"/>
            <a:chOff x="3881945" y="5183247"/>
            <a:chExt cx="528120" cy="264600"/>
          </a:xfrm>
        </p:grpSpPr>
        <mc:AlternateContent xmlns:mc="http://schemas.openxmlformats.org/markup-compatibility/2006" xmlns:p14="http://schemas.microsoft.com/office/powerpoint/2010/main">
          <mc:Choice Requires="p14">
            <p:contentPart p14:bwMode="auto" r:id="rId52">
              <p14:nvContentPartPr>
                <p14:cNvPr id="54" name="墨迹 53">
                  <a:extLst>
                    <a:ext uri="{FF2B5EF4-FFF2-40B4-BE49-F238E27FC236}">
                      <a16:creationId xmlns:a16="http://schemas.microsoft.com/office/drawing/2014/main" id="{8189B9E6-E6FD-2E91-607C-F4942C4E3982}"/>
                    </a:ext>
                  </a:extLst>
                </p14:cNvPr>
                <p14:cNvContentPartPr/>
                <p14:nvPr/>
              </p14:nvContentPartPr>
              <p14:xfrm>
                <a:off x="3881945" y="5286567"/>
                <a:ext cx="157320" cy="360"/>
              </p14:xfrm>
            </p:contentPart>
          </mc:Choice>
          <mc:Fallback xmlns="">
            <p:pic>
              <p:nvPicPr>
                <p:cNvPr id="54" name="墨迹 53">
                  <a:extLst>
                    <a:ext uri="{FF2B5EF4-FFF2-40B4-BE49-F238E27FC236}">
                      <a16:creationId xmlns:a16="http://schemas.microsoft.com/office/drawing/2014/main" id="{8189B9E6-E6FD-2E91-607C-F4942C4E3982}"/>
                    </a:ext>
                  </a:extLst>
                </p:cNvPr>
                <p:cNvPicPr/>
                <p:nvPr/>
              </p:nvPicPr>
              <p:blipFill>
                <a:blip r:embed="rId53"/>
                <a:stretch>
                  <a:fillRect/>
                </a:stretch>
              </p:blipFill>
              <p:spPr>
                <a:xfrm>
                  <a:off x="3872945" y="5277927"/>
                  <a:ext cx="174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墨迹 54">
                  <a:extLst>
                    <a:ext uri="{FF2B5EF4-FFF2-40B4-BE49-F238E27FC236}">
                      <a16:creationId xmlns:a16="http://schemas.microsoft.com/office/drawing/2014/main" id="{B2961F66-9995-6ABA-00B7-38A0974032CD}"/>
                    </a:ext>
                  </a:extLst>
                </p14:cNvPr>
                <p14:cNvContentPartPr/>
                <p14:nvPr/>
              </p14:nvContentPartPr>
              <p14:xfrm>
                <a:off x="3889865" y="5344887"/>
                <a:ext cx="153720" cy="360"/>
              </p14:xfrm>
            </p:contentPart>
          </mc:Choice>
          <mc:Fallback xmlns="">
            <p:pic>
              <p:nvPicPr>
                <p:cNvPr id="55" name="墨迹 54">
                  <a:extLst>
                    <a:ext uri="{FF2B5EF4-FFF2-40B4-BE49-F238E27FC236}">
                      <a16:creationId xmlns:a16="http://schemas.microsoft.com/office/drawing/2014/main" id="{B2961F66-9995-6ABA-00B7-38A0974032CD}"/>
                    </a:ext>
                  </a:extLst>
                </p:cNvPr>
                <p:cNvPicPr/>
                <p:nvPr/>
              </p:nvPicPr>
              <p:blipFill>
                <a:blip r:embed="rId53"/>
                <a:stretch>
                  <a:fillRect/>
                </a:stretch>
              </p:blipFill>
              <p:spPr>
                <a:xfrm>
                  <a:off x="3881225" y="5335887"/>
                  <a:ext cx="171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0" name="墨迹 59">
                  <a:extLst>
                    <a:ext uri="{FF2B5EF4-FFF2-40B4-BE49-F238E27FC236}">
                      <a16:creationId xmlns:a16="http://schemas.microsoft.com/office/drawing/2014/main" id="{68573652-725B-C1CB-2B29-DF11FE0252DC}"/>
                    </a:ext>
                  </a:extLst>
                </p14:cNvPr>
                <p14:cNvContentPartPr/>
                <p14:nvPr/>
              </p14:nvContentPartPr>
              <p14:xfrm>
                <a:off x="4172825" y="5183247"/>
                <a:ext cx="237240" cy="264600"/>
              </p14:xfrm>
            </p:contentPart>
          </mc:Choice>
          <mc:Fallback xmlns="">
            <p:pic>
              <p:nvPicPr>
                <p:cNvPr id="60" name="墨迹 59">
                  <a:extLst>
                    <a:ext uri="{FF2B5EF4-FFF2-40B4-BE49-F238E27FC236}">
                      <a16:creationId xmlns:a16="http://schemas.microsoft.com/office/drawing/2014/main" id="{68573652-725B-C1CB-2B29-DF11FE0252DC}"/>
                    </a:ext>
                  </a:extLst>
                </p:cNvPr>
                <p:cNvPicPr/>
                <p:nvPr/>
              </p:nvPicPr>
              <p:blipFill>
                <a:blip r:embed="rId56"/>
                <a:stretch>
                  <a:fillRect/>
                </a:stretch>
              </p:blipFill>
              <p:spPr>
                <a:xfrm>
                  <a:off x="4163825" y="5174607"/>
                  <a:ext cx="254880" cy="282240"/>
                </a:xfrm>
                <a:prstGeom prst="rect">
                  <a:avLst/>
                </a:prstGeom>
              </p:spPr>
            </p:pic>
          </mc:Fallback>
        </mc:AlternateContent>
      </p:grpSp>
      <p:grpSp>
        <p:nvGrpSpPr>
          <p:cNvPr id="63" name="组合 62">
            <a:extLst>
              <a:ext uri="{FF2B5EF4-FFF2-40B4-BE49-F238E27FC236}">
                <a16:creationId xmlns:a16="http://schemas.microsoft.com/office/drawing/2014/main" id="{692DBB07-5A5C-6B17-71A8-A109ED908DC1}"/>
              </a:ext>
            </a:extLst>
          </p:cNvPr>
          <p:cNvGrpSpPr/>
          <p:nvPr/>
        </p:nvGrpSpPr>
        <p:grpSpPr>
          <a:xfrm>
            <a:off x="4081385" y="1969167"/>
            <a:ext cx="365760" cy="267480"/>
            <a:chOff x="4081385" y="1969167"/>
            <a:chExt cx="365760" cy="267480"/>
          </a:xfrm>
        </p:grpSpPr>
        <mc:AlternateContent xmlns:mc="http://schemas.openxmlformats.org/markup-compatibility/2006" xmlns:p14="http://schemas.microsoft.com/office/powerpoint/2010/main">
          <mc:Choice Requires="p14">
            <p:contentPart p14:bwMode="auto" r:id="rId57">
              <p14:nvContentPartPr>
                <p14:cNvPr id="57" name="墨迹 56">
                  <a:extLst>
                    <a:ext uri="{FF2B5EF4-FFF2-40B4-BE49-F238E27FC236}">
                      <a16:creationId xmlns:a16="http://schemas.microsoft.com/office/drawing/2014/main" id="{49A47179-1FE0-50B0-83CC-363FBCC4EDA6}"/>
                    </a:ext>
                  </a:extLst>
                </p14:cNvPr>
                <p14:cNvContentPartPr/>
                <p14:nvPr/>
              </p14:nvContentPartPr>
              <p14:xfrm>
                <a:off x="4081385" y="1969167"/>
                <a:ext cx="218520" cy="267480"/>
              </p14:xfrm>
            </p:contentPart>
          </mc:Choice>
          <mc:Fallback xmlns="">
            <p:pic>
              <p:nvPicPr>
                <p:cNvPr id="57" name="墨迹 56">
                  <a:extLst>
                    <a:ext uri="{FF2B5EF4-FFF2-40B4-BE49-F238E27FC236}">
                      <a16:creationId xmlns:a16="http://schemas.microsoft.com/office/drawing/2014/main" id="{49A47179-1FE0-50B0-83CC-363FBCC4EDA6}"/>
                    </a:ext>
                  </a:extLst>
                </p:cNvPr>
                <p:cNvPicPr/>
                <p:nvPr/>
              </p:nvPicPr>
              <p:blipFill>
                <a:blip r:embed="rId58"/>
                <a:stretch>
                  <a:fillRect/>
                </a:stretch>
              </p:blipFill>
              <p:spPr>
                <a:xfrm>
                  <a:off x="4072385" y="1960167"/>
                  <a:ext cx="2361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8" name="墨迹 57">
                  <a:extLst>
                    <a:ext uri="{FF2B5EF4-FFF2-40B4-BE49-F238E27FC236}">
                      <a16:creationId xmlns:a16="http://schemas.microsoft.com/office/drawing/2014/main" id="{1DEEE6DB-8CEB-0AC6-A17F-FA264FBFCAFE}"/>
                    </a:ext>
                  </a:extLst>
                </p14:cNvPr>
                <p14:cNvContentPartPr/>
                <p14:nvPr/>
              </p14:nvContentPartPr>
              <p14:xfrm>
                <a:off x="4305665" y="2136207"/>
                <a:ext cx="140400" cy="68400"/>
              </p14:xfrm>
            </p:contentPart>
          </mc:Choice>
          <mc:Fallback xmlns="">
            <p:pic>
              <p:nvPicPr>
                <p:cNvPr id="58" name="墨迹 57">
                  <a:extLst>
                    <a:ext uri="{FF2B5EF4-FFF2-40B4-BE49-F238E27FC236}">
                      <a16:creationId xmlns:a16="http://schemas.microsoft.com/office/drawing/2014/main" id="{1DEEE6DB-8CEB-0AC6-A17F-FA264FBFCAFE}"/>
                    </a:ext>
                  </a:extLst>
                </p:cNvPr>
                <p:cNvPicPr/>
                <p:nvPr/>
              </p:nvPicPr>
              <p:blipFill>
                <a:blip r:embed="rId60"/>
                <a:stretch>
                  <a:fillRect/>
                </a:stretch>
              </p:blipFill>
              <p:spPr>
                <a:xfrm>
                  <a:off x="4296665" y="2127207"/>
                  <a:ext cx="1580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2" name="墨迹 61">
                  <a:extLst>
                    <a:ext uri="{FF2B5EF4-FFF2-40B4-BE49-F238E27FC236}">
                      <a16:creationId xmlns:a16="http://schemas.microsoft.com/office/drawing/2014/main" id="{8F230DD9-1123-7EE8-22FE-D8AF5D806281}"/>
                    </a:ext>
                  </a:extLst>
                </p14:cNvPr>
                <p14:cNvContentPartPr/>
                <p14:nvPr/>
              </p14:nvContentPartPr>
              <p14:xfrm>
                <a:off x="4438505" y="2128647"/>
                <a:ext cx="8640" cy="32760"/>
              </p14:xfrm>
            </p:contentPart>
          </mc:Choice>
          <mc:Fallback xmlns="">
            <p:pic>
              <p:nvPicPr>
                <p:cNvPr id="62" name="墨迹 61">
                  <a:extLst>
                    <a:ext uri="{FF2B5EF4-FFF2-40B4-BE49-F238E27FC236}">
                      <a16:creationId xmlns:a16="http://schemas.microsoft.com/office/drawing/2014/main" id="{8F230DD9-1123-7EE8-22FE-D8AF5D806281}"/>
                    </a:ext>
                  </a:extLst>
                </p:cNvPr>
                <p:cNvPicPr/>
                <p:nvPr/>
              </p:nvPicPr>
              <p:blipFill>
                <a:blip r:embed="rId62"/>
                <a:stretch>
                  <a:fillRect/>
                </a:stretch>
              </p:blipFill>
              <p:spPr>
                <a:xfrm>
                  <a:off x="4429865" y="2120007"/>
                  <a:ext cx="26280" cy="50400"/>
                </a:xfrm>
                <a:prstGeom prst="rect">
                  <a:avLst/>
                </a:prstGeom>
              </p:spPr>
            </p:pic>
          </mc:Fallback>
        </mc:AlternateContent>
      </p:grpSp>
      <p:grpSp>
        <p:nvGrpSpPr>
          <p:cNvPr id="69" name="组合 68">
            <a:extLst>
              <a:ext uri="{FF2B5EF4-FFF2-40B4-BE49-F238E27FC236}">
                <a16:creationId xmlns:a16="http://schemas.microsoft.com/office/drawing/2014/main" id="{B1BB647C-3346-4C97-7083-DA403CCF8DC6}"/>
              </a:ext>
            </a:extLst>
          </p:cNvPr>
          <p:cNvGrpSpPr/>
          <p:nvPr/>
        </p:nvGrpSpPr>
        <p:grpSpPr>
          <a:xfrm>
            <a:off x="4378745" y="5236887"/>
            <a:ext cx="593280" cy="382680"/>
            <a:chOff x="4378745" y="5236887"/>
            <a:chExt cx="593280" cy="382680"/>
          </a:xfrm>
        </p:grpSpPr>
        <mc:AlternateContent xmlns:mc="http://schemas.openxmlformats.org/markup-compatibility/2006" xmlns:p14="http://schemas.microsoft.com/office/powerpoint/2010/main">
          <mc:Choice Requires="p14">
            <p:contentPart p14:bwMode="auto" r:id="rId63">
              <p14:nvContentPartPr>
                <p14:cNvPr id="64" name="墨迹 63">
                  <a:extLst>
                    <a:ext uri="{FF2B5EF4-FFF2-40B4-BE49-F238E27FC236}">
                      <a16:creationId xmlns:a16="http://schemas.microsoft.com/office/drawing/2014/main" id="{DA61FFD5-5CE0-A6C1-4D65-9DEB2DBBF6D5}"/>
                    </a:ext>
                  </a:extLst>
                </p14:cNvPr>
                <p14:cNvContentPartPr/>
                <p14:nvPr/>
              </p14:nvContentPartPr>
              <p14:xfrm>
                <a:off x="4378745" y="5378007"/>
                <a:ext cx="115920" cy="93240"/>
              </p14:xfrm>
            </p:contentPart>
          </mc:Choice>
          <mc:Fallback xmlns="">
            <p:pic>
              <p:nvPicPr>
                <p:cNvPr id="64" name="墨迹 63">
                  <a:extLst>
                    <a:ext uri="{FF2B5EF4-FFF2-40B4-BE49-F238E27FC236}">
                      <a16:creationId xmlns:a16="http://schemas.microsoft.com/office/drawing/2014/main" id="{DA61FFD5-5CE0-A6C1-4D65-9DEB2DBBF6D5}"/>
                    </a:ext>
                  </a:extLst>
                </p:cNvPr>
                <p:cNvPicPr/>
                <p:nvPr/>
              </p:nvPicPr>
              <p:blipFill>
                <a:blip r:embed="rId64"/>
                <a:stretch>
                  <a:fillRect/>
                </a:stretch>
              </p:blipFill>
              <p:spPr>
                <a:xfrm>
                  <a:off x="4369745" y="5369367"/>
                  <a:ext cx="1335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5" name="墨迹 64">
                  <a:extLst>
                    <a:ext uri="{FF2B5EF4-FFF2-40B4-BE49-F238E27FC236}">
                      <a16:creationId xmlns:a16="http://schemas.microsoft.com/office/drawing/2014/main" id="{C337E250-3EAD-95C3-C1D9-3CDED9836812}"/>
                    </a:ext>
                  </a:extLst>
                </p14:cNvPr>
                <p14:cNvContentPartPr/>
                <p14:nvPr/>
              </p14:nvContentPartPr>
              <p14:xfrm>
                <a:off x="4395665" y="5236887"/>
                <a:ext cx="450360" cy="340920"/>
              </p14:xfrm>
            </p:contentPart>
          </mc:Choice>
          <mc:Fallback xmlns="">
            <p:pic>
              <p:nvPicPr>
                <p:cNvPr id="65" name="墨迹 64">
                  <a:extLst>
                    <a:ext uri="{FF2B5EF4-FFF2-40B4-BE49-F238E27FC236}">
                      <a16:creationId xmlns:a16="http://schemas.microsoft.com/office/drawing/2014/main" id="{C337E250-3EAD-95C3-C1D9-3CDED9836812}"/>
                    </a:ext>
                  </a:extLst>
                </p:cNvPr>
                <p:cNvPicPr/>
                <p:nvPr/>
              </p:nvPicPr>
              <p:blipFill>
                <a:blip r:embed="rId66"/>
                <a:stretch>
                  <a:fillRect/>
                </a:stretch>
              </p:blipFill>
              <p:spPr>
                <a:xfrm>
                  <a:off x="4387025" y="5227887"/>
                  <a:ext cx="46800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7" name="墨迹 66">
                  <a:extLst>
                    <a:ext uri="{FF2B5EF4-FFF2-40B4-BE49-F238E27FC236}">
                      <a16:creationId xmlns:a16="http://schemas.microsoft.com/office/drawing/2014/main" id="{5C8AF70A-EC74-4327-AB10-D5BD95CC0706}"/>
                    </a:ext>
                  </a:extLst>
                </p14:cNvPr>
                <p14:cNvContentPartPr/>
                <p14:nvPr/>
              </p14:nvContentPartPr>
              <p14:xfrm>
                <a:off x="4694825" y="5426967"/>
                <a:ext cx="277200" cy="192600"/>
              </p14:xfrm>
            </p:contentPart>
          </mc:Choice>
          <mc:Fallback xmlns="">
            <p:pic>
              <p:nvPicPr>
                <p:cNvPr id="67" name="墨迹 66">
                  <a:extLst>
                    <a:ext uri="{FF2B5EF4-FFF2-40B4-BE49-F238E27FC236}">
                      <a16:creationId xmlns:a16="http://schemas.microsoft.com/office/drawing/2014/main" id="{5C8AF70A-EC74-4327-AB10-D5BD95CC0706}"/>
                    </a:ext>
                  </a:extLst>
                </p:cNvPr>
                <p:cNvPicPr/>
                <p:nvPr/>
              </p:nvPicPr>
              <p:blipFill>
                <a:blip r:embed="rId68"/>
                <a:stretch>
                  <a:fillRect/>
                </a:stretch>
              </p:blipFill>
              <p:spPr>
                <a:xfrm>
                  <a:off x="4685825" y="5418327"/>
                  <a:ext cx="294840" cy="210240"/>
                </a:xfrm>
                <a:prstGeom prst="rect">
                  <a:avLst/>
                </a:prstGeom>
              </p:spPr>
            </p:pic>
          </mc:Fallback>
        </mc:AlternateContent>
      </p:grpSp>
      <p:grpSp>
        <p:nvGrpSpPr>
          <p:cNvPr id="85" name="组合 84">
            <a:extLst>
              <a:ext uri="{FF2B5EF4-FFF2-40B4-BE49-F238E27FC236}">
                <a16:creationId xmlns:a16="http://schemas.microsoft.com/office/drawing/2014/main" id="{140940E9-4C6D-6222-143E-22D1C835FB49}"/>
              </a:ext>
            </a:extLst>
          </p:cNvPr>
          <p:cNvGrpSpPr/>
          <p:nvPr/>
        </p:nvGrpSpPr>
        <p:grpSpPr>
          <a:xfrm>
            <a:off x="2225225" y="4214127"/>
            <a:ext cx="1274400" cy="416520"/>
            <a:chOff x="2225225" y="4214127"/>
            <a:chExt cx="1274400" cy="416520"/>
          </a:xfrm>
        </p:grpSpPr>
        <mc:AlternateContent xmlns:mc="http://schemas.openxmlformats.org/markup-compatibility/2006" xmlns:p14="http://schemas.microsoft.com/office/powerpoint/2010/main">
          <mc:Choice Requires="p14">
            <p:contentPart p14:bwMode="auto" r:id="rId69">
              <p14:nvContentPartPr>
                <p14:cNvPr id="68" name="墨迹 67">
                  <a:extLst>
                    <a:ext uri="{FF2B5EF4-FFF2-40B4-BE49-F238E27FC236}">
                      <a16:creationId xmlns:a16="http://schemas.microsoft.com/office/drawing/2014/main" id="{EF772217-6064-C83A-7C4C-57E23458B54C}"/>
                    </a:ext>
                  </a:extLst>
                </p14:cNvPr>
                <p14:cNvContentPartPr/>
                <p14:nvPr/>
              </p14:nvContentPartPr>
              <p14:xfrm>
                <a:off x="3224225" y="4337247"/>
                <a:ext cx="275400" cy="270000"/>
              </p14:xfrm>
            </p:contentPart>
          </mc:Choice>
          <mc:Fallback xmlns="">
            <p:pic>
              <p:nvPicPr>
                <p:cNvPr id="68" name="墨迹 67">
                  <a:extLst>
                    <a:ext uri="{FF2B5EF4-FFF2-40B4-BE49-F238E27FC236}">
                      <a16:creationId xmlns:a16="http://schemas.microsoft.com/office/drawing/2014/main" id="{EF772217-6064-C83A-7C4C-57E23458B54C}"/>
                    </a:ext>
                  </a:extLst>
                </p:cNvPr>
                <p:cNvPicPr/>
                <p:nvPr/>
              </p:nvPicPr>
              <p:blipFill>
                <a:blip r:embed="rId70"/>
                <a:stretch>
                  <a:fillRect/>
                </a:stretch>
              </p:blipFill>
              <p:spPr>
                <a:xfrm>
                  <a:off x="3215225" y="4328607"/>
                  <a:ext cx="2930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0" name="墨迹 69">
                  <a:extLst>
                    <a:ext uri="{FF2B5EF4-FFF2-40B4-BE49-F238E27FC236}">
                      <a16:creationId xmlns:a16="http://schemas.microsoft.com/office/drawing/2014/main" id="{98DD919F-7D02-7E90-5726-5DFD2A0CF2A6}"/>
                    </a:ext>
                  </a:extLst>
                </p14:cNvPr>
                <p14:cNvContentPartPr/>
                <p14:nvPr/>
              </p14:nvContentPartPr>
              <p14:xfrm>
                <a:off x="2225225" y="4231047"/>
                <a:ext cx="110520" cy="159120"/>
              </p14:xfrm>
            </p:contentPart>
          </mc:Choice>
          <mc:Fallback xmlns="">
            <p:pic>
              <p:nvPicPr>
                <p:cNvPr id="70" name="墨迹 69">
                  <a:extLst>
                    <a:ext uri="{FF2B5EF4-FFF2-40B4-BE49-F238E27FC236}">
                      <a16:creationId xmlns:a16="http://schemas.microsoft.com/office/drawing/2014/main" id="{98DD919F-7D02-7E90-5726-5DFD2A0CF2A6}"/>
                    </a:ext>
                  </a:extLst>
                </p:cNvPr>
                <p:cNvPicPr/>
                <p:nvPr/>
              </p:nvPicPr>
              <p:blipFill>
                <a:blip r:embed="rId72"/>
                <a:stretch>
                  <a:fillRect/>
                </a:stretch>
              </p:blipFill>
              <p:spPr>
                <a:xfrm>
                  <a:off x="2216585" y="4222047"/>
                  <a:ext cx="1281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1" name="墨迹 70">
                  <a:extLst>
                    <a:ext uri="{FF2B5EF4-FFF2-40B4-BE49-F238E27FC236}">
                      <a16:creationId xmlns:a16="http://schemas.microsoft.com/office/drawing/2014/main" id="{D55E4A28-D289-7D94-CD08-1FC800370CD4}"/>
                    </a:ext>
                  </a:extLst>
                </p14:cNvPr>
                <p14:cNvContentPartPr/>
                <p14:nvPr/>
              </p14:nvContentPartPr>
              <p14:xfrm>
                <a:off x="2285705" y="4313847"/>
                <a:ext cx="84240" cy="65880"/>
              </p14:xfrm>
            </p:contentPart>
          </mc:Choice>
          <mc:Fallback xmlns="">
            <p:pic>
              <p:nvPicPr>
                <p:cNvPr id="71" name="墨迹 70">
                  <a:extLst>
                    <a:ext uri="{FF2B5EF4-FFF2-40B4-BE49-F238E27FC236}">
                      <a16:creationId xmlns:a16="http://schemas.microsoft.com/office/drawing/2014/main" id="{D55E4A28-D289-7D94-CD08-1FC800370CD4}"/>
                    </a:ext>
                  </a:extLst>
                </p:cNvPr>
                <p:cNvPicPr/>
                <p:nvPr/>
              </p:nvPicPr>
              <p:blipFill>
                <a:blip r:embed="rId74"/>
                <a:stretch>
                  <a:fillRect/>
                </a:stretch>
              </p:blipFill>
              <p:spPr>
                <a:xfrm>
                  <a:off x="2277065" y="4305207"/>
                  <a:ext cx="1018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2" name="墨迹 71">
                  <a:extLst>
                    <a:ext uri="{FF2B5EF4-FFF2-40B4-BE49-F238E27FC236}">
                      <a16:creationId xmlns:a16="http://schemas.microsoft.com/office/drawing/2014/main" id="{28B247C5-154A-5CF6-5A09-C15E0F426C27}"/>
                    </a:ext>
                  </a:extLst>
                </p14:cNvPr>
                <p14:cNvContentPartPr/>
                <p14:nvPr/>
              </p14:nvContentPartPr>
              <p14:xfrm>
                <a:off x="2379665" y="4305567"/>
                <a:ext cx="30960" cy="89280"/>
              </p14:xfrm>
            </p:contentPart>
          </mc:Choice>
          <mc:Fallback xmlns="">
            <p:pic>
              <p:nvPicPr>
                <p:cNvPr id="72" name="墨迹 71">
                  <a:extLst>
                    <a:ext uri="{FF2B5EF4-FFF2-40B4-BE49-F238E27FC236}">
                      <a16:creationId xmlns:a16="http://schemas.microsoft.com/office/drawing/2014/main" id="{28B247C5-154A-5CF6-5A09-C15E0F426C27}"/>
                    </a:ext>
                  </a:extLst>
                </p:cNvPr>
                <p:cNvPicPr/>
                <p:nvPr/>
              </p:nvPicPr>
              <p:blipFill>
                <a:blip r:embed="rId76"/>
                <a:stretch>
                  <a:fillRect/>
                </a:stretch>
              </p:blipFill>
              <p:spPr>
                <a:xfrm>
                  <a:off x="2370665" y="4296927"/>
                  <a:ext cx="486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3" name="墨迹 72">
                  <a:extLst>
                    <a:ext uri="{FF2B5EF4-FFF2-40B4-BE49-F238E27FC236}">
                      <a16:creationId xmlns:a16="http://schemas.microsoft.com/office/drawing/2014/main" id="{EC06F9B2-82E5-B68B-C67F-A4EF1CCF9438}"/>
                    </a:ext>
                  </a:extLst>
                </p14:cNvPr>
                <p14:cNvContentPartPr/>
                <p14:nvPr/>
              </p14:nvContentPartPr>
              <p14:xfrm>
                <a:off x="2385425" y="4357407"/>
                <a:ext cx="56520" cy="11520"/>
              </p14:xfrm>
            </p:contentPart>
          </mc:Choice>
          <mc:Fallback xmlns="">
            <p:pic>
              <p:nvPicPr>
                <p:cNvPr id="73" name="墨迹 72">
                  <a:extLst>
                    <a:ext uri="{FF2B5EF4-FFF2-40B4-BE49-F238E27FC236}">
                      <a16:creationId xmlns:a16="http://schemas.microsoft.com/office/drawing/2014/main" id="{EC06F9B2-82E5-B68B-C67F-A4EF1CCF9438}"/>
                    </a:ext>
                  </a:extLst>
                </p:cNvPr>
                <p:cNvPicPr/>
                <p:nvPr/>
              </p:nvPicPr>
              <p:blipFill>
                <a:blip r:embed="rId78"/>
                <a:stretch>
                  <a:fillRect/>
                </a:stretch>
              </p:blipFill>
              <p:spPr>
                <a:xfrm>
                  <a:off x="2376785" y="4348407"/>
                  <a:ext cx="741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4" name="墨迹 73">
                  <a:extLst>
                    <a:ext uri="{FF2B5EF4-FFF2-40B4-BE49-F238E27FC236}">
                      <a16:creationId xmlns:a16="http://schemas.microsoft.com/office/drawing/2014/main" id="{32650616-7A08-0A92-797A-64FD405EB490}"/>
                    </a:ext>
                  </a:extLst>
                </p14:cNvPr>
                <p14:cNvContentPartPr/>
                <p14:nvPr/>
              </p14:nvContentPartPr>
              <p14:xfrm>
                <a:off x="2293985" y="4455327"/>
                <a:ext cx="113400" cy="360"/>
              </p14:xfrm>
            </p:contentPart>
          </mc:Choice>
          <mc:Fallback xmlns="">
            <p:pic>
              <p:nvPicPr>
                <p:cNvPr id="74" name="墨迹 73">
                  <a:extLst>
                    <a:ext uri="{FF2B5EF4-FFF2-40B4-BE49-F238E27FC236}">
                      <a16:creationId xmlns:a16="http://schemas.microsoft.com/office/drawing/2014/main" id="{32650616-7A08-0A92-797A-64FD405EB490}"/>
                    </a:ext>
                  </a:extLst>
                </p:cNvPr>
                <p:cNvPicPr/>
                <p:nvPr/>
              </p:nvPicPr>
              <p:blipFill>
                <a:blip r:embed="rId80"/>
                <a:stretch>
                  <a:fillRect/>
                </a:stretch>
              </p:blipFill>
              <p:spPr>
                <a:xfrm>
                  <a:off x="2285345" y="4446327"/>
                  <a:ext cx="131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5" name="墨迹 74">
                  <a:extLst>
                    <a:ext uri="{FF2B5EF4-FFF2-40B4-BE49-F238E27FC236}">
                      <a16:creationId xmlns:a16="http://schemas.microsoft.com/office/drawing/2014/main" id="{712BB4A7-4568-CB74-6A0A-FBFB20D40E27}"/>
                    </a:ext>
                  </a:extLst>
                </p14:cNvPr>
                <p14:cNvContentPartPr/>
                <p14:nvPr/>
              </p14:nvContentPartPr>
              <p14:xfrm>
                <a:off x="2368865" y="4405287"/>
                <a:ext cx="9000" cy="132840"/>
              </p14:xfrm>
            </p:contentPart>
          </mc:Choice>
          <mc:Fallback xmlns="">
            <p:pic>
              <p:nvPicPr>
                <p:cNvPr id="75" name="墨迹 74">
                  <a:extLst>
                    <a:ext uri="{FF2B5EF4-FFF2-40B4-BE49-F238E27FC236}">
                      <a16:creationId xmlns:a16="http://schemas.microsoft.com/office/drawing/2014/main" id="{712BB4A7-4568-CB74-6A0A-FBFB20D40E27}"/>
                    </a:ext>
                  </a:extLst>
                </p:cNvPr>
                <p:cNvPicPr/>
                <p:nvPr/>
              </p:nvPicPr>
              <p:blipFill>
                <a:blip r:embed="rId82"/>
                <a:stretch>
                  <a:fillRect/>
                </a:stretch>
              </p:blipFill>
              <p:spPr>
                <a:xfrm>
                  <a:off x="2359865" y="4396647"/>
                  <a:ext cx="26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6" name="墨迹 75">
                  <a:extLst>
                    <a:ext uri="{FF2B5EF4-FFF2-40B4-BE49-F238E27FC236}">
                      <a16:creationId xmlns:a16="http://schemas.microsoft.com/office/drawing/2014/main" id="{E3546DCD-E418-8683-EA5A-29BDD9D9F82D}"/>
                    </a:ext>
                  </a:extLst>
                </p14:cNvPr>
                <p14:cNvContentPartPr/>
                <p14:nvPr/>
              </p14:nvContentPartPr>
              <p14:xfrm>
                <a:off x="2243945" y="4521207"/>
                <a:ext cx="307440" cy="34200"/>
              </p14:xfrm>
            </p:contentPart>
          </mc:Choice>
          <mc:Fallback xmlns="">
            <p:pic>
              <p:nvPicPr>
                <p:cNvPr id="76" name="墨迹 75">
                  <a:extLst>
                    <a:ext uri="{FF2B5EF4-FFF2-40B4-BE49-F238E27FC236}">
                      <a16:creationId xmlns:a16="http://schemas.microsoft.com/office/drawing/2014/main" id="{E3546DCD-E418-8683-EA5A-29BDD9D9F82D}"/>
                    </a:ext>
                  </a:extLst>
                </p:cNvPr>
                <p:cNvPicPr/>
                <p:nvPr/>
              </p:nvPicPr>
              <p:blipFill>
                <a:blip r:embed="rId84"/>
                <a:stretch>
                  <a:fillRect/>
                </a:stretch>
              </p:blipFill>
              <p:spPr>
                <a:xfrm>
                  <a:off x="2235305" y="4512567"/>
                  <a:ext cx="3250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7" name="墨迹 76">
                  <a:extLst>
                    <a:ext uri="{FF2B5EF4-FFF2-40B4-BE49-F238E27FC236}">
                      <a16:creationId xmlns:a16="http://schemas.microsoft.com/office/drawing/2014/main" id="{56251B8D-C8C0-3A82-0618-9D1CB179F844}"/>
                    </a:ext>
                  </a:extLst>
                </p14:cNvPr>
                <p14:cNvContentPartPr/>
                <p14:nvPr/>
              </p14:nvContentPartPr>
              <p14:xfrm>
                <a:off x="2551745" y="4380447"/>
                <a:ext cx="248040" cy="360"/>
              </p14:xfrm>
            </p:contentPart>
          </mc:Choice>
          <mc:Fallback xmlns="">
            <p:pic>
              <p:nvPicPr>
                <p:cNvPr id="77" name="墨迹 76">
                  <a:extLst>
                    <a:ext uri="{FF2B5EF4-FFF2-40B4-BE49-F238E27FC236}">
                      <a16:creationId xmlns:a16="http://schemas.microsoft.com/office/drawing/2014/main" id="{56251B8D-C8C0-3A82-0618-9D1CB179F844}"/>
                    </a:ext>
                  </a:extLst>
                </p:cNvPr>
                <p:cNvPicPr/>
                <p:nvPr/>
              </p:nvPicPr>
              <p:blipFill>
                <a:blip r:embed="rId86"/>
                <a:stretch>
                  <a:fillRect/>
                </a:stretch>
              </p:blipFill>
              <p:spPr>
                <a:xfrm>
                  <a:off x="2542745" y="4371807"/>
                  <a:ext cx="2656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8" name="墨迹 77">
                  <a:extLst>
                    <a:ext uri="{FF2B5EF4-FFF2-40B4-BE49-F238E27FC236}">
                      <a16:creationId xmlns:a16="http://schemas.microsoft.com/office/drawing/2014/main" id="{38A09F24-D1DE-89EA-DBFB-DAEBFBBA607D}"/>
                    </a:ext>
                  </a:extLst>
                </p14:cNvPr>
                <p14:cNvContentPartPr/>
                <p14:nvPr/>
              </p14:nvContentPartPr>
              <p14:xfrm>
                <a:off x="2627345" y="4214127"/>
                <a:ext cx="32760" cy="401760"/>
              </p14:xfrm>
            </p:contentPart>
          </mc:Choice>
          <mc:Fallback xmlns="">
            <p:pic>
              <p:nvPicPr>
                <p:cNvPr id="78" name="墨迹 77">
                  <a:extLst>
                    <a:ext uri="{FF2B5EF4-FFF2-40B4-BE49-F238E27FC236}">
                      <a16:creationId xmlns:a16="http://schemas.microsoft.com/office/drawing/2014/main" id="{38A09F24-D1DE-89EA-DBFB-DAEBFBBA607D}"/>
                    </a:ext>
                  </a:extLst>
                </p:cNvPr>
                <p:cNvPicPr/>
                <p:nvPr/>
              </p:nvPicPr>
              <p:blipFill>
                <a:blip r:embed="rId88"/>
                <a:stretch>
                  <a:fillRect/>
                </a:stretch>
              </p:blipFill>
              <p:spPr>
                <a:xfrm>
                  <a:off x="2618705" y="4205127"/>
                  <a:ext cx="504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9" name="墨迹 78">
                  <a:extLst>
                    <a:ext uri="{FF2B5EF4-FFF2-40B4-BE49-F238E27FC236}">
                      <a16:creationId xmlns:a16="http://schemas.microsoft.com/office/drawing/2014/main" id="{2A746DB8-9E5E-DFAF-73C2-AEEA9A96BD6A}"/>
                    </a:ext>
                  </a:extLst>
                </p14:cNvPr>
                <p14:cNvContentPartPr/>
                <p14:nvPr/>
              </p14:nvContentPartPr>
              <p14:xfrm>
                <a:off x="2583785" y="4455327"/>
                <a:ext cx="43200" cy="55080"/>
              </p14:xfrm>
            </p:contentPart>
          </mc:Choice>
          <mc:Fallback xmlns="">
            <p:pic>
              <p:nvPicPr>
                <p:cNvPr id="79" name="墨迹 78">
                  <a:extLst>
                    <a:ext uri="{FF2B5EF4-FFF2-40B4-BE49-F238E27FC236}">
                      <a16:creationId xmlns:a16="http://schemas.microsoft.com/office/drawing/2014/main" id="{2A746DB8-9E5E-DFAF-73C2-AEEA9A96BD6A}"/>
                    </a:ext>
                  </a:extLst>
                </p:cNvPr>
                <p:cNvPicPr/>
                <p:nvPr/>
              </p:nvPicPr>
              <p:blipFill>
                <a:blip r:embed="rId90"/>
                <a:stretch>
                  <a:fillRect/>
                </a:stretch>
              </p:blipFill>
              <p:spPr>
                <a:xfrm>
                  <a:off x="2574785" y="4446327"/>
                  <a:ext cx="608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0" name="墨迹 79">
                  <a:extLst>
                    <a:ext uri="{FF2B5EF4-FFF2-40B4-BE49-F238E27FC236}">
                      <a16:creationId xmlns:a16="http://schemas.microsoft.com/office/drawing/2014/main" id="{7E72D941-C68D-2994-5D4E-30B701554C99}"/>
                    </a:ext>
                  </a:extLst>
                </p14:cNvPr>
                <p14:cNvContentPartPr/>
                <p14:nvPr/>
              </p14:nvContentPartPr>
              <p14:xfrm>
                <a:off x="2626625" y="4447047"/>
                <a:ext cx="79920" cy="360"/>
              </p14:xfrm>
            </p:contentPart>
          </mc:Choice>
          <mc:Fallback xmlns="">
            <p:pic>
              <p:nvPicPr>
                <p:cNvPr id="80" name="墨迹 79">
                  <a:extLst>
                    <a:ext uri="{FF2B5EF4-FFF2-40B4-BE49-F238E27FC236}">
                      <a16:creationId xmlns:a16="http://schemas.microsoft.com/office/drawing/2014/main" id="{7E72D941-C68D-2994-5D4E-30B701554C99}"/>
                    </a:ext>
                  </a:extLst>
                </p:cNvPr>
                <p:cNvPicPr/>
                <p:nvPr/>
              </p:nvPicPr>
              <p:blipFill>
                <a:blip r:embed="rId92"/>
                <a:stretch>
                  <a:fillRect/>
                </a:stretch>
              </p:blipFill>
              <p:spPr>
                <a:xfrm>
                  <a:off x="2617985" y="4438047"/>
                  <a:ext cx="97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1" name="墨迹 80">
                  <a:extLst>
                    <a:ext uri="{FF2B5EF4-FFF2-40B4-BE49-F238E27FC236}">
                      <a16:creationId xmlns:a16="http://schemas.microsoft.com/office/drawing/2014/main" id="{139F6F23-15D5-64C3-2740-50E78F93A361}"/>
                    </a:ext>
                  </a:extLst>
                </p14:cNvPr>
                <p14:cNvContentPartPr/>
                <p14:nvPr/>
              </p14:nvContentPartPr>
              <p14:xfrm>
                <a:off x="2767745" y="4315647"/>
                <a:ext cx="85680" cy="6840"/>
              </p14:xfrm>
            </p:contentPart>
          </mc:Choice>
          <mc:Fallback xmlns="">
            <p:pic>
              <p:nvPicPr>
                <p:cNvPr id="81" name="墨迹 80">
                  <a:extLst>
                    <a:ext uri="{FF2B5EF4-FFF2-40B4-BE49-F238E27FC236}">
                      <a16:creationId xmlns:a16="http://schemas.microsoft.com/office/drawing/2014/main" id="{139F6F23-15D5-64C3-2740-50E78F93A361}"/>
                    </a:ext>
                  </a:extLst>
                </p:cNvPr>
                <p:cNvPicPr/>
                <p:nvPr/>
              </p:nvPicPr>
              <p:blipFill>
                <a:blip r:embed="rId94"/>
                <a:stretch>
                  <a:fillRect/>
                </a:stretch>
              </p:blipFill>
              <p:spPr>
                <a:xfrm>
                  <a:off x="2758745" y="4306647"/>
                  <a:ext cx="1033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2" name="墨迹 81">
                  <a:extLst>
                    <a:ext uri="{FF2B5EF4-FFF2-40B4-BE49-F238E27FC236}">
                      <a16:creationId xmlns:a16="http://schemas.microsoft.com/office/drawing/2014/main" id="{C8C24BF5-49DA-F5E1-41E1-72928B0B5E36}"/>
                    </a:ext>
                  </a:extLst>
                </p14:cNvPr>
                <p14:cNvContentPartPr/>
                <p14:nvPr/>
              </p14:nvContentPartPr>
              <p14:xfrm>
                <a:off x="2717705" y="4402047"/>
                <a:ext cx="141480" cy="3600"/>
              </p14:xfrm>
            </p:contentPart>
          </mc:Choice>
          <mc:Fallback xmlns="">
            <p:pic>
              <p:nvPicPr>
                <p:cNvPr id="82" name="墨迹 81">
                  <a:extLst>
                    <a:ext uri="{FF2B5EF4-FFF2-40B4-BE49-F238E27FC236}">
                      <a16:creationId xmlns:a16="http://schemas.microsoft.com/office/drawing/2014/main" id="{C8C24BF5-49DA-F5E1-41E1-72928B0B5E36}"/>
                    </a:ext>
                  </a:extLst>
                </p:cNvPr>
                <p:cNvPicPr/>
                <p:nvPr/>
              </p:nvPicPr>
              <p:blipFill>
                <a:blip r:embed="rId96"/>
                <a:stretch>
                  <a:fillRect/>
                </a:stretch>
              </p:blipFill>
              <p:spPr>
                <a:xfrm>
                  <a:off x="2709065" y="4393407"/>
                  <a:ext cx="159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3" name="墨迹 82">
                  <a:extLst>
                    <a:ext uri="{FF2B5EF4-FFF2-40B4-BE49-F238E27FC236}">
                      <a16:creationId xmlns:a16="http://schemas.microsoft.com/office/drawing/2014/main" id="{38F03F03-B5C7-58D7-0788-47FB20A05707}"/>
                    </a:ext>
                  </a:extLst>
                </p14:cNvPr>
                <p14:cNvContentPartPr/>
                <p14:nvPr/>
              </p14:nvContentPartPr>
              <p14:xfrm>
                <a:off x="2732825" y="4397007"/>
                <a:ext cx="147240" cy="232920"/>
              </p14:xfrm>
            </p:contentPart>
          </mc:Choice>
          <mc:Fallback xmlns="">
            <p:pic>
              <p:nvPicPr>
                <p:cNvPr id="83" name="墨迹 82">
                  <a:extLst>
                    <a:ext uri="{FF2B5EF4-FFF2-40B4-BE49-F238E27FC236}">
                      <a16:creationId xmlns:a16="http://schemas.microsoft.com/office/drawing/2014/main" id="{38F03F03-B5C7-58D7-0788-47FB20A05707}"/>
                    </a:ext>
                  </a:extLst>
                </p:cNvPr>
                <p:cNvPicPr/>
                <p:nvPr/>
              </p:nvPicPr>
              <p:blipFill>
                <a:blip r:embed="rId98"/>
                <a:stretch>
                  <a:fillRect/>
                </a:stretch>
              </p:blipFill>
              <p:spPr>
                <a:xfrm>
                  <a:off x="2724185" y="4388367"/>
                  <a:ext cx="1648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4" name="墨迹 83">
                  <a:extLst>
                    <a:ext uri="{FF2B5EF4-FFF2-40B4-BE49-F238E27FC236}">
                      <a16:creationId xmlns:a16="http://schemas.microsoft.com/office/drawing/2014/main" id="{2CA09372-A831-824D-9684-269F27AD16C1}"/>
                    </a:ext>
                  </a:extLst>
                </p14:cNvPr>
                <p14:cNvContentPartPr/>
                <p14:nvPr/>
              </p14:nvContentPartPr>
              <p14:xfrm>
                <a:off x="2931185" y="4297287"/>
                <a:ext cx="203040" cy="333360"/>
              </p14:xfrm>
            </p:contentPart>
          </mc:Choice>
          <mc:Fallback xmlns="">
            <p:pic>
              <p:nvPicPr>
                <p:cNvPr id="84" name="墨迹 83">
                  <a:extLst>
                    <a:ext uri="{FF2B5EF4-FFF2-40B4-BE49-F238E27FC236}">
                      <a16:creationId xmlns:a16="http://schemas.microsoft.com/office/drawing/2014/main" id="{2CA09372-A831-824D-9684-269F27AD16C1}"/>
                    </a:ext>
                  </a:extLst>
                </p:cNvPr>
                <p:cNvPicPr/>
                <p:nvPr/>
              </p:nvPicPr>
              <p:blipFill>
                <a:blip r:embed="rId100"/>
                <a:stretch>
                  <a:fillRect/>
                </a:stretch>
              </p:blipFill>
              <p:spPr>
                <a:xfrm>
                  <a:off x="2922185" y="4288647"/>
                  <a:ext cx="220680" cy="351000"/>
                </a:xfrm>
                <a:prstGeom prst="rect">
                  <a:avLst/>
                </a:prstGeom>
              </p:spPr>
            </p:pic>
          </mc:Fallback>
        </mc:AlternateContent>
      </p:grpSp>
      <p:grpSp>
        <p:nvGrpSpPr>
          <p:cNvPr id="92" name="组合 91">
            <a:extLst>
              <a:ext uri="{FF2B5EF4-FFF2-40B4-BE49-F238E27FC236}">
                <a16:creationId xmlns:a16="http://schemas.microsoft.com/office/drawing/2014/main" id="{3FEBB9BF-BCCB-4D41-7029-3A97FE18B9B5}"/>
              </a:ext>
            </a:extLst>
          </p:cNvPr>
          <p:cNvGrpSpPr/>
          <p:nvPr/>
        </p:nvGrpSpPr>
        <p:grpSpPr>
          <a:xfrm>
            <a:off x="1918505" y="5101527"/>
            <a:ext cx="517320" cy="282960"/>
            <a:chOff x="1918505" y="5101527"/>
            <a:chExt cx="517320" cy="282960"/>
          </a:xfrm>
        </p:grpSpPr>
        <mc:AlternateContent xmlns:mc="http://schemas.openxmlformats.org/markup-compatibility/2006" xmlns:p14="http://schemas.microsoft.com/office/powerpoint/2010/main">
          <mc:Choice Requires="p14">
            <p:contentPart p14:bwMode="auto" r:id="rId101">
              <p14:nvContentPartPr>
                <p14:cNvPr id="86" name="墨迹 85">
                  <a:extLst>
                    <a:ext uri="{FF2B5EF4-FFF2-40B4-BE49-F238E27FC236}">
                      <a16:creationId xmlns:a16="http://schemas.microsoft.com/office/drawing/2014/main" id="{D64DC704-83DA-7C77-F403-5E4F69122274}"/>
                    </a:ext>
                  </a:extLst>
                </p14:cNvPr>
                <p14:cNvContentPartPr/>
                <p14:nvPr/>
              </p14:nvContentPartPr>
              <p14:xfrm>
                <a:off x="1918505" y="5101527"/>
                <a:ext cx="226080" cy="278280"/>
              </p14:xfrm>
            </p:contentPart>
          </mc:Choice>
          <mc:Fallback xmlns="">
            <p:pic>
              <p:nvPicPr>
                <p:cNvPr id="86" name="墨迹 85">
                  <a:extLst>
                    <a:ext uri="{FF2B5EF4-FFF2-40B4-BE49-F238E27FC236}">
                      <a16:creationId xmlns:a16="http://schemas.microsoft.com/office/drawing/2014/main" id="{D64DC704-83DA-7C77-F403-5E4F69122274}"/>
                    </a:ext>
                  </a:extLst>
                </p:cNvPr>
                <p:cNvPicPr/>
                <p:nvPr/>
              </p:nvPicPr>
              <p:blipFill>
                <a:blip r:embed="rId102"/>
                <a:stretch>
                  <a:fillRect/>
                </a:stretch>
              </p:blipFill>
              <p:spPr>
                <a:xfrm>
                  <a:off x="1909505" y="5092527"/>
                  <a:ext cx="2437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7" name="墨迹 86">
                  <a:extLst>
                    <a:ext uri="{FF2B5EF4-FFF2-40B4-BE49-F238E27FC236}">
                      <a16:creationId xmlns:a16="http://schemas.microsoft.com/office/drawing/2014/main" id="{B443CCF4-08DA-5289-2A50-D51487E1ED60}"/>
                    </a:ext>
                  </a:extLst>
                </p14:cNvPr>
                <p14:cNvContentPartPr/>
                <p14:nvPr/>
              </p14:nvContentPartPr>
              <p14:xfrm>
                <a:off x="2202545" y="5119887"/>
                <a:ext cx="124200" cy="9360"/>
              </p14:xfrm>
            </p:contentPart>
          </mc:Choice>
          <mc:Fallback xmlns="">
            <p:pic>
              <p:nvPicPr>
                <p:cNvPr id="87" name="墨迹 86">
                  <a:extLst>
                    <a:ext uri="{FF2B5EF4-FFF2-40B4-BE49-F238E27FC236}">
                      <a16:creationId xmlns:a16="http://schemas.microsoft.com/office/drawing/2014/main" id="{B443CCF4-08DA-5289-2A50-D51487E1ED60}"/>
                    </a:ext>
                  </a:extLst>
                </p:cNvPr>
                <p:cNvPicPr/>
                <p:nvPr/>
              </p:nvPicPr>
              <p:blipFill>
                <a:blip r:embed="rId104"/>
                <a:stretch>
                  <a:fillRect/>
                </a:stretch>
              </p:blipFill>
              <p:spPr>
                <a:xfrm>
                  <a:off x="2193545" y="5110887"/>
                  <a:ext cx="1418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8" name="墨迹 87">
                  <a:extLst>
                    <a:ext uri="{FF2B5EF4-FFF2-40B4-BE49-F238E27FC236}">
                      <a16:creationId xmlns:a16="http://schemas.microsoft.com/office/drawing/2014/main" id="{1D3DDC21-0DA7-4CE5-80D5-1F4C703611A8}"/>
                    </a:ext>
                  </a:extLst>
                </p14:cNvPr>
                <p14:cNvContentPartPr/>
                <p14:nvPr/>
              </p14:nvContentPartPr>
              <p14:xfrm>
                <a:off x="2276705" y="5120247"/>
                <a:ext cx="9720" cy="264240"/>
              </p14:xfrm>
            </p:contentPart>
          </mc:Choice>
          <mc:Fallback xmlns="">
            <p:pic>
              <p:nvPicPr>
                <p:cNvPr id="88" name="墨迹 87">
                  <a:extLst>
                    <a:ext uri="{FF2B5EF4-FFF2-40B4-BE49-F238E27FC236}">
                      <a16:creationId xmlns:a16="http://schemas.microsoft.com/office/drawing/2014/main" id="{1D3DDC21-0DA7-4CE5-80D5-1F4C703611A8}"/>
                    </a:ext>
                  </a:extLst>
                </p:cNvPr>
                <p:cNvPicPr/>
                <p:nvPr/>
              </p:nvPicPr>
              <p:blipFill>
                <a:blip r:embed="rId106"/>
                <a:stretch>
                  <a:fillRect/>
                </a:stretch>
              </p:blipFill>
              <p:spPr>
                <a:xfrm>
                  <a:off x="2267705" y="5111247"/>
                  <a:ext cx="273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9" name="墨迹 88">
                  <a:extLst>
                    <a:ext uri="{FF2B5EF4-FFF2-40B4-BE49-F238E27FC236}">
                      <a16:creationId xmlns:a16="http://schemas.microsoft.com/office/drawing/2014/main" id="{81707C95-BFEA-FCAB-FE81-189D751D5005}"/>
                    </a:ext>
                  </a:extLst>
                </p14:cNvPr>
                <p14:cNvContentPartPr/>
                <p14:nvPr/>
              </p14:nvContentPartPr>
              <p14:xfrm>
                <a:off x="2293985" y="5228607"/>
                <a:ext cx="74520" cy="28080"/>
              </p14:xfrm>
            </p:contentPart>
          </mc:Choice>
          <mc:Fallback xmlns="">
            <p:pic>
              <p:nvPicPr>
                <p:cNvPr id="89" name="墨迹 88">
                  <a:extLst>
                    <a:ext uri="{FF2B5EF4-FFF2-40B4-BE49-F238E27FC236}">
                      <a16:creationId xmlns:a16="http://schemas.microsoft.com/office/drawing/2014/main" id="{81707C95-BFEA-FCAB-FE81-189D751D5005}"/>
                    </a:ext>
                  </a:extLst>
                </p:cNvPr>
                <p:cNvPicPr/>
                <p:nvPr/>
              </p:nvPicPr>
              <p:blipFill>
                <a:blip r:embed="rId108"/>
                <a:stretch>
                  <a:fillRect/>
                </a:stretch>
              </p:blipFill>
              <p:spPr>
                <a:xfrm>
                  <a:off x="2285345" y="5219607"/>
                  <a:ext cx="921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0" name="墨迹 89">
                  <a:extLst>
                    <a:ext uri="{FF2B5EF4-FFF2-40B4-BE49-F238E27FC236}">
                      <a16:creationId xmlns:a16="http://schemas.microsoft.com/office/drawing/2014/main" id="{E7B41D7E-FA4F-2E49-3786-207ABBFB46AD}"/>
                    </a:ext>
                  </a:extLst>
                </p14:cNvPr>
                <p14:cNvContentPartPr/>
                <p14:nvPr/>
              </p14:nvContentPartPr>
              <p14:xfrm>
                <a:off x="2427185" y="5186847"/>
                <a:ext cx="360" cy="360"/>
              </p14:xfrm>
            </p:contentPart>
          </mc:Choice>
          <mc:Fallback xmlns="">
            <p:pic>
              <p:nvPicPr>
                <p:cNvPr id="90" name="墨迹 89">
                  <a:extLst>
                    <a:ext uri="{FF2B5EF4-FFF2-40B4-BE49-F238E27FC236}">
                      <a16:creationId xmlns:a16="http://schemas.microsoft.com/office/drawing/2014/main" id="{E7B41D7E-FA4F-2E49-3786-207ABBFB46AD}"/>
                    </a:ext>
                  </a:extLst>
                </p:cNvPr>
                <p:cNvPicPr/>
                <p:nvPr/>
              </p:nvPicPr>
              <p:blipFill>
                <a:blip r:embed="rId110"/>
                <a:stretch>
                  <a:fillRect/>
                </a:stretch>
              </p:blipFill>
              <p:spPr>
                <a:xfrm>
                  <a:off x="2418185" y="51782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1" name="墨迹 90">
                  <a:extLst>
                    <a:ext uri="{FF2B5EF4-FFF2-40B4-BE49-F238E27FC236}">
                      <a16:creationId xmlns:a16="http://schemas.microsoft.com/office/drawing/2014/main" id="{D8E8D0FA-5640-FEC1-EFB2-CA42435DCEED}"/>
                    </a:ext>
                  </a:extLst>
                </p14:cNvPr>
                <p14:cNvContentPartPr/>
                <p14:nvPr/>
              </p14:nvContentPartPr>
              <p14:xfrm>
                <a:off x="2435465" y="5286567"/>
                <a:ext cx="360" cy="360"/>
              </p14:xfrm>
            </p:contentPart>
          </mc:Choice>
          <mc:Fallback xmlns="">
            <p:pic>
              <p:nvPicPr>
                <p:cNvPr id="91" name="墨迹 90">
                  <a:extLst>
                    <a:ext uri="{FF2B5EF4-FFF2-40B4-BE49-F238E27FC236}">
                      <a16:creationId xmlns:a16="http://schemas.microsoft.com/office/drawing/2014/main" id="{D8E8D0FA-5640-FEC1-EFB2-CA42435DCEED}"/>
                    </a:ext>
                  </a:extLst>
                </p:cNvPr>
                <p:cNvPicPr/>
                <p:nvPr/>
              </p:nvPicPr>
              <p:blipFill>
                <a:blip r:embed="rId110"/>
                <a:stretch>
                  <a:fillRect/>
                </a:stretch>
              </p:blipFill>
              <p:spPr>
                <a:xfrm>
                  <a:off x="2426465" y="5277927"/>
                  <a:ext cx="18000" cy="18000"/>
                </a:xfrm>
                <a:prstGeom prst="rect">
                  <a:avLst/>
                </a:prstGeom>
              </p:spPr>
            </p:pic>
          </mc:Fallback>
        </mc:AlternateContent>
      </p:grpSp>
      <p:grpSp>
        <p:nvGrpSpPr>
          <p:cNvPr id="96" name="组合 95">
            <a:extLst>
              <a:ext uri="{FF2B5EF4-FFF2-40B4-BE49-F238E27FC236}">
                <a16:creationId xmlns:a16="http://schemas.microsoft.com/office/drawing/2014/main" id="{226581D3-4458-91D7-62F5-E168C26169FB}"/>
              </a:ext>
            </a:extLst>
          </p:cNvPr>
          <p:cNvGrpSpPr/>
          <p:nvPr/>
        </p:nvGrpSpPr>
        <p:grpSpPr>
          <a:xfrm>
            <a:off x="8113025" y="5618847"/>
            <a:ext cx="356040" cy="252720"/>
            <a:chOff x="8113025" y="5618847"/>
            <a:chExt cx="356040" cy="252720"/>
          </a:xfrm>
        </p:grpSpPr>
        <mc:AlternateContent xmlns:mc="http://schemas.openxmlformats.org/markup-compatibility/2006" xmlns:p14="http://schemas.microsoft.com/office/powerpoint/2010/main">
          <mc:Choice Requires="p14">
            <p:contentPart p14:bwMode="auto" r:id="rId112">
              <p14:nvContentPartPr>
                <p14:cNvPr id="93" name="墨迹 92">
                  <a:extLst>
                    <a:ext uri="{FF2B5EF4-FFF2-40B4-BE49-F238E27FC236}">
                      <a16:creationId xmlns:a16="http://schemas.microsoft.com/office/drawing/2014/main" id="{072A1A83-7BAC-746B-B6EA-DE829EFA8FF5}"/>
                    </a:ext>
                  </a:extLst>
                </p14:cNvPr>
                <p14:cNvContentPartPr/>
                <p14:nvPr/>
              </p14:nvContentPartPr>
              <p14:xfrm>
                <a:off x="8113025" y="5618847"/>
                <a:ext cx="219600" cy="252720"/>
              </p14:xfrm>
            </p:contentPart>
          </mc:Choice>
          <mc:Fallback xmlns="">
            <p:pic>
              <p:nvPicPr>
                <p:cNvPr id="93" name="墨迹 92">
                  <a:extLst>
                    <a:ext uri="{FF2B5EF4-FFF2-40B4-BE49-F238E27FC236}">
                      <a16:creationId xmlns:a16="http://schemas.microsoft.com/office/drawing/2014/main" id="{072A1A83-7BAC-746B-B6EA-DE829EFA8FF5}"/>
                    </a:ext>
                  </a:extLst>
                </p:cNvPr>
                <p:cNvPicPr/>
                <p:nvPr/>
              </p:nvPicPr>
              <p:blipFill>
                <a:blip r:embed="rId113"/>
                <a:stretch>
                  <a:fillRect/>
                </a:stretch>
              </p:blipFill>
              <p:spPr>
                <a:xfrm>
                  <a:off x="8104385" y="5610207"/>
                  <a:ext cx="2372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4" name="墨迹 93">
                  <a:extLst>
                    <a:ext uri="{FF2B5EF4-FFF2-40B4-BE49-F238E27FC236}">
                      <a16:creationId xmlns:a16="http://schemas.microsoft.com/office/drawing/2014/main" id="{745B5A1F-EF30-A45E-4C12-D0CDAB142906}"/>
                    </a:ext>
                  </a:extLst>
                </p14:cNvPr>
                <p14:cNvContentPartPr/>
                <p14:nvPr/>
              </p14:nvContentPartPr>
              <p14:xfrm>
                <a:off x="8147585" y="5627487"/>
                <a:ext cx="173520" cy="215640"/>
              </p14:xfrm>
            </p:contentPart>
          </mc:Choice>
          <mc:Fallback xmlns="">
            <p:pic>
              <p:nvPicPr>
                <p:cNvPr id="94" name="墨迹 93">
                  <a:extLst>
                    <a:ext uri="{FF2B5EF4-FFF2-40B4-BE49-F238E27FC236}">
                      <a16:creationId xmlns:a16="http://schemas.microsoft.com/office/drawing/2014/main" id="{745B5A1F-EF30-A45E-4C12-D0CDAB142906}"/>
                    </a:ext>
                  </a:extLst>
                </p:cNvPr>
                <p:cNvPicPr/>
                <p:nvPr/>
              </p:nvPicPr>
              <p:blipFill>
                <a:blip r:embed="rId115"/>
                <a:stretch>
                  <a:fillRect/>
                </a:stretch>
              </p:blipFill>
              <p:spPr>
                <a:xfrm>
                  <a:off x="8138585" y="5618847"/>
                  <a:ext cx="191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5" name="墨迹 94">
                  <a:extLst>
                    <a:ext uri="{FF2B5EF4-FFF2-40B4-BE49-F238E27FC236}">
                      <a16:creationId xmlns:a16="http://schemas.microsoft.com/office/drawing/2014/main" id="{3787D16B-1597-4AC1-BF22-38EC6A7C98DD}"/>
                    </a:ext>
                  </a:extLst>
                </p14:cNvPr>
                <p14:cNvContentPartPr/>
                <p14:nvPr/>
              </p14:nvContentPartPr>
              <p14:xfrm>
                <a:off x="8411825" y="5743767"/>
                <a:ext cx="57240" cy="118800"/>
              </p14:xfrm>
            </p:contentPart>
          </mc:Choice>
          <mc:Fallback xmlns="">
            <p:pic>
              <p:nvPicPr>
                <p:cNvPr id="95" name="墨迹 94">
                  <a:extLst>
                    <a:ext uri="{FF2B5EF4-FFF2-40B4-BE49-F238E27FC236}">
                      <a16:creationId xmlns:a16="http://schemas.microsoft.com/office/drawing/2014/main" id="{3787D16B-1597-4AC1-BF22-38EC6A7C98DD}"/>
                    </a:ext>
                  </a:extLst>
                </p:cNvPr>
                <p:cNvPicPr/>
                <p:nvPr/>
              </p:nvPicPr>
              <p:blipFill>
                <a:blip r:embed="rId117"/>
                <a:stretch>
                  <a:fillRect/>
                </a:stretch>
              </p:blipFill>
              <p:spPr>
                <a:xfrm>
                  <a:off x="8402825" y="5735127"/>
                  <a:ext cx="74880" cy="13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97" name="墨迹 96">
                <a:extLst>
                  <a:ext uri="{FF2B5EF4-FFF2-40B4-BE49-F238E27FC236}">
                    <a16:creationId xmlns:a16="http://schemas.microsoft.com/office/drawing/2014/main" id="{E766E019-7263-9E87-B316-B44C1366D8D5}"/>
                  </a:ext>
                </a:extLst>
              </p14:cNvPr>
              <p14:cNvContentPartPr/>
              <p14:nvPr/>
            </p14:nvContentPartPr>
            <p14:xfrm>
              <a:off x="7162985" y="4828287"/>
              <a:ext cx="157680" cy="128160"/>
            </p14:xfrm>
          </p:contentPart>
        </mc:Choice>
        <mc:Fallback xmlns="">
          <p:pic>
            <p:nvPicPr>
              <p:cNvPr id="97" name="墨迹 96">
                <a:extLst>
                  <a:ext uri="{FF2B5EF4-FFF2-40B4-BE49-F238E27FC236}">
                    <a16:creationId xmlns:a16="http://schemas.microsoft.com/office/drawing/2014/main" id="{E766E019-7263-9E87-B316-B44C1366D8D5}"/>
                  </a:ext>
                </a:extLst>
              </p:cNvPr>
              <p:cNvPicPr/>
              <p:nvPr/>
            </p:nvPicPr>
            <p:blipFill>
              <a:blip r:embed="rId119"/>
              <a:stretch>
                <a:fillRect/>
              </a:stretch>
            </p:blipFill>
            <p:spPr>
              <a:xfrm>
                <a:off x="7154345" y="4819287"/>
                <a:ext cx="175320" cy="145800"/>
              </a:xfrm>
              <a:prstGeom prst="rect">
                <a:avLst/>
              </a:prstGeom>
            </p:spPr>
          </p:pic>
        </mc:Fallback>
      </mc:AlternateContent>
      <p:grpSp>
        <p:nvGrpSpPr>
          <p:cNvPr id="121" name="组合 120">
            <a:extLst>
              <a:ext uri="{FF2B5EF4-FFF2-40B4-BE49-F238E27FC236}">
                <a16:creationId xmlns:a16="http://schemas.microsoft.com/office/drawing/2014/main" id="{36BB3958-A827-219D-D2B2-68FDF9ADE586}"/>
              </a:ext>
            </a:extLst>
          </p:cNvPr>
          <p:cNvGrpSpPr/>
          <p:nvPr/>
        </p:nvGrpSpPr>
        <p:grpSpPr>
          <a:xfrm>
            <a:off x="7746905" y="1795287"/>
            <a:ext cx="333000" cy="308520"/>
            <a:chOff x="7746905" y="1795287"/>
            <a:chExt cx="333000" cy="308520"/>
          </a:xfrm>
        </p:grpSpPr>
        <mc:AlternateContent xmlns:mc="http://schemas.openxmlformats.org/markup-compatibility/2006" xmlns:p14="http://schemas.microsoft.com/office/powerpoint/2010/main">
          <mc:Choice Requires="p14">
            <p:contentPart p14:bwMode="auto" r:id="rId120">
              <p14:nvContentPartPr>
                <p14:cNvPr id="108" name="墨迹 107">
                  <a:extLst>
                    <a:ext uri="{FF2B5EF4-FFF2-40B4-BE49-F238E27FC236}">
                      <a16:creationId xmlns:a16="http://schemas.microsoft.com/office/drawing/2014/main" id="{BDAE70E4-E48A-74EE-9330-652C4E9255FD}"/>
                    </a:ext>
                  </a:extLst>
                </p14:cNvPr>
                <p14:cNvContentPartPr/>
                <p14:nvPr/>
              </p14:nvContentPartPr>
              <p14:xfrm>
                <a:off x="7746905" y="1950087"/>
                <a:ext cx="229680" cy="3600"/>
              </p14:xfrm>
            </p:contentPart>
          </mc:Choice>
          <mc:Fallback xmlns="">
            <p:pic>
              <p:nvPicPr>
                <p:cNvPr id="108" name="墨迹 107">
                  <a:extLst>
                    <a:ext uri="{FF2B5EF4-FFF2-40B4-BE49-F238E27FC236}">
                      <a16:creationId xmlns:a16="http://schemas.microsoft.com/office/drawing/2014/main" id="{BDAE70E4-E48A-74EE-9330-652C4E9255FD}"/>
                    </a:ext>
                  </a:extLst>
                </p:cNvPr>
                <p:cNvPicPr/>
                <p:nvPr/>
              </p:nvPicPr>
              <p:blipFill>
                <a:blip r:embed="rId121"/>
                <a:stretch>
                  <a:fillRect/>
                </a:stretch>
              </p:blipFill>
              <p:spPr>
                <a:xfrm>
                  <a:off x="7738265" y="1941087"/>
                  <a:ext cx="2473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9" name="墨迹 108">
                  <a:extLst>
                    <a:ext uri="{FF2B5EF4-FFF2-40B4-BE49-F238E27FC236}">
                      <a16:creationId xmlns:a16="http://schemas.microsoft.com/office/drawing/2014/main" id="{E71F29DC-25E6-6989-C905-665E2D8DE48B}"/>
                    </a:ext>
                  </a:extLst>
                </p14:cNvPr>
                <p14:cNvContentPartPr/>
                <p14:nvPr/>
              </p14:nvContentPartPr>
              <p14:xfrm>
                <a:off x="7854545" y="1795287"/>
                <a:ext cx="55800" cy="308520"/>
              </p14:xfrm>
            </p:contentPart>
          </mc:Choice>
          <mc:Fallback xmlns="">
            <p:pic>
              <p:nvPicPr>
                <p:cNvPr id="109" name="墨迹 108">
                  <a:extLst>
                    <a:ext uri="{FF2B5EF4-FFF2-40B4-BE49-F238E27FC236}">
                      <a16:creationId xmlns:a16="http://schemas.microsoft.com/office/drawing/2014/main" id="{E71F29DC-25E6-6989-C905-665E2D8DE48B}"/>
                    </a:ext>
                  </a:extLst>
                </p:cNvPr>
                <p:cNvPicPr/>
                <p:nvPr/>
              </p:nvPicPr>
              <p:blipFill>
                <a:blip r:embed="rId123"/>
                <a:stretch>
                  <a:fillRect/>
                </a:stretch>
              </p:blipFill>
              <p:spPr>
                <a:xfrm>
                  <a:off x="7845545" y="1786647"/>
                  <a:ext cx="7344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0" name="墨迹 109">
                  <a:extLst>
                    <a:ext uri="{FF2B5EF4-FFF2-40B4-BE49-F238E27FC236}">
                      <a16:creationId xmlns:a16="http://schemas.microsoft.com/office/drawing/2014/main" id="{503BF999-6CB5-FB3D-6D37-77C4A298BC8A}"/>
                    </a:ext>
                  </a:extLst>
                </p14:cNvPr>
                <p14:cNvContentPartPr/>
                <p14:nvPr/>
              </p14:nvContentPartPr>
              <p14:xfrm>
                <a:off x="7883345" y="1828407"/>
                <a:ext cx="125640" cy="212760"/>
              </p14:xfrm>
            </p:contentPart>
          </mc:Choice>
          <mc:Fallback xmlns="">
            <p:pic>
              <p:nvPicPr>
                <p:cNvPr id="110" name="墨迹 109">
                  <a:extLst>
                    <a:ext uri="{FF2B5EF4-FFF2-40B4-BE49-F238E27FC236}">
                      <a16:creationId xmlns:a16="http://schemas.microsoft.com/office/drawing/2014/main" id="{503BF999-6CB5-FB3D-6D37-77C4A298BC8A}"/>
                    </a:ext>
                  </a:extLst>
                </p:cNvPr>
                <p:cNvPicPr/>
                <p:nvPr/>
              </p:nvPicPr>
              <p:blipFill>
                <a:blip r:embed="rId125"/>
                <a:stretch>
                  <a:fillRect/>
                </a:stretch>
              </p:blipFill>
              <p:spPr>
                <a:xfrm>
                  <a:off x="7874345" y="1819407"/>
                  <a:ext cx="14328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9" name="墨迹 118">
                  <a:extLst>
                    <a:ext uri="{FF2B5EF4-FFF2-40B4-BE49-F238E27FC236}">
                      <a16:creationId xmlns:a16="http://schemas.microsoft.com/office/drawing/2014/main" id="{3993672A-E771-BFE5-52EC-9E5DC1FE4714}"/>
                    </a:ext>
                  </a:extLst>
                </p14:cNvPr>
                <p14:cNvContentPartPr/>
                <p14:nvPr/>
              </p14:nvContentPartPr>
              <p14:xfrm>
                <a:off x="8062985" y="1911567"/>
                <a:ext cx="360" cy="360"/>
              </p14:xfrm>
            </p:contentPart>
          </mc:Choice>
          <mc:Fallback xmlns="">
            <p:pic>
              <p:nvPicPr>
                <p:cNvPr id="119" name="墨迹 118">
                  <a:extLst>
                    <a:ext uri="{FF2B5EF4-FFF2-40B4-BE49-F238E27FC236}">
                      <a16:creationId xmlns:a16="http://schemas.microsoft.com/office/drawing/2014/main" id="{3993672A-E771-BFE5-52EC-9E5DC1FE4714}"/>
                    </a:ext>
                  </a:extLst>
                </p:cNvPr>
                <p:cNvPicPr/>
                <p:nvPr/>
              </p:nvPicPr>
              <p:blipFill>
                <a:blip r:embed="rId110"/>
                <a:stretch>
                  <a:fillRect/>
                </a:stretch>
              </p:blipFill>
              <p:spPr>
                <a:xfrm>
                  <a:off x="8054345" y="19025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20" name="墨迹 119">
                  <a:extLst>
                    <a:ext uri="{FF2B5EF4-FFF2-40B4-BE49-F238E27FC236}">
                      <a16:creationId xmlns:a16="http://schemas.microsoft.com/office/drawing/2014/main" id="{B04FFDC2-81F9-4AE9-5F16-9BA753EFFA88}"/>
                    </a:ext>
                  </a:extLst>
                </p14:cNvPr>
                <p14:cNvContentPartPr/>
                <p14:nvPr/>
              </p14:nvContentPartPr>
              <p14:xfrm>
                <a:off x="8079545" y="2019567"/>
                <a:ext cx="360" cy="360"/>
              </p14:xfrm>
            </p:contentPart>
          </mc:Choice>
          <mc:Fallback xmlns="">
            <p:pic>
              <p:nvPicPr>
                <p:cNvPr id="120" name="墨迹 119">
                  <a:extLst>
                    <a:ext uri="{FF2B5EF4-FFF2-40B4-BE49-F238E27FC236}">
                      <a16:creationId xmlns:a16="http://schemas.microsoft.com/office/drawing/2014/main" id="{B04FFDC2-81F9-4AE9-5F16-9BA753EFFA88}"/>
                    </a:ext>
                  </a:extLst>
                </p:cNvPr>
                <p:cNvPicPr/>
                <p:nvPr/>
              </p:nvPicPr>
              <p:blipFill>
                <a:blip r:embed="rId110"/>
                <a:stretch>
                  <a:fillRect/>
                </a:stretch>
              </p:blipFill>
              <p:spPr>
                <a:xfrm>
                  <a:off x="8070905" y="2010567"/>
                  <a:ext cx="18000" cy="18000"/>
                </a:xfrm>
                <a:prstGeom prst="rect">
                  <a:avLst/>
                </a:prstGeom>
              </p:spPr>
            </p:pic>
          </mc:Fallback>
        </mc:AlternateContent>
      </p:grpSp>
      <p:grpSp>
        <p:nvGrpSpPr>
          <p:cNvPr id="128" name="组合 127">
            <a:extLst>
              <a:ext uri="{FF2B5EF4-FFF2-40B4-BE49-F238E27FC236}">
                <a16:creationId xmlns:a16="http://schemas.microsoft.com/office/drawing/2014/main" id="{B3E86B32-4C9E-5FEA-A904-401A75E4F358}"/>
              </a:ext>
            </a:extLst>
          </p:cNvPr>
          <p:cNvGrpSpPr/>
          <p:nvPr/>
        </p:nvGrpSpPr>
        <p:grpSpPr>
          <a:xfrm>
            <a:off x="8229305" y="1878087"/>
            <a:ext cx="382320" cy="185400"/>
            <a:chOff x="8229305" y="1878087"/>
            <a:chExt cx="382320" cy="185400"/>
          </a:xfrm>
        </p:grpSpPr>
        <mc:AlternateContent xmlns:mc="http://schemas.openxmlformats.org/markup-compatibility/2006" xmlns:p14="http://schemas.microsoft.com/office/powerpoint/2010/main">
          <mc:Choice Requires="p14">
            <p:contentPart p14:bwMode="auto" r:id="rId128">
              <p14:nvContentPartPr>
                <p14:cNvPr id="98" name="墨迹 97">
                  <a:extLst>
                    <a:ext uri="{FF2B5EF4-FFF2-40B4-BE49-F238E27FC236}">
                      <a16:creationId xmlns:a16="http://schemas.microsoft.com/office/drawing/2014/main" id="{89E14DDE-BA55-D1F5-555A-D20FD62CFF6C}"/>
                    </a:ext>
                  </a:extLst>
                </p14:cNvPr>
                <p14:cNvContentPartPr/>
                <p14:nvPr/>
              </p14:nvContentPartPr>
              <p14:xfrm>
                <a:off x="8229305" y="1945047"/>
                <a:ext cx="198720" cy="107640"/>
              </p14:xfrm>
            </p:contentPart>
          </mc:Choice>
          <mc:Fallback xmlns="">
            <p:pic>
              <p:nvPicPr>
                <p:cNvPr id="98" name="墨迹 97">
                  <a:extLst>
                    <a:ext uri="{FF2B5EF4-FFF2-40B4-BE49-F238E27FC236}">
                      <a16:creationId xmlns:a16="http://schemas.microsoft.com/office/drawing/2014/main" id="{89E14DDE-BA55-D1F5-555A-D20FD62CFF6C}"/>
                    </a:ext>
                  </a:extLst>
                </p:cNvPr>
                <p:cNvPicPr/>
                <p:nvPr/>
              </p:nvPicPr>
              <p:blipFill>
                <a:blip r:embed="rId129"/>
                <a:stretch>
                  <a:fillRect/>
                </a:stretch>
              </p:blipFill>
              <p:spPr>
                <a:xfrm>
                  <a:off x="8220305" y="1936047"/>
                  <a:ext cx="2163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9" name="墨迹 98">
                  <a:extLst>
                    <a:ext uri="{FF2B5EF4-FFF2-40B4-BE49-F238E27FC236}">
                      <a16:creationId xmlns:a16="http://schemas.microsoft.com/office/drawing/2014/main" id="{22077B3C-77BB-0C59-CEA3-857A4A745C4C}"/>
                    </a:ext>
                  </a:extLst>
                </p14:cNvPr>
                <p14:cNvContentPartPr/>
                <p14:nvPr/>
              </p14:nvContentPartPr>
              <p14:xfrm>
                <a:off x="8255225" y="1878087"/>
                <a:ext cx="132120" cy="165600"/>
              </p14:xfrm>
            </p:contentPart>
          </mc:Choice>
          <mc:Fallback xmlns="">
            <p:pic>
              <p:nvPicPr>
                <p:cNvPr id="99" name="墨迹 98">
                  <a:extLst>
                    <a:ext uri="{FF2B5EF4-FFF2-40B4-BE49-F238E27FC236}">
                      <a16:creationId xmlns:a16="http://schemas.microsoft.com/office/drawing/2014/main" id="{22077B3C-77BB-0C59-CEA3-857A4A745C4C}"/>
                    </a:ext>
                  </a:extLst>
                </p:cNvPr>
                <p:cNvPicPr/>
                <p:nvPr/>
              </p:nvPicPr>
              <p:blipFill>
                <a:blip r:embed="rId131"/>
                <a:stretch>
                  <a:fillRect/>
                </a:stretch>
              </p:blipFill>
              <p:spPr>
                <a:xfrm>
                  <a:off x="8246585" y="1869447"/>
                  <a:ext cx="1497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7" name="墨迹 126">
                  <a:extLst>
                    <a:ext uri="{FF2B5EF4-FFF2-40B4-BE49-F238E27FC236}">
                      <a16:creationId xmlns:a16="http://schemas.microsoft.com/office/drawing/2014/main" id="{B72D100F-12D6-BCD5-B35E-3F422F04C562}"/>
                    </a:ext>
                  </a:extLst>
                </p14:cNvPr>
                <p14:cNvContentPartPr/>
                <p14:nvPr/>
              </p14:nvContentPartPr>
              <p14:xfrm>
                <a:off x="8469785" y="1975287"/>
                <a:ext cx="141840" cy="88200"/>
              </p14:xfrm>
            </p:contentPart>
          </mc:Choice>
          <mc:Fallback xmlns="">
            <p:pic>
              <p:nvPicPr>
                <p:cNvPr id="127" name="墨迹 126">
                  <a:extLst>
                    <a:ext uri="{FF2B5EF4-FFF2-40B4-BE49-F238E27FC236}">
                      <a16:creationId xmlns:a16="http://schemas.microsoft.com/office/drawing/2014/main" id="{B72D100F-12D6-BCD5-B35E-3F422F04C562}"/>
                    </a:ext>
                  </a:extLst>
                </p:cNvPr>
                <p:cNvPicPr/>
                <p:nvPr/>
              </p:nvPicPr>
              <p:blipFill>
                <a:blip r:embed="rId133"/>
                <a:stretch>
                  <a:fillRect/>
                </a:stretch>
              </p:blipFill>
              <p:spPr>
                <a:xfrm>
                  <a:off x="8461145" y="1966647"/>
                  <a:ext cx="159480" cy="105840"/>
                </a:xfrm>
                <a:prstGeom prst="rect">
                  <a:avLst/>
                </a:prstGeom>
              </p:spPr>
            </p:pic>
          </mc:Fallback>
        </mc:AlternateContent>
      </p:grpSp>
      <p:grpSp>
        <p:nvGrpSpPr>
          <p:cNvPr id="132" name="组合 131">
            <a:extLst>
              <a:ext uri="{FF2B5EF4-FFF2-40B4-BE49-F238E27FC236}">
                <a16:creationId xmlns:a16="http://schemas.microsoft.com/office/drawing/2014/main" id="{0BB5B740-079A-78EB-FCB8-5A1A1555396F}"/>
              </a:ext>
            </a:extLst>
          </p:cNvPr>
          <p:cNvGrpSpPr/>
          <p:nvPr/>
        </p:nvGrpSpPr>
        <p:grpSpPr>
          <a:xfrm>
            <a:off x="8586785" y="5580327"/>
            <a:ext cx="1236240" cy="418680"/>
            <a:chOff x="8586785" y="5580327"/>
            <a:chExt cx="1236240" cy="418680"/>
          </a:xfrm>
        </p:grpSpPr>
        <mc:AlternateContent xmlns:mc="http://schemas.openxmlformats.org/markup-compatibility/2006" xmlns:p14="http://schemas.microsoft.com/office/powerpoint/2010/main">
          <mc:Choice Requires="p14">
            <p:contentPart p14:bwMode="auto" r:id="rId134">
              <p14:nvContentPartPr>
                <p14:cNvPr id="122" name="墨迹 121">
                  <a:extLst>
                    <a:ext uri="{FF2B5EF4-FFF2-40B4-BE49-F238E27FC236}">
                      <a16:creationId xmlns:a16="http://schemas.microsoft.com/office/drawing/2014/main" id="{6CCB7690-4320-72C5-FDB9-D656CA13BAF0}"/>
                    </a:ext>
                  </a:extLst>
                </p14:cNvPr>
                <p14:cNvContentPartPr/>
                <p14:nvPr/>
              </p14:nvContentPartPr>
              <p14:xfrm>
                <a:off x="8595065" y="5685087"/>
                <a:ext cx="235440" cy="4320"/>
              </p14:xfrm>
            </p:contentPart>
          </mc:Choice>
          <mc:Fallback xmlns="">
            <p:pic>
              <p:nvPicPr>
                <p:cNvPr id="122" name="墨迹 121">
                  <a:extLst>
                    <a:ext uri="{FF2B5EF4-FFF2-40B4-BE49-F238E27FC236}">
                      <a16:creationId xmlns:a16="http://schemas.microsoft.com/office/drawing/2014/main" id="{6CCB7690-4320-72C5-FDB9-D656CA13BAF0}"/>
                    </a:ext>
                  </a:extLst>
                </p:cNvPr>
                <p:cNvPicPr/>
                <p:nvPr/>
              </p:nvPicPr>
              <p:blipFill>
                <a:blip r:embed="rId135"/>
                <a:stretch>
                  <a:fillRect/>
                </a:stretch>
              </p:blipFill>
              <p:spPr>
                <a:xfrm>
                  <a:off x="8586065" y="5676087"/>
                  <a:ext cx="253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3" name="墨迹 122">
                  <a:extLst>
                    <a:ext uri="{FF2B5EF4-FFF2-40B4-BE49-F238E27FC236}">
                      <a16:creationId xmlns:a16="http://schemas.microsoft.com/office/drawing/2014/main" id="{838483EC-ED23-86B8-351E-07CF36D840AC}"/>
                    </a:ext>
                  </a:extLst>
                </p14:cNvPr>
                <p14:cNvContentPartPr/>
                <p14:nvPr/>
              </p14:nvContentPartPr>
              <p14:xfrm>
                <a:off x="8586785" y="5768607"/>
                <a:ext cx="267480" cy="9360"/>
              </p14:xfrm>
            </p:contentPart>
          </mc:Choice>
          <mc:Fallback xmlns="">
            <p:pic>
              <p:nvPicPr>
                <p:cNvPr id="123" name="墨迹 122">
                  <a:extLst>
                    <a:ext uri="{FF2B5EF4-FFF2-40B4-BE49-F238E27FC236}">
                      <a16:creationId xmlns:a16="http://schemas.microsoft.com/office/drawing/2014/main" id="{838483EC-ED23-86B8-351E-07CF36D840AC}"/>
                    </a:ext>
                  </a:extLst>
                </p:cNvPr>
                <p:cNvPicPr/>
                <p:nvPr/>
              </p:nvPicPr>
              <p:blipFill>
                <a:blip r:embed="rId137"/>
                <a:stretch>
                  <a:fillRect/>
                </a:stretch>
              </p:blipFill>
              <p:spPr>
                <a:xfrm>
                  <a:off x="8577785" y="5759607"/>
                  <a:ext cx="2851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4" name="墨迹 123">
                  <a:extLst>
                    <a:ext uri="{FF2B5EF4-FFF2-40B4-BE49-F238E27FC236}">
                      <a16:creationId xmlns:a16="http://schemas.microsoft.com/office/drawing/2014/main" id="{E7E3644A-FFA7-F56D-EFC3-C5CC6C4F4BAA}"/>
                    </a:ext>
                  </a:extLst>
                </p14:cNvPr>
                <p14:cNvContentPartPr/>
                <p14:nvPr/>
              </p14:nvContentPartPr>
              <p14:xfrm>
                <a:off x="8993945" y="5580327"/>
                <a:ext cx="182520" cy="279720"/>
              </p14:xfrm>
            </p:contentPart>
          </mc:Choice>
          <mc:Fallback xmlns="">
            <p:pic>
              <p:nvPicPr>
                <p:cNvPr id="124" name="墨迹 123">
                  <a:extLst>
                    <a:ext uri="{FF2B5EF4-FFF2-40B4-BE49-F238E27FC236}">
                      <a16:creationId xmlns:a16="http://schemas.microsoft.com/office/drawing/2014/main" id="{E7E3644A-FFA7-F56D-EFC3-C5CC6C4F4BAA}"/>
                    </a:ext>
                  </a:extLst>
                </p:cNvPr>
                <p:cNvPicPr/>
                <p:nvPr/>
              </p:nvPicPr>
              <p:blipFill>
                <a:blip r:embed="rId139"/>
                <a:stretch>
                  <a:fillRect/>
                </a:stretch>
              </p:blipFill>
              <p:spPr>
                <a:xfrm>
                  <a:off x="8984945" y="5571327"/>
                  <a:ext cx="20016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5" name="墨迹 124">
                  <a:extLst>
                    <a:ext uri="{FF2B5EF4-FFF2-40B4-BE49-F238E27FC236}">
                      <a16:creationId xmlns:a16="http://schemas.microsoft.com/office/drawing/2014/main" id="{8C27135A-7101-7792-F6DC-3CDF9ADB5B3E}"/>
                    </a:ext>
                  </a:extLst>
                </p14:cNvPr>
                <p14:cNvContentPartPr/>
                <p14:nvPr/>
              </p14:nvContentPartPr>
              <p14:xfrm>
                <a:off x="9013025" y="5594007"/>
                <a:ext cx="222120" cy="273960"/>
              </p14:xfrm>
            </p:contentPart>
          </mc:Choice>
          <mc:Fallback xmlns="">
            <p:pic>
              <p:nvPicPr>
                <p:cNvPr id="125" name="墨迹 124">
                  <a:extLst>
                    <a:ext uri="{FF2B5EF4-FFF2-40B4-BE49-F238E27FC236}">
                      <a16:creationId xmlns:a16="http://schemas.microsoft.com/office/drawing/2014/main" id="{8C27135A-7101-7792-F6DC-3CDF9ADB5B3E}"/>
                    </a:ext>
                  </a:extLst>
                </p:cNvPr>
                <p:cNvPicPr/>
                <p:nvPr/>
              </p:nvPicPr>
              <p:blipFill>
                <a:blip r:embed="rId141"/>
                <a:stretch>
                  <a:fillRect/>
                </a:stretch>
              </p:blipFill>
              <p:spPr>
                <a:xfrm>
                  <a:off x="9004385" y="5585367"/>
                  <a:ext cx="2397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9" name="墨迹 128">
                  <a:extLst>
                    <a:ext uri="{FF2B5EF4-FFF2-40B4-BE49-F238E27FC236}">
                      <a16:creationId xmlns:a16="http://schemas.microsoft.com/office/drawing/2014/main" id="{B713DD4E-A2E5-1920-A523-1ADEEF2545BE}"/>
                    </a:ext>
                  </a:extLst>
                </p14:cNvPr>
                <p14:cNvContentPartPr/>
                <p14:nvPr/>
              </p14:nvContentPartPr>
              <p14:xfrm>
                <a:off x="9242705" y="5800647"/>
                <a:ext cx="134640" cy="80280"/>
              </p14:xfrm>
            </p:contentPart>
          </mc:Choice>
          <mc:Fallback xmlns="">
            <p:pic>
              <p:nvPicPr>
                <p:cNvPr id="129" name="墨迹 128">
                  <a:extLst>
                    <a:ext uri="{FF2B5EF4-FFF2-40B4-BE49-F238E27FC236}">
                      <a16:creationId xmlns:a16="http://schemas.microsoft.com/office/drawing/2014/main" id="{B713DD4E-A2E5-1920-A523-1ADEEF2545BE}"/>
                    </a:ext>
                  </a:extLst>
                </p:cNvPr>
                <p:cNvPicPr/>
                <p:nvPr/>
              </p:nvPicPr>
              <p:blipFill>
                <a:blip r:embed="rId143"/>
                <a:stretch>
                  <a:fillRect/>
                </a:stretch>
              </p:blipFill>
              <p:spPr>
                <a:xfrm>
                  <a:off x="9233705" y="5792007"/>
                  <a:ext cx="1522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0" name="墨迹 129">
                  <a:extLst>
                    <a:ext uri="{FF2B5EF4-FFF2-40B4-BE49-F238E27FC236}">
                      <a16:creationId xmlns:a16="http://schemas.microsoft.com/office/drawing/2014/main" id="{A15AF58F-E898-13E8-1864-995CC62EF3AA}"/>
                    </a:ext>
                  </a:extLst>
                </p14:cNvPr>
                <p14:cNvContentPartPr/>
                <p14:nvPr/>
              </p14:nvContentPartPr>
              <p14:xfrm>
                <a:off x="9319025" y="5586087"/>
                <a:ext cx="348840" cy="412920"/>
              </p14:xfrm>
            </p:contentPart>
          </mc:Choice>
          <mc:Fallback xmlns="">
            <p:pic>
              <p:nvPicPr>
                <p:cNvPr id="130" name="墨迹 129">
                  <a:extLst>
                    <a:ext uri="{FF2B5EF4-FFF2-40B4-BE49-F238E27FC236}">
                      <a16:creationId xmlns:a16="http://schemas.microsoft.com/office/drawing/2014/main" id="{A15AF58F-E898-13E8-1864-995CC62EF3AA}"/>
                    </a:ext>
                  </a:extLst>
                </p:cNvPr>
                <p:cNvPicPr/>
                <p:nvPr/>
              </p:nvPicPr>
              <p:blipFill>
                <a:blip r:embed="rId145"/>
                <a:stretch>
                  <a:fillRect/>
                </a:stretch>
              </p:blipFill>
              <p:spPr>
                <a:xfrm>
                  <a:off x="9310385" y="5577087"/>
                  <a:ext cx="36648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1" name="墨迹 130">
                  <a:extLst>
                    <a:ext uri="{FF2B5EF4-FFF2-40B4-BE49-F238E27FC236}">
                      <a16:creationId xmlns:a16="http://schemas.microsoft.com/office/drawing/2014/main" id="{F943BAB5-F803-7BC6-8252-BB8A3A4C55B7}"/>
                    </a:ext>
                  </a:extLst>
                </p14:cNvPr>
                <p14:cNvContentPartPr/>
                <p14:nvPr/>
              </p14:nvContentPartPr>
              <p14:xfrm>
                <a:off x="9657425" y="5768607"/>
                <a:ext cx="165600" cy="183960"/>
              </p14:xfrm>
            </p:contentPart>
          </mc:Choice>
          <mc:Fallback xmlns="">
            <p:pic>
              <p:nvPicPr>
                <p:cNvPr id="131" name="墨迹 130">
                  <a:extLst>
                    <a:ext uri="{FF2B5EF4-FFF2-40B4-BE49-F238E27FC236}">
                      <a16:creationId xmlns:a16="http://schemas.microsoft.com/office/drawing/2014/main" id="{F943BAB5-F803-7BC6-8252-BB8A3A4C55B7}"/>
                    </a:ext>
                  </a:extLst>
                </p:cNvPr>
                <p:cNvPicPr/>
                <p:nvPr/>
              </p:nvPicPr>
              <p:blipFill>
                <a:blip r:embed="rId147"/>
                <a:stretch>
                  <a:fillRect/>
                </a:stretch>
              </p:blipFill>
              <p:spPr>
                <a:xfrm>
                  <a:off x="9648425" y="5759607"/>
                  <a:ext cx="183240" cy="201600"/>
                </a:xfrm>
                <a:prstGeom prst="rect">
                  <a:avLst/>
                </a:prstGeom>
              </p:spPr>
            </p:pic>
          </mc:Fallback>
        </mc:AlternateContent>
      </p:grpSp>
    </p:spTree>
    <p:extLst>
      <p:ext uri="{BB962C8B-B14F-4D97-AF65-F5344CB8AC3E}">
        <p14:creationId xmlns:p14="http://schemas.microsoft.com/office/powerpoint/2010/main" val="2254317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E92DC7-40DE-8019-7DCE-E42B97031E9C}"/>
              </a:ext>
            </a:extLst>
          </p:cNvPr>
          <p:cNvSpPr>
            <a:spLocks noGrp="1"/>
          </p:cNvSpPr>
          <p:nvPr>
            <p:ph type="title"/>
          </p:nvPr>
        </p:nvSpPr>
        <p:spPr/>
        <p:txBody>
          <a:bodyPr/>
          <a:lstStyle/>
          <a:p>
            <a:r>
              <a:rPr lang="zh-CN" altLang="en-US" dirty="0"/>
              <a:t>运算顺序问题</a:t>
            </a:r>
          </a:p>
        </p:txBody>
      </p:sp>
      <p:sp>
        <p:nvSpPr>
          <p:cNvPr id="3" name="内容占位符 2">
            <a:extLst>
              <a:ext uri="{FF2B5EF4-FFF2-40B4-BE49-F238E27FC236}">
                <a16:creationId xmlns:a16="http://schemas.microsoft.com/office/drawing/2014/main" id="{583EF95D-3AB7-1DA7-0890-9BFD0128AE31}"/>
              </a:ext>
            </a:extLst>
          </p:cNvPr>
          <p:cNvSpPr>
            <a:spLocks noGrp="1"/>
          </p:cNvSpPr>
          <p:nvPr>
            <p:ph idx="1"/>
          </p:nvPr>
        </p:nvSpPr>
        <p:spPr>
          <a:xfrm>
            <a:off x="2589212" y="2269776"/>
            <a:ext cx="8915400" cy="4264028"/>
          </a:xfrm>
        </p:spPr>
        <p:txBody>
          <a:bodyPr>
            <a:normAutofit/>
          </a:bodyPr>
          <a:lstStyle/>
          <a:p>
            <a:r>
              <a:rPr lang="zh-CN" altLang="en-US" dirty="0"/>
              <a:t>坐标系运算不符合交换律，需要注意顺序</a:t>
            </a:r>
            <a:endParaRPr lang="en-US" altLang="zh-CN" dirty="0"/>
          </a:p>
          <a:p>
            <a:endParaRPr lang="en-US" altLang="zh-CN" dirty="0"/>
          </a:p>
          <a:p>
            <a:r>
              <a:rPr lang="zh-CN" altLang="en-US" dirty="0"/>
              <a:t>原则上不同类型的对象运算符合规则：</a:t>
            </a:r>
            <a:endParaRPr lang="en-US" altLang="zh-CN" dirty="0"/>
          </a:p>
          <a:p>
            <a:pPr marL="0" indent="0">
              <a:buNone/>
            </a:pPr>
            <a:r>
              <a:rPr lang="en-US" altLang="zh-CN" dirty="0"/>
              <a:t>	</a:t>
            </a:r>
            <a:r>
              <a:rPr lang="zh-CN" altLang="en-US" dirty="0"/>
              <a:t>这里：</a:t>
            </a:r>
            <a:endParaRPr lang="en-US" altLang="zh-CN" dirty="0"/>
          </a:p>
          <a:p>
            <a:pPr marL="0" indent="0">
              <a:buNone/>
            </a:pPr>
            <a:endParaRPr lang="en-US" altLang="zh-CN" dirty="0"/>
          </a:p>
          <a:p>
            <a:pPr marL="0" indent="0">
              <a:buNone/>
            </a:pPr>
            <a:endParaRPr lang="en-US" altLang="zh-CN" dirty="0"/>
          </a:p>
          <a:p>
            <a:pPr marL="0" indent="0">
              <a:buNone/>
            </a:pPr>
            <a:r>
              <a:rPr lang="en-US" altLang="zh-CN" dirty="0"/>
              <a:t>	</a:t>
            </a:r>
            <a:r>
              <a:rPr lang="zh-CN" altLang="en-US" dirty="0"/>
              <a:t>我们需要定义反向的乘除法运算：坐标系</a:t>
            </a:r>
            <a:r>
              <a:rPr lang="en-US" altLang="zh-CN" dirty="0"/>
              <a:t>C * </a:t>
            </a:r>
            <a:r>
              <a:rPr lang="zh-CN" altLang="en-US" dirty="0"/>
              <a:t>向量</a:t>
            </a:r>
            <a:r>
              <a:rPr lang="en-US" altLang="zh-CN" dirty="0"/>
              <a:t>V = </a:t>
            </a:r>
            <a:r>
              <a:rPr lang="zh-CN" altLang="en-US" dirty="0"/>
              <a:t>坐标系</a:t>
            </a:r>
            <a:r>
              <a:rPr lang="en-US" altLang="zh-CN" dirty="0"/>
              <a:t>C’,</a:t>
            </a:r>
            <a:r>
              <a:rPr lang="zh-CN" altLang="en-US" dirty="0"/>
              <a:t>在未来的四则运算章节有详细推导。</a:t>
            </a:r>
            <a:endParaRPr lang="en-US" altLang="zh-CN" dirty="0"/>
          </a:p>
          <a:p>
            <a:pPr marL="0" indent="0">
              <a:buNone/>
            </a:pPr>
            <a:r>
              <a:rPr lang="en-US" altLang="zh-CN" dirty="0"/>
              <a:t>		</a:t>
            </a:r>
            <a:r>
              <a:rPr lang="zh-CN" altLang="en-US" dirty="0"/>
              <a:t>坐标系</a:t>
            </a:r>
            <a:r>
              <a:rPr lang="en-US" altLang="zh-CN" dirty="0"/>
              <a:t>C *</a:t>
            </a:r>
            <a:r>
              <a:rPr lang="zh-CN" altLang="en-US" dirty="0"/>
              <a:t>向量</a:t>
            </a:r>
            <a:r>
              <a:rPr lang="en-US" altLang="zh-CN" dirty="0"/>
              <a:t>V</a:t>
            </a:r>
            <a:r>
              <a:rPr lang="zh-CN" altLang="en-US" dirty="0"/>
              <a:t> 实现为：坐标系的缩放</a:t>
            </a:r>
            <a:r>
              <a:rPr lang="en-US" altLang="zh-CN" dirty="0"/>
              <a:t>S*</a:t>
            </a:r>
            <a:r>
              <a:rPr lang="zh-CN" altLang="en-US" dirty="0"/>
              <a:t>向量</a:t>
            </a:r>
            <a:r>
              <a:rPr lang="en-US" altLang="zh-CN" dirty="0"/>
              <a:t>V</a:t>
            </a:r>
            <a:r>
              <a:rPr lang="zh-CN" altLang="en-US" dirty="0"/>
              <a:t>，其他不变：</a:t>
            </a:r>
            <a:endParaRPr lang="en-US" altLang="zh-CN" dirty="0"/>
          </a:p>
          <a:p>
            <a:pPr marL="0" indent="0">
              <a:buNone/>
            </a:pPr>
            <a:r>
              <a:rPr lang="en-US" altLang="zh-CN" dirty="0"/>
              <a:t>		C’ = {</a:t>
            </a:r>
            <a:r>
              <a:rPr lang="en-US" altLang="zh-CN" dirty="0" err="1"/>
              <a:t>C.u</a:t>
            </a:r>
            <a:r>
              <a:rPr lang="en-US" altLang="zh-CN" dirty="0"/>
              <a:t>, C.s * V, </a:t>
            </a:r>
            <a:r>
              <a:rPr lang="en-US" altLang="zh-CN" dirty="0" err="1"/>
              <a:t>C.o</a:t>
            </a:r>
            <a:r>
              <a:rPr lang="en-US" altLang="zh-CN" dirty="0"/>
              <a:t>}</a:t>
            </a:r>
          </a:p>
          <a:p>
            <a:pPr marL="0" indent="0">
              <a:buNone/>
            </a:pPr>
            <a:r>
              <a:rPr lang="en-US" altLang="zh-CN" dirty="0"/>
              <a:t>			</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3ABF4AC0-4B91-1ACC-E559-7B7225633B65}"/>
                  </a:ext>
                </a:extLst>
              </p14:cNvPr>
              <p14:cNvContentPartPr/>
              <p14:nvPr/>
            </p14:nvContentPartPr>
            <p14:xfrm>
              <a:off x="4056185" y="988887"/>
              <a:ext cx="1800" cy="360"/>
            </p14:xfrm>
          </p:contentPart>
        </mc:Choice>
        <mc:Fallback xmlns="">
          <p:pic>
            <p:nvPicPr>
              <p:cNvPr id="4" name="墨迹 3">
                <a:extLst>
                  <a:ext uri="{FF2B5EF4-FFF2-40B4-BE49-F238E27FC236}">
                    <a16:creationId xmlns:a16="http://schemas.microsoft.com/office/drawing/2014/main" id="{3ABF4AC0-4B91-1ACC-E559-7B7225633B65}"/>
                  </a:ext>
                </a:extLst>
              </p:cNvPr>
              <p:cNvPicPr/>
              <p:nvPr/>
            </p:nvPicPr>
            <p:blipFill>
              <a:blip r:embed="rId3"/>
              <a:stretch>
                <a:fillRect/>
              </a:stretch>
            </p:blipFill>
            <p:spPr>
              <a:xfrm>
                <a:off x="4047185" y="98024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3A16D872-D750-06CB-1590-197342F46838}"/>
                  </a:ext>
                </a:extLst>
              </p14:cNvPr>
              <p14:cNvContentPartPr/>
              <p14:nvPr/>
            </p14:nvContentPartPr>
            <p14:xfrm>
              <a:off x="3582425" y="1063767"/>
              <a:ext cx="360" cy="360"/>
            </p14:xfrm>
          </p:contentPart>
        </mc:Choice>
        <mc:Fallback xmlns="">
          <p:pic>
            <p:nvPicPr>
              <p:cNvPr id="5" name="墨迹 4">
                <a:extLst>
                  <a:ext uri="{FF2B5EF4-FFF2-40B4-BE49-F238E27FC236}">
                    <a16:creationId xmlns:a16="http://schemas.microsoft.com/office/drawing/2014/main" id="{3A16D872-D750-06CB-1590-197342F46838}"/>
                  </a:ext>
                </a:extLst>
              </p:cNvPr>
              <p:cNvPicPr/>
              <p:nvPr/>
            </p:nvPicPr>
            <p:blipFill>
              <a:blip r:embed="rId3"/>
              <a:stretch>
                <a:fillRect/>
              </a:stretch>
            </p:blipFill>
            <p:spPr>
              <a:xfrm>
                <a:off x="3573785" y="10547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43206206-02A8-9E9D-C41D-B0498157AD47}"/>
                  </a:ext>
                </a:extLst>
              </p14:cNvPr>
              <p14:cNvContentPartPr/>
              <p14:nvPr/>
            </p14:nvContentPartPr>
            <p14:xfrm>
              <a:off x="3291545" y="2725167"/>
              <a:ext cx="266400" cy="307440"/>
            </p14:xfrm>
          </p:contentPart>
        </mc:Choice>
        <mc:Fallback xmlns="">
          <p:pic>
            <p:nvPicPr>
              <p:cNvPr id="6" name="墨迹 5">
                <a:extLst>
                  <a:ext uri="{FF2B5EF4-FFF2-40B4-BE49-F238E27FC236}">
                    <a16:creationId xmlns:a16="http://schemas.microsoft.com/office/drawing/2014/main" id="{43206206-02A8-9E9D-C41D-B0498157AD47}"/>
                  </a:ext>
                </a:extLst>
              </p:cNvPr>
              <p:cNvPicPr/>
              <p:nvPr/>
            </p:nvPicPr>
            <p:blipFill>
              <a:blip r:embed="rId6"/>
              <a:stretch>
                <a:fillRect/>
              </a:stretch>
            </p:blipFill>
            <p:spPr>
              <a:xfrm>
                <a:off x="3282545" y="2716527"/>
                <a:ext cx="28404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墨迹 14">
                <a:extLst>
                  <a:ext uri="{FF2B5EF4-FFF2-40B4-BE49-F238E27FC236}">
                    <a16:creationId xmlns:a16="http://schemas.microsoft.com/office/drawing/2014/main" id="{A7046677-7A3C-3EC3-79C1-BB2E1F3AC37D}"/>
                  </a:ext>
                </a:extLst>
              </p14:cNvPr>
              <p14:cNvContentPartPr/>
              <p14:nvPr/>
            </p14:nvContentPartPr>
            <p14:xfrm>
              <a:off x="3765305" y="2827767"/>
              <a:ext cx="216000" cy="7920"/>
            </p14:xfrm>
          </p:contentPart>
        </mc:Choice>
        <mc:Fallback xmlns="">
          <p:pic>
            <p:nvPicPr>
              <p:cNvPr id="15" name="墨迹 14">
                <a:extLst>
                  <a:ext uri="{FF2B5EF4-FFF2-40B4-BE49-F238E27FC236}">
                    <a16:creationId xmlns:a16="http://schemas.microsoft.com/office/drawing/2014/main" id="{A7046677-7A3C-3EC3-79C1-BB2E1F3AC37D}"/>
                  </a:ext>
                </a:extLst>
              </p:cNvPr>
              <p:cNvPicPr/>
              <p:nvPr/>
            </p:nvPicPr>
            <p:blipFill>
              <a:blip r:embed="rId8"/>
              <a:stretch>
                <a:fillRect/>
              </a:stretch>
            </p:blipFill>
            <p:spPr>
              <a:xfrm>
                <a:off x="3756305" y="2818767"/>
                <a:ext cx="2336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墨迹 15">
                <a:extLst>
                  <a:ext uri="{FF2B5EF4-FFF2-40B4-BE49-F238E27FC236}">
                    <a16:creationId xmlns:a16="http://schemas.microsoft.com/office/drawing/2014/main" id="{F0815E92-27AC-AB40-5643-7BFBD4FDC4A3}"/>
                  </a:ext>
                </a:extLst>
              </p14:cNvPr>
              <p14:cNvContentPartPr/>
              <p14:nvPr/>
            </p14:nvContentPartPr>
            <p14:xfrm>
              <a:off x="3757025" y="2908407"/>
              <a:ext cx="233280" cy="9000"/>
            </p14:xfrm>
          </p:contentPart>
        </mc:Choice>
        <mc:Fallback xmlns="">
          <p:pic>
            <p:nvPicPr>
              <p:cNvPr id="16" name="墨迹 15">
                <a:extLst>
                  <a:ext uri="{FF2B5EF4-FFF2-40B4-BE49-F238E27FC236}">
                    <a16:creationId xmlns:a16="http://schemas.microsoft.com/office/drawing/2014/main" id="{F0815E92-27AC-AB40-5643-7BFBD4FDC4A3}"/>
                  </a:ext>
                </a:extLst>
              </p:cNvPr>
              <p:cNvPicPr/>
              <p:nvPr/>
            </p:nvPicPr>
            <p:blipFill>
              <a:blip r:embed="rId10"/>
              <a:stretch>
                <a:fillRect/>
              </a:stretch>
            </p:blipFill>
            <p:spPr>
              <a:xfrm>
                <a:off x="3748025" y="2899767"/>
                <a:ext cx="250920" cy="26640"/>
              </a:xfrm>
              <a:prstGeom prst="rect">
                <a:avLst/>
              </a:prstGeom>
            </p:spPr>
          </p:pic>
        </mc:Fallback>
      </mc:AlternateContent>
      <p:grpSp>
        <p:nvGrpSpPr>
          <p:cNvPr id="22" name="组合 21">
            <a:extLst>
              <a:ext uri="{FF2B5EF4-FFF2-40B4-BE49-F238E27FC236}">
                <a16:creationId xmlns:a16="http://schemas.microsoft.com/office/drawing/2014/main" id="{07E64AB5-1BF2-627E-6A3D-99E203D142FA}"/>
              </a:ext>
            </a:extLst>
          </p:cNvPr>
          <p:cNvGrpSpPr/>
          <p:nvPr/>
        </p:nvGrpSpPr>
        <p:grpSpPr>
          <a:xfrm>
            <a:off x="4222505" y="2756487"/>
            <a:ext cx="623880" cy="279720"/>
            <a:chOff x="4222505" y="2756487"/>
            <a:chExt cx="623880" cy="279720"/>
          </a:xfrm>
        </p:grpSpPr>
        <mc:AlternateContent xmlns:mc="http://schemas.openxmlformats.org/markup-compatibility/2006" xmlns:p14="http://schemas.microsoft.com/office/powerpoint/2010/main">
          <mc:Choice Requires="p14">
            <p:contentPart p14:bwMode="auto" r:id="rId11">
              <p14:nvContentPartPr>
                <p14:cNvPr id="17" name="墨迹 16">
                  <a:extLst>
                    <a:ext uri="{FF2B5EF4-FFF2-40B4-BE49-F238E27FC236}">
                      <a16:creationId xmlns:a16="http://schemas.microsoft.com/office/drawing/2014/main" id="{6D05960E-02FA-63C2-EC2D-5994E353D330}"/>
                    </a:ext>
                  </a:extLst>
                </p14:cNvPr>
                <p14:cNvContentPartPr/>
                <p14:nvPr/>
              </p14:nvContentPartPr>
              <p14:xfrm>
                <a:off x="4222505" y="2756487"/>
                <a:ext cx="206280" cy="279000"/>
              </p14:xfrm>
            </p:contentPart>
          </mc:Choice>
          <mc:Fallback xmlns="">
            <p:pic>
              <p:nvPicPr>
                <p:cNvPr id="17" name="墨迹 16">
                  <a:extLst>
                    <a:ext uri="{FF2B5EF4-FFF2-40B4-BE49-F238E27FC236}">
                      <a16:creationId xmlns:a16="http://schemas.microsoft.com/office/drawing/2014/main" id="{6D05960E-02FA-63C2-EC2D-5994E353D330}"/>
                    </a:ext>
                  </a:extLst>
                </p:cNvPr>
                <p:cNvPicPr/>
                <p:nvPr/>
              </p:nvPicPr>
              <p:blipFill>
                <a:blip r:embed="rId12"/>
                <a:stretch>
                  <a:fillRect/>
                </a:stretch>
              </p:blipFill>
              <p:spPr>
                <a:xfrm>
                  <a:off x="4213505" y="2747847"/>
                  <a:ext cx="22392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8" name="墨迹 17">
                  <a:extLst>
                    <a:ext uri="{FF2B5EF4-FFF2-40B4-BE49-F238E27FC236}">
                      <a16:creationId xmlns:a16="http://schemas.microsoft.com/office/drawing/2014/main" id="{F26CD413-B50A-F47B-E953-EB6A06026711}"/>
                    </a:ext>
                  </a:extLst>
                </p14:cNvPr>
                <p14:cNvContentPartPr/>
                <p14:nvPr/>
              </p14:nvContentPartPr>
              <p14:xfrm>
                <a:off x="4488545" y="2842527"/>
                <a:ext cx="360" cy="360"/>
              </p14:xfrm>
            </p:contentPart>
          </mc:Choice>
          <mc:Fallback xmlns="">
            <p:pic>
              <p:nvPicPr>
                <p:cNvPr id="18" name="墨迹 17">
                  <a:extLst>
                    <a:ext uri="{FF2B5EF4-FFF2-40B4-BE49-F238E27FC236}">
                      <a16:creationId xmlns:a16="http://schemas.microsoft.com/office/drawing/2014/main" id="{F26CD413-B50A-F47B-E953-EB6A06026711}"/>
                    </a:ext>
                  </a:extLst>
                </p:cNvPr>
                <p:cNvPicPr/>
                <p:nvPr/>
              </p:nvPicPr>
              <p:blipFill>
                <a:blip r:embed="rId3"/>
                <a:stretch>
                  <a:fillRect/>
                </a:stretch>
              </p:blipFill>
              <p:spPr>
                <a:xfrm>
                  <a:off x="4479905" y="28338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墨迹 19">
                  <a:extLst>
                    <a:ext uri="{FF2B5EF4-FFF2-40B4-BE49-F238E27FC236}">
                      <a16:creationId xmlns:a16="http://schemas.microsoft.com/office/drawing/2014/main" id="{BEB68789-2A00-EEC4-FBF0-F7887E1A0B0E}"/>
                    </a:ext>
                  </a:extLst>
                </p14:cNvPr>
                <p14:cNvContentPartPr/>
                <p14:nvPr/>
              </p14:nvContentPartPr>
              <p14:xfrm>
                <a:off x="4644425" y="2800407"/>
                <a:ext cx="201960" cy="168480"/>
              </p14:xfrm>
            </p:contentPart>
          </mc:Choice>
          <mc:Fallback xmlns="">
            <p:pic>
              <p:nvPicPr>
                <p:cNvPr id="20" name="墨迹 19">
                  <a:extLst>
                    <a:ext uri="{FF2B5EF4-FFF2-40B4-BE49-F238E27FC236}">
                      <a16:creationId xmlns:a16="http://schemas.microsoft.com/office/drawing/2014/main" id="{BEB68789-2A00-EEC4-FBF0-F7887E1A0B0E}"/>
                    </a:ext>
                  </a:extLst>
                </p:cNvPr>
                <p:cNvPicPr/>
                <p:nvPr/>
              </p:nvPicPr>
              <p:blipFill>
                <a:blip r:embed="rId15"/>
                <a:stretch>
                  <a:fillRect/>
                </a:stretch>
              </p:blipFill>
              <p:spPr>
                <a:xfrm>
                  <a:off x="4635425" y="2791407"/>
                  <a:ext cx="21960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墨迹 20">
                  <a:extLst>
                    <a:ext uri="{FF2B5EF4-FFF2-40B4-BE49-F238E27FC236}">
                      <a16:creationId xmlns:a16="http://schemas.microsoft.com/office/drawing/2014/main" id="{275C6BC6-EAB2-CA97-DBF6-1301F40F9C97}"/>
                    </a:ext>
                  </a:extLst>
                </p14:cNvPr>
                <p14:cNvContentPartPr/>
                <p14:nvPr/>
              </p14:nvContentPartPr>
              <p14:xfrm>
                <a:off x="4379825" y="2958807"/>
                <a:ext cx="51120" cy="77400"/>
              </p14:xfrm>
            </p:contentPart>
          </mc:Choice>
          <mc:Fallback xmlns="">
            <p:pic>
              <p:nvPicPr>
                <p:cNvPr id="21" name="墨迹 20">
                  <a:extLst>
                    <a:ext uri="{FF2B5EF4-FFF2-40B4-BE49-F238E27FC236}">
                      <a16:creationId xmlns:a16="http://schemas.microsoft.com/office/drawing/2014/main" id="{275C6BC6-EAB2-CA97-DBF6-1301F40F9C97}"/>
                    </a:ext>
                  </a:extLst>
                </p:cNvPr>
                <p:cNvPicPr/>
                <p:nvPr/>
              </p:nvPicPr>
              <p:blipFill>
                <a:blip r:embed="rId17"/>
                <a:stretch>
                  <a:fillRect/>
                </a:stretch>
              </p:blipFill>
              <p:spPr>
                <a:xfrm>
                  <a:off x="4370825" y="2949807"/>
                  <a:ext cx="68760" cy="95040"/>
                </a:xfrm>
                <a:prstGeom prst="rect">
                  <a:avLst/>
                </a:prstGeom>
              </p:spPr>
            </p:pic>
          </mc:Fallback>
        </mc:AlternateContent>
      </p:grpSp>
      <p:grpSp>
        <p:nvGrpSpPr>
          <p:cNvPr id="32" name="组合 31">
            <a:extLst>
              <a:ext uri="{FF2B5EF4-FFF2-40B4-BE49-F238E27FC236}">
                <a16:creationId xmlns:a16="http://schemas.microsoft.com/office/drawing/2014/main" id="{53B35345-8BDB-7D65-D99C-DC32CB11F6A1}"/>
              </a:ext>
            </a:extLst>
          </p:cNvPr>
          <p:cNvGrpSpPr/>
          <p:nvPr/>
        </p:nvGrpSpPr>
        <p:grpSpPr>
          <a:xfrm>
            <a:off x="5028905" y="2756847"/>
            <a:ext cx="257760" cy="250920"/>
            <a:chOff x="5028905" y="2756847"/>
            <a:chExt cx="257760" cy="250920"/>
          </a:xfrm>
        </p:grpSpPr>
        <mc:AlternateContent xmlns:mc="http://schemas.openxmlformats.org/markup-compatibility/2006" xmlns:p14="http://schemas.microsoft.com/office/powerpoint/2010/main">
          <mc:Choice Requires="p14">
            <p:contentPart p14:bwMode="auto" r:id="rId18">
              <p14:nvContentPartPr>
                <p14:cNvPr id="24" name="墨迹 23">
                  <a:extLst>
                    <a:ext uri="{FF2B5EF4-FFF2-40B4-BE49-F238E27FC236}">
                      <a16:creationId xmlns:a16="http://schemas.microsoft.com/office/drawing/2014/main" id="{B862C389-B301-F531-E818-D9D0B142764E}"/>
                    </a:ext>
                  </a:extLst>
                </p14:cNvPr>
                <p14:cNvContentPartPr/>
                <p14:nvPr/>
              </p14:nvContentPartPr>
              <p14:xfrm>
                <a:off x="5045465" y="2840367"/>
                <a:ext cx="241200" cy="11880"/>
              </p14:xfrm>
            </p:contentPart>
          </mc:Choice>
          <mc:Fallback xmlns="">
            <p:pic>
              <p:nvPicPr>
                <p:cNvPr id="24" name="墨迹 23">
                  <a:extLst>
                    <a:ext uri="{FF2B5EF4-FFF2-40B4-BE49-F238E27FC236}">
                      <a16:creationId xmlns:a16="http://schemas.microsoft.com/office/drawing/2014/main" id="{B862C389-B301-F531-E818-D9D0B142764E}"/>
                    </a:ext>
                  </a:extLst>
                </p:cNvPr>
                <p:cNvPicPr/>
                <p:nvPr/>
              </p:nvPicPr>
              <p:blipFill>
                <a:blip r:embed="rId19"/>
                <a:stretch>
                  <a:fillRect/>
                </a:stretch>
              </p:blipFill>
              <p:spPr>
                <a:xfrm>
                  <a:off x="5036465" y="2831367"/>
                  <a:ext cx="2588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墨迹 24">
                  <a:extLst>
                    <a:ext uri="{FF2B5EF4-FFF2-40B4-BE49-F238E27FC236}">
                      <a16:creationId xmlns:a16="http://schemas.microsoft.com/office/drawing/2014/main" id="{9B0C6B86-0092-B3CD-F2CC-26ACF0250BBD}"/>
                    </a:ext>
                  </a:extLst>
                </p14:cNvPr>
                <p14:cNvContentPartPr/>
                <p14:nvPr/>
              </p14:nvContentPartPr>
              <p14:xfrm>
                <a:off x="5028905" y="2917407"/>
                <a:ext cx="227520" cy="360"/>
              </p14:xfrm>
            </p:contentPart>
          </mc:Choice>
          <mc:Fallback xmlns="">
            <p:pic>
              <p:nvPicPr>
                <p:cNvPr id="25" name="墨迹 24">
                  <a:extLst>
                    <a:ext uri="{FF2B5EF4-FFF2-40B4-BE49-F238E27FC236}">
                      <a16:creationId xmlns:a16="http://schemas.microsoft.com/office/drawing/2014/main" id="{9B0C6B86-0092-B3CD-F2CC-26ACF0250BBD}"/>
                    </a:ext>
                  </a:extLst>
                </p:cNvPr>
                <p:cNvPicPr/>
                <p:nvPr/>
              </p:nvPicPr>
              <p:blipFill>
                <a:blip r:embed="rId21"/>
                <a:stretch>
                  <a:fillRect/>
                </a:stretch>
              </p:blipFill>
              <p:spPr>
                <a:xfrm>
                  <a:off x="5020265" y="2908407"/>
                  <a:ext cx="245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墨迹 25">
                  <a:extLst>
                    <a:ext uri="{FF2B5EF4-FFF2-40B4-BE49-F238E27FC236}">
                      <a16:creationId xmlns:a16="http://schemas.microsoft.com/office/drawing/2014/main" id="{3A7DF9F7-B36E-4FBD-2A1C-764CC0113B7A}"/>
                    </a:ext>
                  </a:extLst>
                </p14:cNvPr>
                <p14:cNvContentPartPr/>
                <p14:nvPr/>
              </p14:nvContentPartPr>
              <p14:xfrm>
                <a:off x="5079665" y="2756847"/>
                <a:ext cx="115920" cy="250920"/>
              </p14:xfrm>
            </p:contentPart>
          </mc:Choice>
          <mc:Fallback xmlns="">
            <p:pic>
              <p:nvPicPr>
                <p:cNvPr id="26" name="墨迹 25">
                  <a:extLst>
                    <a:ext uri="{FF2B5EF4-FFF2-40B4-BE49-F238E27FC236}">
                      <a16:creationId xmlns:a16="http://schemas.microsoft.com/office/drawing/2014/main" id="{3A7DF9F7-B36E-4FBD-2A1C-764CC0113B7A}"/>
                    </a:ext>
                  </a:extLst>
                </p:cNvPr>
                <p:cNvPicPr/>
                <p:nvPr/>
              </p:nvPicPr>
              <p:blipFill>
                <a:blip r:embed="rId23"/>
                <a:stretch>
                  <a:fillRect/>
                </a:stretch>
              </p:blipFill>
              <p:spPr>
                <a:xfrm>
                  <a:off x="5071025" y="2748207"/>
                  <a:ext cx="133560" cy="268560"/>
                </a:xfrm>
                <a:prstGeom prst="rect">
                  <a:avLst/>
                </a:prstGeom>
              </p:spPr>
            </p:pic>
          </mc:Fallback>
        </mc:AlternateContent>
      </p:grpSp>
      <p:grpSp>
        <p:nvGrpSpPr>
          <p:cNvPr id="31" name="组合 30">
            <a:extLst>
              <a:ext uri="{FF2B5EF4-FFF2-40B4-BE49-F238E27FC236}">
                <a16:creationId xmlns:a16="http://schemas.microsoft.com/office/drawing/2014/main" id="{FA13C839-DB92-3724-8EE1-0FCDC249C32C}"/>
              </a:ext>
            </a:extLst>
          </p:cNvPr>
          <p:cNvGrpSpPr/>
          <p:nvPr/>
        </p:nvGrpSpPr>
        <p:grpSpPr>
          <a:xfrm>
            <a:off x="5460545" y="2714007"/>
            <a:ext cx="698040" cy="379800"/>
            <a:chOff x="5460545" y="2714007"/>
            <a:chExt cx="698040" cy="379800"/>
          </a:xfrm>
        </p:grpSpPr>
        <mc:AlternateContent xmlns:mc="http://schemas.openxmlformats.org/markup-compatibility/2006" xmlns:p14="http://schemas.microsoft.com/office/powerpoint/2010/main">
          <mc:Choice Requires="p14">
            <p:contentPart p14:bwMode="auto" r:id="rId24">
              <p14:nvContentPartPr>
                <p14:cNvPr id="27" name="墨迹 26">
                  <a:extLst>
                    <a:ext uri="{FF2B5EF4-FFF2-40B4-BE49-F238E27FC236}">
                      <a16:creationId xmlns:a16="http://schemas.microsoft.com/office/drawing/2014/main" id="{68430A67-75F1-F8D8-1C32-70140A248E40}"/>
                    </a:ext>
                  </a:extLst>
                </p14:cNvPr>
                <p14:cNvContentPartPr/>
                <p14:nvPr/>
              </p14:nvContentPartPr>
              <p14:xfrm>
                <a:off x="5460545" y="2761167"/>
                <a:ext cx="221760" cy="332640"/>
              </p14:xfrm>
            </p:contentPart>
          </mc:Choice>
          <mc:Fallback xmlns="">
            <p:pic>
              <p:nvPicPr>
                <p:cNvPr id="27" name="墨迹 26">
                  <a:extLst>
                    <a:ext uri="{FF2B5EF4-FFF2-40B4-BE49-F238E27FC236}">
                      <a16:creationId xmlns:a16="http://schemas.microsoft.com/office/drawing/2014/main" id="{68430A67-75F1-F8D8-1C32-70140A248E40}"/>
                    </a:ext>
                  </a:extLst>
                </p:cNvPr>
                <p:cNvPicPr/>
                <p:nvPr/>
              </p:nvPicPr>
              <p:blipFill>
                <a:blip r:embed="rId25"/>
                <a:stretch>
                  <a:fillRect/>
                </a:stretch>
              </p:blipFill>
              <p:spPr>
                <a:xfrm>
                  <a:off x="5451545" y="2752527"/>
                  <a:ext cx="2394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墨迹 27">
                  <a:extLst>
                    <a:ext uri="{FF2B5EF4-FFF2-40B4-BE49-F238E27FC236}">
                      <a16:creationId xmlns:a16="http://schemas.microsoft.com/office/drawing/2014/main" id="{4DD3F2C3-A717-1623-8335-FA6C7250B70F}"/>
                    </a:ext>
                  </a:extLst>
                </p14:cNvPr>
                <p14:cNvContentPartPr/>
                <p14:nvPr/>
              </p14:nvContentPartPr>
              <p14:xfrm>
                <a:off x="5727305" y="2882847"/>
                <a:ext cx="1800" cy="1800"/>
              </p14:xfrm>
            </p:contentPart>
          </mc:Choice>
          <mc:Fallback xmlns="">
            <p:pic>
              <p:nvPicPr>
                <p:cNvPr id="28" name="墨迹 27">
                  <a:extLst>
                    <a:ext uri="{FF2B5EF4-FFF2-40B4-BE49-F238E27FC236}">
                      <a16:creationId xmlns:a16="http://schemas.microsoft.com/office/drawing/2014/main" id="{4DD3F2C3-A717-1623-8335-FA6C7250B70F}"/>
                    </a:ext>
                  </a:extLst>
                </p:cNvPr>
                <p:cNvPicPr/>
                <p:nvPr/>
              </p:nvPicPr>
              <p:blipFill>
                <a:blip r:embed="rId3"/>
                <a:stretch>
                  <a:fillRect/>
                </a:stretch>
              </p:blipFill>
              <p:spPr>
                <a:xfrm>
                  <a:off x="5718305" y="2874207"/>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9" name="墨迹 28">
                  <a:extLst>
                    <a:ext uri="{FF2B5EF4-FFF2-40B4-BE49-F238E27FC236}">
                      <a16:creationId xmlns:a16="http://schemas.microsoft.com/office/drawing/2014/main" id="{88B36B0B-748D-A14D-703B-AF3E8C12BF73}"/>
                    </a:ext>
                  </a:extLst>
                </p14:cNvPr>
                <p14:cNvContentPartPr/>
                <p14:nvPr/>
              </p14:nvContentPartPr>
              <p14:xfrm>
                <a:off x="5884985" y="2714007"/>
                <a:ext cx="212760" cy="295200"/>
              </p14:xfrm>
            </p:contentPart>
          </mc:Choice>
          <mc:Fallback xmlns="">
            <p:pic>
              <p:nvPicPr>
                <p:cNvPr id="29" name="墨迹 28">
                  <a:extLst>
                    <a:ext uri="{FF2B5EF4-FFF2-40B4-BE49-F238E27FC236}">
                      <a16:creationId xmlns:a16="http://schemas.microsoft.com/office/drawing/2014/main" id="{88B36B0B-748D-A14D-703B-AF3E8C12BF73}"/>
                    </a:ext>
                  </a:extLst>
                </p:cNvPr>
                <p:cNvPicPr/>
                <p:nvPr/>
              </p:nvPicPr>
              <p:blipFill>
                <a:blip r:embed="rId28"/>
                <a:stretch>
                  <a:fillRect/>
                </a:stretch>
              </p:blipFill>
              <p:spPr>
                <a:xfrm>
                  <a:off x="5876345" y="2705007"/>
                  <a:ext cx="2304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墨迹 29">
                  <a:extLst>
                    <a:ext uri="{FF2B5EF4-FFF2-40B4-BE49-F238E27FC236}">
                      <a16:creationId xmlns:a16="http://schemas.microsoft.com/office/drawing/2014/main" id="{1B189C3F-8EF5-B01E-F65A-3459CFC1DB99}"/>
                    </a:ext>
                  </a:extLst>
                </p14:cNvPr>
                <p14:cNvContentPartPr/>
                <p14:nvPr/>
              </p14:nvContentPartPr>
              <p14:xfrm>
                <a:off x="6057425" y="2950527"/>
                <a:ext cx="101160" cy="126000"/>
              </p14:xfrm>
            </p:contentPart>
          </mc:Choice>
          <mc:Fallback xmlns="">
            <p:pic>
              <p:nvPicPr>
                <p:cNvPr id="30" name="墨迹 29">
                  <a:extLst>
                    <a:ext uri="{FF2B5EF4-FFF2-40B4-BE49-F238E27FC236}">
                      <a16:creationId xmlns:a16="http://schemas.microsoft.com/office/drawing/2014/main" id="{1B189C3F-8EF5-B01E-F65A-3459CFC1DB99}"/>
                    </a:ext>
                  </a:extLst>
                </p:cNvPr>
                <p:cNvPicPr/>
                <p:nvPr/>
              </p:nvPicPr>
              <p:blipFill>
                <a:blip r:embed="rId30"/>
                <a:stretch>
                  <a:fillRect/>
                </a:stretch>
              </p:blipFill>
              <p:spPr>
                <a:xfrm>
                  <a:off x="6048785" y="2941887"/>
                  <a:ext cx="118800" cy="143640"/>
                </a:xfrm>
                <a:prstGeom prst="rect">
                  <a:avLst/>
                </a:prstGeom>
              </p:spPr>
            </p:pic>
          </mc:Fallback>
        </mc:AlternateContent>
      </p:grpSp>
      <p:grpSp>
        <p:nvGrpSpPr>
          <p:cNvPr id="44" name="组合 43">
            <a:extLst>
              <a:ext uri="{FF2B5EF4-FFF2-40B4-BE49-F238E27FC236}">
                <a16:creationId xmlns:a16="http://schemas.microsoft.com/office/drawing/2014/main" id="{AF5F8F12-4AFB-F3F6-EDC7-B350AAA22940}"/>
              </a:ext>
            </a:extLst>
          </p:cNvPr>
          <p:cNvGrpSpPr/>
          <p:nvPr/>
        </p:nvGrpSpPr>
        <p:grpSpPr>
          <a:xfrm>
            <a:off x="6912065" y="3100287"/>
            <a:ext cx="669240" cy="398520"/>
            <a:chOff x="6912065" y="3100287"/>
            <a:chExt cx="669240" cy="398520"/>
          </a:xfrm>
        </p:grpSpPr>
        <mc:AlternateContent xmlns:mc="http://schemas.openxmlformats.org/markup-compatibility/2006" xmlns:p14="http://schemas.microsoft.com/office/powerpoint/2010/main">
          <mc:Choice Requires="p14">
            <p:contentPart p14:bwMode="auto" r:id="rId31">
              <p14:nvContentPartPr>
                <p14:cNvPr id="33" name="墨迹 32">
                  <a:extLst>
                    <a:ext uri="{FF2B5EF4-FFF2-40B4-BE49-F238E27FC236}">
                      <a16:creationId xmlns:a16="http://schemas.microsoft.com/office/drawing/2014/main" id="{E275CD1D-6287-BDD3-A83D-5C24A777441A}"/>
                    </a:ext>
                  </a:extLst>
                </p14:cNvPr>
                <p14:cNvContentPartPr/>
                <p14:nvPr/>
              </p14:nvContentPartPr>
              <p14:xfrm>
                <a:off x="6912065" y="3142047"/>
                <a:ext cx="232200" cy="356760"/>
              </p14:xfrm>
            </p:contentPart>
          </mc:Choice>
          <mc:Fallback xmlns="">
            <p:pic>
              <p:nvPicPr>
                <p:cNvPr id="33" name="墨迹 32">
                  <a:extLst>
                    <a:ext uri="{FF2B5EF4-FFF2-40B4-BE49-F238E27FC236}">
                      <a16:creationId xmlns:a16="http://schemas.microsoft.com/office/drawing/2014/main" id="{E275CD1D-6287-BDD3-A83D-5C24A777441A}"/>
                    </a:ext>
                  </a:extLst>
                </p:cNvPr>
                <p:cNvPicPr/>
                <p:nvPr/>
              </p:nvPicPr>
              <p:blipFill>
                <a:blip r:embed="rId32"/>
                <a:stretch>
                  <a:fillRect/>
                </a:stretch>
              </p:blipFill>
              <p:spPr>
                <a:xfrm>
                  <a:off x="6903065" y="3133047"/>
                  <a:ext cx="2498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 name="墨迹 33">
                  <a:extLst>
                    <a:ext uri="{FF2B5EF4-FFF2-40B4-BE49-F238E27FC236}">
                      <a16:creationId xmlns:a16="http://schemas.microsoft.com/office/drawing/2014/main" id="{B9AFF254-31FC-8E6E-71E9-1E2FF2DDF767}"/>
                    </a:ext>
                  </a:extLst>
                </p14:cNvPr>
                <p14:cNvContentPartPr/>
                <p14:nvPr/>
              </p14:nvContentPartPr>
              <p14:xfrm>
                <a:off x="6929705" y="3158607"/>
                <a:ext cx="177480" cy="314640"/>
              </p14:xfrm>
            </p:contentPart>
          </mc:Choice>
          <mc:Fallback xmlns="">
            <p:pic>
              <p:nvPicPr>
                <p:cNvPr id="34" name="墨迹 33">
                  <a:extLst>
                    <a:ext uri="{FF2B5EF4-FFF2-40B4-BE49-F238E27FC236}">
                      <a16:creationId xmlns:a16="http://schemas.microsoft.com/office/drawing/2014/main" id="{B9AFF254-31FC-8E6E-71E9-1E2FF2DDF767}"/>
                    </a:ext>
                  </a:extLst>
                </p:cNvPr>
                <p:cNvPicPr/>
                <p:nvPr/>
              </p:nvPicPr>
              <p:blipFill>
                <a:blip r:embed="rId34"/>
                <a:stretch>
                  <a:fillRect/>
                </a:stretch>
              </p:blipFill>
              <p:spPr>
                <a:xfrm>
                  <a:off x="6920705" y="3149607"/>
                  <a:ext cx="1951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 name="墨迹 34">
                  <a:extLst>
                    <a:ext uri="{FF2B5EF4-FFF2-40B4-BE49-F238E27FC236}">
                      <a16:creationId xmlns:a16="http://schemas.microsoft.com/office/drawing/2014/main" id="{699CCF06-024F-7547-8E58-FAF6DD0C1DAF}"/>
                    </a:ext>
                  </a:extLst>
                </p14:cNvPr>
                <p14:cNvContentPartPr/>
                <p14:nvPr/>
              </p14:nvContentPartPr>
              <p14:xfrm>
                <a:off x="7231745" y="3250047"/>
                <a:ext cx="1800" cy="360"/>
              </p14:xfrm>
            </p:contentPart>
          </mc:Choice>
          <mc:Fallback xmlns="">
            <p:pic>
              <p:nvPicPr>
                <p:cNvPr id="35" name="墨迹 34">
                  <a:extLst>
                    <a:ext uri="{FF2B5EF4-FFF2-40B4-BE49-F238E27FC236}">
                      <a16:creationId xmlns:a16="http://schemas.microsoft.com/office/drawing/2014/main" id="{699CCF06-024F-7547-8E58-FAF6DD0C1DAF}"/>
                    </a:ext>
                  </a:extLst>
                </p:cNvPr>
                <p:cNvPicPr/>
                <p:nvPr/>
              </p:nvPicPr>
              <p:blipFill>
                <a:blip r:embed="rId3"/>
                <a:stretch>
                  <a:fillRect/>
                </a:stretch>
              </p:blipFill>
              <p:spPr>
                <a:xfrm>
                  <a:off x="7223105" y="324104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 name="墨迹 35">
                  <a:extLst>
                    <a:ext uri="{FF2B5EF4-FFF2-40B4-BE49-F238E27FC236}">
                      <a16:creationId xmlns:a16="http://schemas.microsoft.com/office/drawing/2014/main" id="{E2C5A3D9-6F54-7376-C15F-1AE7562952EA}"/>
                    </a:ext>
                  </a:extLst>
                </p14:cNvPr>
                <p14:cNvContentPartPr/>
                <p14:nvPr/>
              </p14:nvContentPartPr>
              <p14:xfrm>
                <a:off x="7331465" y="3100287"/>
                <a:ext cx="115560" cy="148320"/>
              </p14:xfrm>
            </p:contentPart>
          </mc:Choice>
          <mc:Fallback xmlns="">
            <p:pic>
              <p:nvPicPr>
                <p:cNvPr id="36" name="墨迹 35">
                  <a:extLst>
                    <a:ext uri="{FF2B5EF4-FFF2-40B4-BE49-F238E27FC236}">
                      <a16:creationId xmlns:a16="http://schemas.microsoft.com/office/drawing/2014/main" id="{E2C5A3D9-6F54-7376-C15F-1AE7562952EA}"/>
                    </a:ext>
                  </a:extLst>
                </p:cNvPr>
                <p:cNvPicPr/>
                <p:nvPr/>
              </p:nvPicPr>
              <p:blipFill>
                <a:blip r:embed="rId37"/>
                <a:stretch>
                  <a:fillRect/>
                </a:stretch>
              </p:blipFill>
              <p:spPr>
                <a:xfrm>
                  <a:off x="7322825" y="3091647"/>
                  <a:ext cx="1332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7" name="墨迹 36">
                  <a:extLst>
                    <a:ext uri="{FF2B5EF4-FFF2-40B4-BE49-F238E27FC236}">
                      <a16:creationId xmlns:a16="http://schemas.microsoft.com/office/drawing/2014/main" id="{AACA2678-94E4-CA7A-A604-07115EAC98B4}"/>
                    </a:ext>
                  </a:extLst>
                </p14:cNvPr>
                <p14:cNvContentPartPr/>
                <p14:nvPr/>
              </p14:nvContentPartPr>
              <p14:xfrm>
                <a:off x="7412465" y="3105327"/>
                <a:ext cx="168840" cy="370080"/>
              </p14:xfrm>
            </p:contentPart>
          </mc:Choice>
          <mc:Fallback xmlns="">
            <p:pic>
              <p:nvPicPr>
                <p:cNvPr id="37" name="墨迹 36">
                  <a:extLst>
                    <a:ext uri="{FF2B5EF4-FFF2-40B4-BE49-F238E27FC236}">
                      <a16:creationId xmlns:a16="http://schemas.microsoft.com/office/drawing/2014/main" id="{AACA2678-94E4-CA7A-A604-07115EAC98B4}"/>
                    </a:ext>
                  </a:extLst>
                </p:cNvPr>
                <p:cNvPicPr/>
                <p:nvPr/>
              </p:nvPicPr>
              <p:blipFill>
                <a:blip r:embed="rId39"/>
                <a:stretch>
                  <a:fillRect/>
                </a:stretch>
              </p:blipFill>
              <p:spPr>
                <a:xfrm>
                  <a:off x="7403465" y="3096687"/>
                  <a:ext cx="186480" cy="387720"/>
                </a:xfrm>
                <a:prstGeom prst="rect">
                  <a:avLst/>
                </a:prstGeom>
              </p:spPr>
            </p:pic>
          </mc:Fallback>
        </mc:AlternateContent>
      </p:grpSp>
      <p:grpSp>
        <p:nvGrpSpPr>
          <p:cNvPr id="43" name="组合 42">
            <a:extLst>
              <a:ext uri="{FF2B5EF4-FFF2-40B4-BE49-F238E27FC236}">
                <a16:creationId xmlns:a16="http://schemas.microsoft.com/office/drawing/2014/main" id="{2C38F5C5-05CC-BF0C-FF3D-29D79BCF1A5A}"/>
              </a:ext>
            </a:extLst>
          </p:cNvPr>
          <p:cNvGrpSpPr/>
          <p:nvPr/>
        </p:nvGrpSpPr>
        <p:grpSpPr>
          <a:xfrm>
            <a:off x="7772105" y="3008847"/>
            <a:ext cx="756720" cy="402840"/>
            <a:chOff x="7772105" y="3008847"/>
            <a:chExt cx="756720" cy="402840"/>
          </a:xfrm>
        </p:grpSpPr>
        <mc:AlternateContent xmlns:mc="http://schemas.openxmlformats.org/markup-compatibility/2006" xmlns:p14="http://schemas.microsoft.com/office/powerpoint/2010/main">
          <mc:Choice Requires="p14">
            <p:contentPart p14:bwMode="auto" r:id="rId40">
              <p14:nvContentPartPr>
                <p14:cNvPr id="38" name="墨迹 37">
                  <a:extLst>
                    <a:ext uri="{FF2B5EF4-FFF2-40B4-BE49-F238E27FC236}">
                      <a16:creationId xmlns:a16="http://schemas.microsoft.com/office/drawing/2014/main" id="{1F1FED1C-4BB6-7075-9158-AB28A4B9444D}"/>
                    </a:ext>
                  </a:extLst>
                </p14:cNvPr>
                <p14:cNvContentPartPr/>
                <p14:nvPr/>
              </p14:nvContentPartPr>
              <p14:xfrm>
                <a:off x="7772105" y="3208287"/>
                <a:ext cx="232920" cy="360"/>
              </p14:xfrm>
            </p:contentPart>
          </mc:Choice>
          <mc:Fallback xmlns="">
            <p:pic>
              <p:nvPicPr>
                <p:cNvPr id="38" name="墨迹 37">
                  <a:extLst>
                    <a:ext uri="{FF2B5EF4-FFF2-40B4-BE49-F238E27FC236}">
                      <a16:creationId xmlns:a16="http://schemas.microsoft.com/office/drawing/2014/main" id="{1F1FED1C-4BB6-7075-9158-AB28A4B9444D}"/>
                    </a:ext>
                  </a:extLst>
                </p:cNvPr>
                <p:cNvPicPr/>
                <p:nvPr/>
              </p:nvPicPr>
              <p:blipFill>
                <a:blip r:embed="rId41"/>
                <a:stretch>
                  <a:fillRect/>
                </a:stretch>
              </p:blipFill>
              <p:spPr>
                <a:xfrm>
                  <a:off x="7763465" y="3199647"/>
                  <a:ext cx="250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墨迹 38">
                  <a:extLst>
                    <a:ext uri="{FF2B5EF4-FFF2-40B4-BE49-F238E27FC236}">
                      <a16:creationId xmlns:a16="http://schemas.microsoft.com/office/drawing/2014/main" id="{6DE177BD-1511-A04F-019A-2DF355614BF7}"/>
                    </a:ext>
                  </a:extLst>
                </p14:cNvPr>
                <p14:cNvContentPartPr/>
                <p14:nvPr/>
              </p14:nvContentPartPr>
              <p14:xfrm>
                <a:off x="7788665" y="3287847"/>
                <a:ext cx="279360" cy="29520"/>
              </p14:xfrm>
            </p:contentPart>
          </mc:Choice>
          <mc:Fallback xmlns="">
            <p:pic>
              <p:nvPicPr>
                <p:cNvPr id="39" name="墨迹 38">
                  <a:extLst>
                    <a:ext uri="{FF2B5EF4-FFF2-40B4-BE49-F238E27FC236}">
                      <a16:creationId xmlns:a16="http://schemas.microsoft.com/office/drawing/2014/main" id="{6DE177BD-1511-A04F-019A-2DF355614BF7}"/>
                    </a:ext>
                  </a:extLst>
                </p:cNvPr>
                <p:cNvPicPr/>
                <p:nvPr/>
              </p:nvPicPr>
              <p:blipFill>
                <a:blip r:embed="rId43"/>
                <a:stretch>
                  <a:fillRect/>
                </a:stretch>
              </p:blipFill>
              <p:spPr>
                <a:xfrm>
                  <a:off x="7779665" y="3278847"/>
                  <a:ext cx="2970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墨迹 39">
                  <a:extLst>
                    <a:ext uri="{FF2B5EF4-FFF2-40B4-BE49-F238E27FC236}">
                      <a16:creationId xmlns:a16="http://schemas.microsoft.com/office/drawing/2014/main" id="{567D2A75-F005-B970-F9EC-EF7E6F5A0006}"/>
                    </a:ext>
                  </a:extLst>
                </p14:cNvPr>
                <p14:cNvContentPartPr/>
                <p14:nvPr/>
              </p14:nvContentPartPr>
              <p14:xfrm>
                <a:off x="8195825" y="3125127"/>
                <a:ext cx="202320" cy="242280"/>
              </p14:xfrm>
            </p:contentPart>
          </mc:Choice>
          <mc:Fallback xmlns="">
            <p:pic>
              <p:nvPicPr>
                <p:cNvPr id="40" name="墨迹 39">
                  <a:extLst>
                    <a:ext uri="{FF2B5EF4-FFF2-40B4-BE49-F238E27FC236}">
                      <a16:creationId xmlns:a16="http://schemas.microsoft.com/office/drawing/2014/main" id="{567D2A75-F005-B970-F9EC-EF7E6F5A0006}"/>
                    </a:ext>
                  </a:extLst>
                </p:cNvPr>
                <p:cNvPicPr/>
                <p:nvPr/>
              </p:nvPicPr>
              <p:blipFill>
                <a:blip r:embed="rId45"/>
                <a:stretch>
                  <a:fillRect/>
                </a:stretch>
              </p:blipFill>
              <p:spPr>
                <a:xfrm>
                  <a:off x="8187185" y="3116127"/>
                  <a:ext cx="2199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墨迹 40">
                  <a:extLst>
                    <a:ext uri="{FF2B5EF4-FFF2-40B4-BE49-F238E27FC236}">
                      <a16:creationId xmlns:a16="http://schemas.microsoft.com/office/drawing/2014/main" id="{9D7D84CD-A8D0-1A0D-27B7-971061D7B3D1}"/>
                    </a:ext>
                  </a:extLst>
                </p14:cNvPr>
                <p14:cNvContentPartPr/>
                <p14:nvPr/>
              </p14:nvContentPartPr>
              <p14:xfrm>
                <a:off x="8241545" y="3058887"/>
                <a:ext cx="154440" cy="352800"/>
              </p14:xfrm>
            </p:contentPart>
          </mc:Choice>
          <mc:Fallback xmlns="">
            <p:pic>
              <p:nvPicPr>
                <p:cNvPr id="41" name="墨迹 40">
                  <a:extLst>
                    <a:ext uri="{FF2B5EF4-FFF2-40B4-BE49-F238E27FC236}">
                      <a16:creationId xmlns:a16="http://schemas.microsoft.com/office/drawing/2014/main" id="{9D7D84CD-A8D0-1A0D-27B7-971061D7B3D1}"/>
                    </a:ext>
                  </a:extLst>
                </p:cNvPr>
                <p:cNvPicPr/>
                <p:nvPr/>
              </p:nvPicPr>
              <p:blipFill>
                <a:blip r:embed="rId47"/>
                <a:stretch>
                  <a:fillRect/>
                </a:stretch>
              </p:blipFill>
              <p:spPr>
                <a:xfrm>
                  <a:off x="8232545" y="3049887"/>
                  <a:ext cx="17208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墨迹 41">
                  <a:extLst>
                    <a:ext uri="{FF2B5EF4-FFF2-40B4-BE49-F238E27FC236}">
                      <a16:creationId xmlns:a16="http://schemas.microsoft.com/office/drawing/2014/main" id="{2ADFA00F-BF34-DDAF-D2B8-2BD62A0C302F}"/>
                    </a:ext>
                  </a:extLst>
                </p14:cNvPr>
                <p14:cNvContentPartPr/>
                <p14:nvPr/>
              </p14:nvContentPartPr>
              <p14:xfrm>
                <a:off x="8525225" y="3008847"/>
                <a:ext cx="3600" cy="131040"/>
              </p14:xfrm>
            </p:contentPart>
          </mc:Choice>
          <mc:Fallback xmlns="">
            <p:pic>
              <p:nvPicPr>
                <p:cNvPr id="42" name="墨迹 41">
                  <a:extLst>
                    <a:ext uri="{FF2B5EF4-FFF2-40B4-BE49-F238E27FC236}">
                      <a16:creationId xmlns:a16="http://schemas.microsoft.com/office/drawing/2014/main" id="{2ADFA00F-BF34-DDAF-D2B8-2BD62A0C302F}"/>
                    </a:ext>
                  </a:extLst>
                </p:cNvPr>
                <p:cNvPicPr/>
                <p:nvPr/>
              </p:nvPicPr>
              <p:blipFill>
                <a:blip r:embed="rId49"/>
                <a:stretch>
                  <a:fillRect/>
                </a:stretch>
              </p:blipFill>
              <p:spPr>
                <a:xfrm>
                  <a:off x="8516585" y="2999847"/>
                  <a:ext cx="21240" cy="148680"/>
                </a:xfrm>
                <a:prstGeom prst="rect">
                  <a:avLst/>
                </a:prstGeom>
              </p:spPr>
            </p:pic>
          </mc:Fallback>
        </mc:AlternateContent>
      </p:grpSp>
      <p:grpSp>
        <p:nvGrpSpPr>
          <p:cNvPr id="49" name="组合 48">
            <a:extLst>
              <a:ext uri="{FF2B5EF4-FFF2-40B4-BE49-F238E27FC236}">
                <a16:creationId xmlns:a16="http://schemas.microsoft.com/office/drawing/2014/main" id="{AB65A358-E03F-E149-C9B8-CEE6CE199AF5}"/>
              </a:ext>
            </a:extLst>
          </p:cNvPr>
          <p:cNvGrpSpPr/>
          <p:nvPr/>
        </p:nvGrpSpPr>
        <p:grpSpPr>
          <a:xfrm>
            <a:off x="3914705" y="3773487"/>
            <a:ext cx="349560" cy="256320"/>
            <a:chOff x="3914705" y="3773487"/>
            <a:chExt cx="349560" cy="256320"/>
          </a:xfrm>
        </p:grpSpPr>
        <mc:AlternateContent xmlns:mc="http://schemas.openxmlformats.org/markup-compatibility/2006" xmlns:p14="http://schemas.microsoft.com/office/powerpoint/2010/main">
          <mc:Choice Requires="p14">
            <p:contentPart p14:bwMode="auto" r:id="rId50">
              <p14:nvContentPartPr>
                <p14:cNvPr id="46" name="墨迹 45">
                  <a:extLst>
                    <a:ext uri="{FF2B5EF4-FFF2-40B4-BE49-F238E27FC236}">
                      <a16:creationId xmlns:a16="http://schemas.microsoft.com/office/drawing/2014/main" id="{A7B605BB-B1AE-E43D-4F6E-77EA8360A5C3}"/>
                    </a:ext>
                  </a:extLst>
                </p14:cNvPr>
                <p14:cNvContentPartPr/>
                <p14:nvPr/>
              </p14:nvContentPartPr>
              <p14:xfrm>
                <a:off x="3914705" y="3773487"/>
                <a:ext cx="259200" cy="256320"/>
              </p14:xfrm>
            </p:contentPart>
          </mc:Choice>
          <mc:Fallback xmlns="">
            <p:pic>
              <p:nvPicPr>
                <p:cNvPr id="46" name="墨迹 45">
                  <a:extLst>
                    <a:ext uri="{FF2B5EF4-FFF2-40B4-BE49-F238E27FC236}">
                      <a16:creationId xmlns:a16="http://schemas.microsoft.com/office/drawing/2014/main" id="{A7B605BB-B1AE-E43D-4F6E-77EA8360A5C3}"/>
                    </a:ext>
                  </a:extLst>
                </p:cNvPr>
                <p:cNvPicPr/>
                <p:nvPr/>
              </p:nvPicPr>
              <p:blipFill>
                <a:blip r:embed="rId51"/>
                <a:stretch>
                  <a:fillRect/>
                </a:stretch>
              </p:blipFill>
              <p:spPr>
                <a:xfrm>
                  <a:off x="3906065" y="3764487"/>
                  <a:ext cx="2768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墨迹 46">
                  <a:extLst>
                    <a:ext uri="{FF2B5EF4-FFF2-40B4-BE49-F238E27FC236}">
                      <a16:creationId xmlns:a16="http://schemas.microsoft.com/office/drawing/2014/main" id="{5195B554-6E67-569A-CC4B-0A313C874151}"/>
                    </a:ext>
                  </a:extLst>
                </p14:cNvPr>
                <p14:cNvContentPartPr/>
                <p14:nvPr/>
              </p14:nvContentPartPr>
              <p14:xfrm>
                <a:off x="4263905" y="3864927"/>
                <a:ext cx="360" cy="360"/>
              </p14:xfrm>
            </p:contentPart>
          </mc:Choice>
          <mc:Fallback xmlns="">
            <p:pic>
              <p:nvPicPr>
                <p:cNvPr id="47" name="墨迹 46">
                  <a:extLst>
                    <a:ext uri="{FF2B5EF4-FFF2-40B4-BE49-F238E27FC236}">
                      <a16:creationId xmlns:a16="http://schemas.microsoft.com/office/drawing/2014/main" id="{5195B554-6E67-569A-CC4B-0A313C874151}"/>
                    </a:ext>
                  </a:extLst>
                </p:cNvPr>
                <p:cNvPicPr/>
                <p:nvPr/>
              </p:nvPicPr>
              <p:blipFill>
                <a:blip r:embed="rId3"/>
                <a:stretch>
                  <a:fillRect/>
                </a:stretch>
              </p:blipFill>
              <p:spPr>
                <a:xfrm>
                  <a:off x="4255265" y="385628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48" name="墨迹 47">
                <a:extLst>
                  <a:ext uri="{FF2B5EF4-FFF2-40B4-BE49-F238E27FC236}">
                    <a16:creationId xmlns:a16="http://schemas.microsoft.com/office/drawing/2014/main" id="{1592BE97-72AF-ADE1-9DFA-7C0C0BE4EBD7}"/>
                  </a:ext>
                </a:extLst>
              </p14:cNvPr>
              <p14:cNvContentPartPr/>
              <p14:nvPr/>
            </p14:nvContentPartPr>
            <p14:xfrm>
              <a:off x="4493945" y="3759447"/>
              <a:ext cx="210960" cy="224280"/>
            </p14:xfrm>
          </p:contentPart>
        </mc:Choice>
        <mc:Fallback xmlns="">
          <p:pic>
            <p:nvPicPr>
              <p:cNvPr id="48" name="墨迹 47">
                <a:extLst>
                  <a:ext uri="{FF2B5EF4-FFF2-40B4-BE49-F238E27FC236}">
                    <a16:creationId xmlns:a16="http://schemas.microsoft.com/office/drawing/2014/main" id="{1592BE97-72AF-ADE1-9DFA-7C0C0BE4EBD7}"/>
                  </a:ext>
                </a:extLst>
              </p:cNvPr>
              <p:cNvPicPr/>
              <p:nvPr/>
            </p:nvPicPr>
            <p:blipFill>
              <a:blip r:embed="rId54"/>
              <a:stretch>
                <a:fillRect/>
              </a:stretch>
            </p:blipFill>
            <p:spPr>
              <a:xfrm>
                <a:off x="4485305" y="3750807"/>
                <a:ext cx="2286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 name="墨迹 49">
                <a:extLst>
                  <a:ext uri="{FF2B5EF4-FFF2-40B4-BE49-F238E27FC236}">
                    <a16:creationId xmlns:a16="http://schemas.microsoft.com/office/drawing/2014/main" id="{50038D11-E649-8E28-CE27-EEE02ED724CC}"/>
                  </a:ext>
                </a:extLst>
              </p14:cNvPr>
              <p14:cNvContentPartPr/>
              <p14:nvPr/>
            </p14:nvContentPartPr>
            <p14:xfrm>
              <a:off x="4920905" y="3806607"/>
              <a:ext cx="252720" cy="9000"/>
            </p14:xfrm>
          </p:contentPart>
        </mc:Choice>
        <mc:Fallback xmlns="">
          <p:pic>
            <p:nvPicPr>
              <p:cNvPr id="50" name="墨迹 49">
                <a:extLst>
                  <a:ext uri="{FF2B5EF4-FFF2-40B4-BE49-F238E27FC236}">
                    <a16:creationId xmlns:a16="http://schemas.microsoft.com/office/drawing/2014/main" id="{50038D11-E649-8E28-CE27-EEE02ED724CC}"/>
                  </a:ext>
                </a:extLst>
              </p:cNvPr>
              <p:cNvPicPr/>
              <p:nvPr/>
            </p:nvPicPr>
            <p:blipFill>
              <a:blip r:embed="rId56"/>
              <a:stretch>
                <a:fillRect/>
              </a:stretch>
            </p:blipFill>
            <p:spPr>
              <a:xfrm>
                <a:off x="4912265" y="3797607"/>
                <a:ext cx="270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1" name="墨迹 50">
                <a:extLst>
                  <a:ext uri="{FF2B5EF4-FFF2-40B4-BE49-F238E27FC236}">
                    <a16:creationId xmlns:a16="http://schemas.microsoft.com/office/drawing/2014/main" id="{64FD49E5-0BE7-B0FA-F331-671F64952BD9}"/>
                  </a:ext>
                </a:extLst>
              </p14:cNvPr>
              <p14:cNvContentPartPr/>
              <p14:nvPr/>
            </p14:nvContentPartPr>
            <p14:xfrm>
              <a:off x="4970945" y="3873207"/>
              <a:ext cx="201240" cy="360"/>
            </p14:xfrm>
          </p:contentPart>
        </mc:Choice>
        <mc:Fallback xmlns="">
          <p:pic>
            <p:nvPicPr>
              <p:cNvPr id="51" name="墨迹 50">
                <a:extLst>
                  <a:ext uri="{FF2B5EF4-FFF2-40B4-BE49-F238E27FC236}">
                    <a16:creationId xmlns:a16="http://schemas.microsoft.com/office/drawing/2014/main" id="{64FD49E5-0BE7-B0FA-F331-671F64952BD9}"/>
                  </a:ext>
                </a:extLst>
              </p:cNvPr>
              <p:cNvPicPr/>
              <p:nvPr/>
            </p:nvPicPr>
            <p:blipFill>
              <a:blip r:embed="rId58"/>
              <a:stretch>
                <a:fillRect/>
              </a:stretch>
            </p:blipFill>
            <p:spPr>
              <a:xfrm>
                <a:off x="4961945" y="3864567"/>
                <a:ext cx="218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2" name="墨迹 51">
                <a:extLst>
                  <a:ext uri="{FF2B5EF4-FFF2-40B4-BE49-F238E27FC236}">
                    <a16:creationId xmlns:a16="http://schemas.microsoft.com/office/drawing/2014/main" id="{E6AD342D-6A4F-0723-1035-262EA9BB07EB}"/>
                  </a:ext>
                </a:extLst>
              </p14:cNvPr>
              <p14:cNvContentPartPr/>
              <p14:nvPr/>
            </p14:nvContentPartPr>
            <p14:xfrm>
              <a:off x="5444345" y="3740367"/>
              <a:ext cx="173520" cy="241200"/>
            </p14:xfrm>
          </p:contentPart>
        </mc:Choice>
        <mc:Fallback xmlns="">
          <p:pic>
            <p:nvPicPr>
              <p:cNvPr id="52" name="墨迹 51">
                <a:extLst>
                  <a:ext uri="{FF2B5EF4-FFF2-40B4-BE49-F238E27FC236}">
                    <a16:creationId xmlns:a16="http://schemas.microsoft.com/office/drawing/2014/main" id="{E6AD342D-6A4F-0723-1035-262EA9BB07EB}"/>
                  </a:ext>
                </a:extLst>
              </p:cNvPr>
              <p:cNvPicPr/>
              <p:nvPr/>
            </p:nvPicPr>
            <p:blipFill>
              <a:blip r:embed="rId60"/>
              <a:stretch>
                <a:fillRect/>
              </a:stretch>
            </p:blipFill>
            <p:spPr>
              <a:xfrm>
                <a:off x="5435705" y="3731727"/>
                <a:ext cx="191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6" name="墨迹 55">
                <a:extLst>
                  <a:ext uri="{FF2B5EF4-FFF2-40B4-BE49-F238E27FC236}">
                    <a16:creationId xmlns:a16="http://schemas.microsoft.com/office/drawing/2014/main" id="{469F6A05-FF16-E83C-6571-0E36745523E4}"/>
                  </a:ext>
                </a:extLst>
              </p14:cNvPr>
              <p14:cNvContentPartPr/>
              <p14:nvPr/>
            </p14:nvContentPartPr>
            <p14:xfrm>
              <a:off x="5738465" y="3698967"/>
              <a:ext cx="21960" cy="107280"/>
            </p14:xfrm>
          </p:contentPart>
        </mc:Choice>
        <mc:Fallback xmlns="">
          <p:pic>
            <p:nvPicPr>
              <p:cNvPr id="56" name="墨迹 55">
                <a:extLst>
                  <a:ext uri="{FF2B5EF4-FFF2-40B4-BE49-F238E27FC236}">
                    <a16:creationId xmlns:a16="http://schemas.microsoft.com/office/drawing/2014/main" id="{469F6A05-FF16-E83C-6571-0E36745523E4}"/>
                  </a:ext>
                </a:extLst>
              </p:cNvPr>
              <p:cNvPicPr/>
              <p:nvPr/>
            </p:nvPicPr>
            <p:blipFill>
              <a:blip r:embed="rId62"/>
              <a:stretch>
                <a:fillRect/>
              </a:stretch>
            </p:blipFill>
            <p:spPr>
              <a:xfrm>
                <a:off x="5729825" y="3689967"/>
                <a:ext cx="39600" cy="124920"/>
              </a:xfrm>
              <a:prstGeom prst="rect">
                <a:avLst/>
              </a:prstGeom>
            </p:spPr>
          </p:pic>
        </mc:Fallback>
      </mc:AlternateContent>
      <p:grpSp>
        <p:nvGrpSpPr>
          <p:cNvPr id="60" name="组合 59">
            <a:extLst>
              <a:ext uri="{FF2B5EF4-FFF2-40B4-BE49-F238E27FC236}">
                <a16:creationId xmlns:a16="http://schemas.microsoft.com/office/drawing/2014/main" id="{91BB27A9-524C-421D-1992-F29CDB6A22B1}"/>
              </a:ext>
            </a:extLst>
          </p:cNvPr>
          <p:cNvGrpSpPr/>
          <p:nvPr/>
        </p:nvGrpSpPr>
        <p:grpSpPr>
          <a:xfrm>
            <a:off x="4015145" y="4271367"/>
            <a:ext cx="240840" cy="226440"/>
            <a:chOff x="4015145" y="4271367"/>
            <a:chExt cx="240840" cy="226440"/>
          </a:xfrm>
        </p:grpSpPr>
        <mc:AlternateContent xmlns:mc="http://schemas.openxmlformats.org/markup-compatibility/2006" xmlns:p14="http://schemas.microsoft.com/office/powerpoint/2010/main">
          <mc:Choice Requires="p14">
            <p:contentPart p14:bwMode="auto" r:id="rId63">
              <p14:nvContentPartPr>
                <p14:cNvPr id="57" name="墨迹 56">
                  <a:extLst>
                    <a:ext uri="{FF2B5EF4-FFF2-40B4-BE49-F238E27FC236}">
                      <a16:creationId xmlns:a16="http://schemas.microsoft.com/office/drawing/2014/main" id="{31A781EB-DAB0-7356-225B-ED5FD73A287F}"/>
                    </a:ext>
                  </a:extLst>
                </p14:cNvPr>
                <p14:cNvContentPartPr/>
                <p14:nvPr/>
              </p14:nvContentPartPr>
              <p14:xfrm>
                <a:off x="4015145" y="4271367"/>
                <a:ext cx="171000" cy="226440"/>
              </p14:xfrm>
            </p:contentPart>
          </mc:Choice>
          <mc:Fallback xmlns="">
            <p:pic>
              <p:nvPicPr>
                <p:cNvPr id="57" name="墨迹 56">
                  <a:extLst>
                    <a:ext uri="{FF2B5EF4-FFF2-40B4-BE49-F238E27FC236}">
                      <a16:creationId xmlns:a16="http://schemas.microsoft.com/office/drawing/2014/main" id="{31A781EB-DAB0-7356-225B-ED5FD73A287F}"/>
                    </a:ext>
                  </a:extLst>
                </p:cNvPr>
                <p:cNvPicPr/>
                <p:nvPr/>
              </p:nvPicPr>
              <p:blipFill>
                <a:blip r:embed="rId64"/>
                <a:stretch>
                  <a:fillRect/>
                </a:stretch>
              </p:blipFill>
              <p:spPr>
                <a:xfrm>
                  <a:off x="4006145" y="4262727"/>
                  <a:ext cx="188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8" name="墨迹 57">
                  <a:extLst>
                    <a:ext uri="{FF2B5EF4-FFF2-40B4-BE49-F238E27FC236}">
                      <a16:creationId xmlns:a16="http://schemas.microsoft.com/office/drawing/2014/main" id="{AB4DB176-6152-E5DF-6149-6A33EC09B402}"/>
                    </a:ext>
                  </a:extLst>
                </p14:cNvPr>
                <p14:cNvContentPartPr/>
                <p14:nvPr/>
              </p14:nvContentPartPr>
              <p14:xfrm>
                <a:off x="4255625" y="4330767"/>
                <a:ext cx="360" cy="360"/>
              </p14:xfrm>
            </p:contentPart>
          </mc:Choice>
          <mc:Fallback xmlns="">
            <p:pic>
              <p:nvPicPr>
                <p:cNvPr id="58" name="墨迹 57">
                  <a:extLst>
                    <a:ext uri="{FF2B5EF4-FFF2-40B4-BE49-F238E27FC236}">
                      <a16:creationId xmlns:a16="http://schemas.microsoft.com/office/drawing/2014/main" id="{AB4DB176-6152-E5DF-6149-6A33EC09B402}"/>
                    </a:ext>
                  </a:extLst>
                </p:cNvPr>
                <p:cNvPicPr/>
                <p:nvPr/>
              </p:nvPicPr>
              <p:blipFill>
                <a:blip r:embed="rId3"/>
                <a:stretch>
                  <a:fillRect/>
                </a:stretch>
              </p:blipFill>
              <p:spPr>
                <a:xfrm>
                  <a:off x="4246985" y="432176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6">
            <p14:nvContentPartPr>
              <p14:cNvPr id="59" name="墨迹 58">
                <a:extLst>
                  <a:ext uri="{FF2B5EF4-FFF2-40B4-BE49-F238E27FC236}">
                    <a16:creationId xmlns:a16="http://schemas.microsoft.com/office/drawing/2014/main" id="{5BCB37B6-E7A8-18D7-4838-B0143121921F}"/>
                  </a:ext>
                </a:extLst>
              </p14:cNvPr>
              <p14:cNvContentPartPr/>
              <p14:nvPr/>
            </p14:nvContentPartPr>
            <p14:xfrm>
              <a:off x="4505105" y="4255887"/>
              <a:ext cx="187200" cy="210240"/>
            </p14:xfrm>
          </p:contentPart>
        </mc:Choice>
        <mc:Fallback xmlns="">
          <p:pic>
            <p:nvPicPr>
              <p:cNvPr id="59" name="墨迹 58">
                <a:extLst>
                  <a:ext uri="{FF2B5EF4-FFF2-40B4-BE49-F238E27FC236}">
                    <a16:creationId xmlns:a16="http://schemas.microsoft.com/office/drawing/2014/main" id="{5BCB37B6-E7A8-18D7-4838-B0143121921F}"/>
                  </a:ext>
                </a:extLst>
              </p:cNvPr>
              <p:cNvPicPr/>
              <p:nvPr/>
            </p:nvPicPr>
            <p:blipFill>
              <a:blip r:embed="rId67"/>
              <a:stretch>
                <a:fillRect/>
              </a:stretch>
            </p:blipFill>
            <p:spPr>
              <a:xfrm>
                <a:off x="4496105" y="4246887"/>
                <a:ext cx="204840" cy="227880"/>
              </a:xfrm>
              <a:prstGeom prst="rect">
                <a:avLst/>
              </a:prstGeom>
            </p:spPr>
          </p:pic>
        </mc:Fallback>
      </mc:AlternateContent>
      <p:grpSp>
        <p:nvGrpSpPr>
          <p:cNvPr id="66" name="组合 65">
            <a:extLst>
              <a:ext uri="{FF2B5EF4-FFF2-40B4-BE49-F238E27FC236}">
                <a16:creationId xmlns:a16="http://schemas.microsoft.com/office/drawing/2014/main" id="{FBA2C01F-CAC4-73AD-3B27-635EC7CAFFC8}"/>
              </a:ext>
            </a:extLst>
          </p:cNvPr>
          <p:cNvGrpSpPr/>
          <p:nvPr/>
        </p:nvGrpSpPr>
        <p:grpSpPr>
          <a:xfrm>
            <a:off x="4979225" y="4189287"/>
            <a:ext cx="723240" cy="276120"/>
            <a:chOff x="4979225" y="4189287"/>
            <a:chExt cx="723240" cy="276120"/>
          </a:xfrm>
        </p:grpSpPr>
        <mc:AlternateContent xmlns:mc="http://schemas.openxmlformats.org/markup-compatibility/2006" xmlns:p14="http://schemas.microsoft.com/office/powerpoint/2010/main">
          <mc:Choice Requires="p14">
            <p:contentPart p14:bwMode="auto" r:id="rId68">
              <p14:nvContentPartPr>
                <p14:cNvPr id="61" name="墨迹 60">
                  <a:extLst>
                    <a:ext uri="{FF2B5EF4-FFF2-40B4-BE49-F238E27FC236}">
                      <a16:creationId xmlns:a16="http://schemas.microsoft.com/office/drawing/2014/main" id="{C692453E-F17B-6136-A221-7B2D16A10407}"/>
                    </a:ext>
                  </a:extLst>
                </p14:cNvPr>
                <p14:cNvContentPartPr/>
                <p14:nvPr/>
              </p14:nvContentPartPr>
              <p14:xfrm>
                <a:off x="4979225" y="4280727"/>
                <a:ext cx="149400" cy="360"/>
              </p14:xfrm>
            </p:contentPart>
          </mc:Choice>
          <mc:Fallback xmlns="">
            <p:pic>
              <p:nvPicPr>
                <p:cNvPr id="61" name="墨迹 60">
                  <a:extLst>
                    <a:ext uri="{FF2B5EF4-FFF2-40B4-BE49-F238E27FC236}">
                      <a16:creationId xmlns:a16="http://schemas.microsoft.com/office/drawing/2014/main" id="{C692453E-F17B-6136-A221-7B2D16A10407}"/>
                    </a:ext>
                  </a:extLst>
                </p:cNvPr>
                <p:cNvPicPr/>
                <p:nvPr/>
              </p:nvPicPr>
              <p:blipFill>
                <a:blip r:embed="rId69"/>
                <a:stretch>
                  <a:fillRect/>
                </a:stretch>
              </p:blipFill>
              <p:spPr>
                <a:xfrm>
                  <a:off x="4970225" y="4272087"/>
                  <a:ext cx="167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墨迹 61">
                  <a:extLst>
                    <a:ext uri="{FF2B5EF4-FFF2-40B4-BE49-F238E27FC236}">
                      <a16:creationId xmlns:a16="http://schemas.microsoft.com/office/drawing/2014/main" id="{589C0DE5-2AF3-EA5E-541B-9C906521FCDC}"/>
                    </a:ext>
                  </a:extLst>
                </p14:cNvPr>
                <p14:cNvContentPartPr/>
                <p14:nvPr/>
              </p14:nvContentPartPr>
              <p14:xfrm>
                <a:off x="4995425" y="4355247"/>
                <a:ext cx="140760" cy="17640"/>
              </p14:xfrm>
            </p:contentPart>
          </mc:Choice>
          <mc:Fallback xmlns="">
            <p:pic>
              <p:nvPicPr>
                <p:cNvPr id="62" name="墨迹 61">
                  <a:extLst>
                    <a:ext uri="{FF2B5EF4-FFF2-40B4-BE49-F238E27FC236}">
                      <a16:creationId xmlns:a16="http://schemas.microsoft.com/office/drawing/2014/main" id="{589C0DE5-2AF3-EA5E-541B-9C906521FCDC}"/>
                    </a:ext>
                  </a:extLst>
                </p:cNvPr>
                <p:cNvPicPr/>
                <p:nvPr/>
              </p:nvPicPr>
              <p:blipFill>
                <a:blip r:embed="rId71"/>
                <a:stretch>
                  <a:fillRect/>
                </a:stretch>
              </p:blipFill>
              <p:spPr>
                <a:xfrm>
                  <a:off x="4986785" y="4346247"/>
                  <a:ext cx="158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墨迹 63">
                  <a:extLst>
                    <a:ext uri="{FF2B5EF4-FFF2-40B4-BE49-F238E27FC236}">
                      <a16:creationId xmlns:a16="http://schemas.microsoft.com/office/drawing/2014/main" id="{AF5EBC62-10B7-CAFA-DCDF-8B1C13C53A07}"/>
                    </a:ext>
                  </a:extLst>
                </p14:cNvPr>
                <p14:cNvContentPartPr/>
                <p14:nvPr/>
              </p14:nvContentPartPr>
              <p14:xfrm>
                <a:off x="5276585" y="4271007"/>
                <a:ext cx="243360" cy="194400"/>
              </p14:xfrm>
            </p:contentPart>
          </mc:Choice>
          <mc:Fallback xmlns="">
            <p:pic>
              <p:nvPicPr>
                <p:cNvPr id="64" name="墨迹 63">
                  <a:extLst>
                    <a:ext uri="{FF2B5EF4-FFF2-40B4-BE49-F238E27FC236}">
                      <a16:creationId xmlns:a16="http://schemas.microsoft.com/office/drawing/2014/main" id="{AF5EBC62-10B7-CAFA-DCDF-8B1C13C53A07}"/>
                    </a:ext>
                  </a:extLst>
                </p:cNvPr>
                <p:cNvPicPr/>
                <p:nvPr/>
              </p:nvPicPr>
              <p:blipFill>
                <a:blip r:embed="rId73"/>
                <a:stretch>
                  <a:fillRect/>
                </a:stretch>
              </p:blipFill>
              <p:spPr>
                <a:xfrm>
                  <a:off x="5267945" y="4262007"/>
                  <a:ext cx="261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墨迹 64">
                  <a:extLst>
                    <a:ext uri="{FF2B5EF4-FFF2-40B4-BE49-F238E27FC236}">
                      <a16:creationId xmlns:a16="http://schemas.microsoft.com/office/drawing/2014/main" id="{54B15CEA-59F6-4A7E-98B6-2D257BE8BE73}"/>
                    </a:ext>
                  </a:extLst>
                </p14:cNvPr>
                <p14:cNvContentPartPr/>
                <p14:nvPr/>
              </p14:nvContentPartPr>
              <p14:xfrm>
                <a:off x="5582945" y="4189287"/>
                <a:ext cx="119520" cy="164880"/>
              </p14:xfrm>
            </p:contentPart>
          </mc:Choice>
          <mc:Fallback xmlns="">
            <p:pic>
              <p:nvPicPr>
                <p:cNvPr id="65" name="墨迹 64">
                  <a:extLst>
                    <a:ext uri="{FF2B5EF4-FFF2-40B4-BE49-F238E27FC236}">
                      <a16:creationId xmlns:a16="http://schemas.microsoft.com/office/drawing/2014/main" id="{54B15CEA-59F6-4A7E-98B6-2D257BE8BE73}"/>
                    </a:ext>
                  </a:extLst>
                </p:cNvPr>
                <p:cNvPicPr/>
                <p:nvPr/>
              </p:nvPicPr>
              <p:blipFill>
                <a:blip r:embed="rId75"/>
                <a:stretch>
                  <a:fillRect/>
                </a:stretch>
              </p:blipFill>
              <p:spPr>
                <a:xfrm>
                  <a:off x="5573945" y="4180647"/>
                  <a:ext cx="137160" cy="182520"/>
                </a:xfrm>
                <a:prstGeom prst="rect">
                  <a:avLst/>
                </a:prstGeom>
              </p:spPr>
            </p:pic>
          </mc:Fallback>
        </mc:AlternateContent>
      </p:grpSp>
    </p:spTree>
    <p:extLst>
      <p:ext uri="{BB962C8B-B14F-4D97-AF65-F5344CB8AC3E}">
        <p14:creationId xmlns:p14="http://schemas.microsoft.com/office/powerpoint/2010/main" val="3760248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71843-863A-7A11-EFD1-392A67810CD4}"/>
              </a:ext>
            </a:extLst>
          </p:cNvPr>
          <p:cNvSpPr>
            <a:spLocks noGrp="1"/>
          </p:cNvSpPr>
          <p:nvPr>
            <p:ph type="title"/>
          </p:nvPr>
        </p:nvSpPr>
        <p:spPr>
          <a:xfrm>
            <a:off x="2592925" y="624110"/>
            <a:ext cx="8911687" cy="847832"/>
          </a:xfrm>
        </p:spPr>
        <p:txBody>
          <a:bodyPr/>
          <a:lstStyle/>
          <a:p>
            <a:r>
              <a:rPr lang="zh-CN" altLang="en-US" dirty="0"/>
              <a:t>乘除法的混合运算</a:t>
            </a:r>
          </a:p>
        </p:txBody>
      </p:sp>
      <p:sp>
        <p:nvSpPr>
          <p:cNvPr id="3" name="内容占位符 2">
            <a:extLst>
              <a:ext uri="{FF2B5EF4-FFF2-40B4-BE49-F238E27FC236}">
                <a16:creationId xmlns:a16="http://schemas.microsoft.com/office/drawing/2014/main" id="{4C491C5C-44A8-47AD-8701-757E9DD14D4D}"/>
              </a:ext>
            </a:extLst>
          </p:cNvPr>
          <p:cNvSpPr>
            <a:spLocks noGrp="1"/>
          </p:cNvSpPr>
          <p:nvPr>
            <p:ph idx="1"/>
          </p:nvPr>
        </p:nvSpPr>
        <p:spPr>
          <a:xfrm>
            <a:off x="2668384" y="1903615"/>
            <a:ext cx="8836227" cy="4007607"/>
          </a:xfrm>
        </p:spPr>
        <p:txBody>
          <a:bodyPr/>
          <a:lstStyle/>
          <a:p>
            <a:r>
              <a:rPr lang="zh-CN" altLang="en-US" dirty="0"/>
              <a:t>向量从一个坐标系变换到另一个坐标系：</a:t>
            </a:r>
            <a:endParaRPr lang="en-US" altLang="zh-CN" dirty="0"/>
          </a:p>
          <a:p>
            <a:r>
              <a:rPr lang="zh-CN" altLang="en-US" dirty="0"/>
              <a:t>向量从多层级的节点本地坐标系变换为世界坐标系：</a:t>
            </a:r>
            <a:endParaRPr lang="en-US" altLang="zh-CN" dirty="0"/>
          </a:p>
          <a:p>
            <a:endParaRPr lang="en-US" altLang="zh-CN" dirty="0"/>
          </a:p>
          <a:p>
            <a:r>
              <a:rPr lang="zh-CN" altLang="en-US" dirty="0"/>
              <a:t>向量从世界空间（坐标系）转化为某节点本地坐标系下：</a:t>
            </a:r>
            <a:endParaRPr lang="en-US" altLang="zh-CN" dirty="0"/>
          </a:p>
          <a:p>
            <a:endParaRPr lang="en-US" altLang="zh-CN" dirty="0"/>
          </a:p>
          <a:p>
            <a:endParaRPr lang="en-US" altLang="zh-CN" dirty="0"/>
          </a:p>
          <a:p>
            <a:r>
              <a:rPr lang="zh-CN" altLang="en-US" dirty="0"/>
              <a:t>坐标系可以自己进行乘除法：</a:t>
            </a:r>
            <a:endParaRPr lang="en-US" altLang="zh-CN" dirty="0"/>
          </a:p>
          <a:p>
            <a:pPr marL="457200" lvl="1" indent="0">
              <a:buNone/>
            </a:pPr>
            <a:r>
              <a:rPr lang="en-US" altLang="zh-CN" dirty="0"/>
              <a:t>	</a:t>
            </a:r>
          </a:p>
          <a:p>
            <a:pPr marL="0" indent="0">
              <a:buNone/>
            </a:pPr>
            <a:r>
              <a:rPr lang="en-US" altLang="zh-CN" dirty="0"/>
              <a:t>			</a:t>
            </a:r>
          </a:p>
          <a:p>
            <a:r>
              <a:rPr lang="zh-CN" altLang="en-US" dirty="0"/>
              <a:t>符合结合律： </a:t>
            </a:r>
            <a:r>
              <a:rPr lang="en-US" altLang="zh-CN" dirty="0"/>
              <a:t>V*C1*C2 = V*(C1*C2)</a:t>
            </a:r>
          </a:p>
          <a:p>
            <a:pPr marL="0" indent="0">
              <a:buNone/>
            </a:pPr>
            <a:endParaRPr lang="en-US" altLang="zh-CN" dirty="0"/>
          </a:p>
          <a:p>
            <a:pPr marL="0" indent="0">
              <a:buNone/>
            </a:pPr>
            <a:endParaRPr lang="zh-CN" altLang="en-US" dirty="0"/>
          </a:p>
        </p:txBody>
      </p:sp>
      <p:grpSp>
        <p:nvGrpSpPr>
          <p:cNvPr id="20" name="组合 19">
            <a:extLst>
              <a:ext uri="{FF2B5EF4-FFF2-40B4-BE49-F238E27FC236}">
                <a16:creationId xmlns:a16="http://schemas.microsoft.com/office/drawing/2014/main" id="{23A7FC10-4FBF-1E40-C08E-2889F78A9980}"/>
              </a:ext>
            </a:extLst>
          </p:cNvPr>
          <p:cNvGrpSpPr/>
          <p:nvPr/>
        </p:nvGrpSpPr>
        <p:grpSpPr>
          <a:xfrm>
            <a:off x="7422873" y="1970542"/>
            <a:ext cx="1705320" cy="398160"/>
            <a:chOff x="7431185" y="2239887"/>
            <a:chExt cx="1705320" cy="39816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705D9249-BF83-9C30-D3E8-744220E766B5}"/>
                    </a:ext>
                  </a:extLst>
                </p14:cNvPr>
                <p14:cNvContentPartPr/>
                <p14:nvPr/>
              </p14:nvContentPartPr>
              <p14:xfrm>
                <a:off x="7431185" y="2278047"/>
                <a:ext cx="194760" cy="296640"/>
              </p14:xfrm>
            </p:contentPart>
          </mc:Choice>
          <mc:Fallback xmlns="">
            <p:pic>
              <p:nvPicPr>
                <p:cNvPr id="4" name="墨迹 3">
                  <a:extLst>
                    <a:ext uri="{FF2B5EF4-FFF2-40B4-BE49-F238E27FC236}">
                      <a16:creationId xmlns:a16="http://schemas.microsoft.com/office/drawing/2014/main" id="{705D9249-BF83-9C30-D3E8-744220E766B5}"/>
                    </a:ext>
                  </a:extLst>
                </p:cNvPr>
                <p:cNvPicPr/>
                <p:nvPr/>
              </p:nvPicPr>
              <p:blipFill>
                <a:blip r:embed="rId3"/>
                <a:stretch>
                  <a:fillRect/>
                </a:stretch>
              </p:blipFill>
              <p:spPr>
                <a:xfrm>
                  <a:off x="7422545" y="2269407"/>
                  <a:ext cx="21240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1F1261CA-B0B5-D25E-2A09-0A0FAB132DDA}"/>
                    </a:ext>
                  </a:extLst>
                </p14:cNvPr>
                <p14:cNvContentPartPr/>
                <p14:nvPr/>
              </p14:nvContentPartPr>
              <p14:xfrm>
                <a:off x="7664105" y="2377047"/>
                <a:ext cx="1800" cy="360"/>
              </p14:xfrm>
            </p:contentPart>
          </mc:Choice>
          <mc:Fallback xmlns="">
            <p:pic>
              <p:nvPicPr>
                <p:cNvPr id="5" name="墨迹 4">
                  <a:extLst>
                    <a:ext uri="{FF2B5EF4-FFF2-40B4-BE49-F238E27FC236}">
                      <a16:creationId xmlns:a16="http://schemas.microsoft.com/office/drawing/2014/main" id="{1F1261CA-B0B5-D25E-2A09-0A0FAB132DDA}"/>
                    </a:ext>
                  </a:extLst>
                </p:cNvPr>
                <p:cNvPicPr/>
                <p:nvPr/>
              </p:nvPicPr>
              <p:blipFill>
                <a:blip r:embed="rId5"/>
                <a:stretch>
                  <a:fillRect/>
                </a:stretch>
              </p:blipFill>
              <p:spPr>
                <a:xfrm>
                  <a:off x="7655465" y="236804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4A790F6C-11E3-0CC6-8BE4-BF21B2F6CD02}"/>
                    </a:ext>
                  </a:extLst>
                </p14:cNvPr>
                <p14:cNvContentPartPr/>
                <p14:nvPr/>
              </p14:nvContentPartPr>
              <p14:xfrm>
                <a:off x="7794065" y="2301447"/>
                <a:ext cx="153000" cy="203040"/>
              </p14:xfrm>
            </p:contentPart>
          </mc:Choice>
          <mc:Fallback xmlns="">
            <p:pic>
              <p:nvPicPr>
                <p:cNvPr id="6" name="墨迹 5">
                  <a:extLst>
                    <a:ext uri="{FF2B5EF4-FFF2-40B4-BE49-F238E27FC236}">
                      <a16:creationId xmlns:a16="http://schemas.microsoft.com/office/drawing/2014/main" id="{4A790F6C-11E3-0CC6-8BE4-BF21B2F6CD02}"/>
                    </a:ext>
                  </a:extLst>
                </p:cNvPr>
                <p:cNvPicPr/>
                <p:nvPr/>
              </p:nvPicPr>
              <p:blipFill>
                <a:blip r:embed="rId7"/>
                <a:stretch>
                  <a:fillRect/>
                </a:stretch>
              </p:blipFill>
              <p:spPr>
                <a:xfrm>
                  <a:off x="7785065" y="2292447"/>
                  <a:ext cx="1706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E7B5CDEE-734A-24C2-C5D0-7A29D258FF71}"/>
                    </a:ext>
                  </a:extLst>
                </p14:cNvPr>
                <p14:cNvContentPartPr/>
                <p14:nvPr/>
              </p14:nvContentPartPr>
              <p14:xfrm>
                <a:off x="7946345" y="2433567"/>
                <a:ext cx="25920" cy="97200"/>
              </p14:xfrm>
            </p:contentPart>
          </mc:Choice>
          <mc:Fallback xmlns="">
            <p:pic>
              <p:nvPicPr>
                <p:cNvPr id="7" name="墨迹 6">
                  <a:extLst>
                    <a:ext uri="{FF2B5EF4-FFF2-40B4-BE49-F238E27FC236}">
                      <a16:creationId xmlns:a16="http://schemas.microsoft.com/office/drawing/2014/main" id="{E7B5CDEE-734A-24C2-C5D0-7A29D258FF71}"/>
                    </a:ext>
                  </a:extLst>
                </p:cNvPr>
                <p:cNvPicPr/>
                <p:nvPr/>
              </p:nvPicPr>
              <p:blipFill>
                <a:blip r:embed="rId9"/>
                <a:stretch>
                  <a:fillRect/>
                </a:stretch>
              </p:blipFill>
              <p:spPr>
                <a:xfrm>
                  <a:off x="7937705" y="2424567"/>
                  <a:ext cx="435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D9A1F7B3-99FA-3A1B-4289-BAAFA3B2CA8D}"/>
                    </a:ext>
                  </a:extLst>
                </p14:cNvPr>
                <p14:cNvContentPartPr/>
                <p14:nvPr/>
              </p14:nvContentPartPr>
              <p14:xfrm>
                <a:off x="7655465" y="2468487"/>
                <a:ext cx="21960" cy="86040"/>
              </p14:xfrm>
            </p:contentPart>
          </mc:Choice>
          <mc:Fallback xmlns="">
            <p:pic>
              <p:nvPicPr>
                <p:cNvPr id="10" name="墨迹 9">
                  <a:extLst>
                    <a:ext uri="{FF2B5EF4-FFF2-40B4-BE49-F238E27FC236}">
                      <a16:creationId xmlns:a16="http://schemas.microsoft.com/office/drawing/2014/main" id="{D9A1F7B3-99FA-3A1B-4289-BAAFA3B2CA8D}"/>
                    </a:ext>
                  </a:extLst>
                </p:cNvPr>
                <p:cNvPicPr/>
                <p:nvPr/>
              </p:nvPicPr>
              <p:blipFill>
                <a:blip r:embed="rId11"/>
                <a:stretch>
                  <a:fillRect/>
                </a:stretch>
              </p:blipFill>
              <p:spPr>
                <a:xfrm>
                  <a:off x="7646825" y="2459487"/>
                  <a:ext cx="3960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B3427F4C-6A0A-EB78-BE01-9BD72D36AFCE}"/>
                    </a:ext>
                  </a:extLst>
                </p14:cNvPr>
                <p14:cNvContentPartPr/>
                <p14:nvPr/>
              </p14:nvContentPartPr>
              <p14:xfrm>
                <a:off x="8055065" y="2293887"/>
                <a:ext cx="158040" cy="306360"/>
              </p14:xfrm>
            </p:contentPart>
          </mc:Choice>
          <mc:Fallback xmlns="">
            <p:pic>
              <p:nvPicPr>
                <p:cNvPr id="12" name="墨迹 11">
                  <a:extLst>
                    <a:ext uri="{FF2B5EF4-FFF2-40B4-BE49-F238E27FC236}">
                      <a16:creationId xmlns:a16="http://schemas.microsoft.com/office/drawing/2014/main" id="{B3427F4C-6A0A-EB78-BE01-9BD72D36AFCE}"/>
                    </a:ext>
                  </a:extLst>
                </p:cNvPr>
                <p:cNvPicPr/>
                <p:nvPr/>
              </p:nvPicPr>
              <p:blipFill>
                <a:blip r:embed="rId13"/>
                <a:stretch>
                  <a:fillRect/>
                </a:stretch>
              </p:blipFill>
              <p:spPr>
                <a:xfrm>
                  <a:off x="8046425" y="2285247"/>
                  <a:ext cx="1756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4A04EA22-B72D-93E4-13FF-DD7C77B5B066}"/>
                    </a:ext>
                  </a:extLst>
                </p14:cNvPr>
                <p14:cNvContentPartPr/>
                <p14:nvPr/>
              </p14:nvContentPartPr>
              <p14:xfrm>
                <a:off x="8232545" y="2392887"/>
                <a:ext cx="121680" cy="168840"/>
              </p14:xfrm>
            </p:contentPart>
          </mc:Choice>
          <mc:Fallback xmlns="">
            <p:pic>
              <p:nvPicPr>
                <p:cNvPr id="13" name="墨迹 12">
                  <a:extLst>
                    <a:ext uri="{FF2B5EF4-FFF2-40B4-BE49-F238E27FC236}">
                      <a16:creationId xmlns:a16="http://schemas.microsoft.com/office/drawing/2014/main" id="{4A04EA22-B72D-93E4-13FF-DD7C77B5B066}"/>
                    </a:ext>
                  </a:extLst>
                </p:cNvPr>
                <p:cNvPicPr/>
                <p:nvPr/>
              </p:nvPicPr>
              <p:blipFill>
                <a:blip r:embed="rId15"/>
                <a:stretch>
                  <a:fillRect/>
                </a:stretch>
              </p:blipFill>
              <p:spPr>
                <a:xfrm>
                  <a:off x="8223545" y="2383887"/>
                  <a:ext cx="1393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3ED9DFB1-5B41-5794-DFC6-933232E6D5EE}"/>
                    </a:ext>
                  </a:extLst>
                </p14:cNvPr>
                <p14:cNvContentPartPr/>
                <p14:nvPr/>
              </p14:nvContentPartPr>
              <p14:xfrm>
                <a:off x="8395265" y="2485047"/>
                <a:ext cx="78120" cy="153000"/>
              </p14:xfrm>
            </p:contentPart>
          </mc:Choice>
          <mc:Fallback xmlns="">
            <p:pic>
              <p:nvPicPr>
                <p:cNvPr id="14" name="墨迹 13">
                  <a:extLst>
                    <a:ext uri="{FF2B5EF4-FFF2-40B4-BE49-F238E27FC236}">
                      <a16:creationId xmlns:a16="http://schemas.microsoft.com/office/drawing/2014/main" id="{3ED9DFB1-5B41-5794-DFC6-933232E6D5EE}"/>
                    </a:ext>
                  </a:extLst>
                </p:cNvPr>
                <p:cNvPicPr/>
                <p:nvPr/>
              </p:nvPicPr>
              <p:blipFill>
                <a:blip r:embed="rId17"/>
                <a:stretch>
                  <a:fillRect/>
                </a:stretch>
              </p:blipFill>
              <p:spPr>
                <a:xfrm>
                  <a:off x="8386625" y="2476047"/>
                  <a:ext cx="957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219DF987-A7EF-7233-7E5E-495A073DA2F6}"/>
                    </a:ext>
                  </a:extLst>
                </p14:cNvPr>
                <p14:cNvContentPartPr/>
                <p14:nvPr/>
              </p14:nvContentPartPr>
              <p14:xfrm>
                <a:off x="8603345" y="2340327"/>
                <a:ext cx="162360" cy="20880"/>
              </p14:xfrm>
            </p:contentPart>
          </mc:Choice>
          <mc:Fallback xmlns="">
            <p:pic>
              <p:nvPicPr>
                <p:cNvPr id="15" name="墨迹 14">
                  <a:extLst>
                    <a:ext uri="{FF2B5EF4-FFF2-40B4-BE49-F238E27FC236}">
                      <a16:creationId xmlns:a16="http://schemas.microsoft.com/office/drawing/2014/main" id="{219DF987-A7EF-7233-7E5E-495A073DA2F6}"/>
                    </a:ext>
                  </a:extLst>
                </p:cNvPr>
                <p:cNvPicPr/>
                <p:nvPr/>
              </p:nvPicPr>
              <p:blipFill>
                <a:blip r:embed="rId19"/>
                <a:stretch>
                  <a:fillRect/>
                </a:stretch>
              </p:blipFill>
              <p:spPr>
                <a:xfrm>
                  <a:off x="8594345" y="2331687"/>
                  <a:ext cx="180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7FBD878F-5067-90E9-197F-36026830AAD7}"/>
                    </a:ext>
                  </a:extLst>
                </p14:cNvPr>
                <p14:cNvContentPartPr/>
                <p14:nvPr/>
              </p14:nvContentPartPr>
              <p14:xfrm>
                <a:off x="8586785" y="2426727"/>
                <a:ext cx="182880" cy="360"/>
              </p14:xfrm>
            </p:contentPart>
          </mc:Choice>
          <mc:Fallback xmlns="">
            <p:pic>
              <p:nvPicPr>
                <p:cNvPr id="16" name="墨迹 15">
                  <a:extLst>
                    <a:ext uri="{FF2B5EF4-FFF2-40B4-BE49-F238E27FC236}">
                      <a16:creationId xmlns:a16="http://schemas.microsoft.com/office/drawing/2014/main" id="{7FBD878F-5067-90E9-197F-36026830AAD7}"/>
                    </a:ext>
                  </a:extLst>
                </p:cNvPr>
                <p:cNvPicPr/>
                <p:nvPr/>
              </p:nvPicPr>
              <p:blipFill>
                <a:blip r:embed="rId21"/>
                <a:stretch>
                  <a:fillRect/>
                </a:stretch>
              </p:blipFill>
              <p:spPr>
                <a:xfrm>
                  <a:off x="8577785" y="2418087"/>
                  <a:ext cx="200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11F055D1-D25B-5758-B6CD-D793CA79472F}"/>
                    </a:ext>
                  </a:extLst>
                </p14:cNvPr>
                <p14:cNvContentPartPr/>
                <p14:nvPr/>
              </p14:nvContentPartPr>
              <p14:xfrm>
                <a:off x="8902505" y="2239887"/>
                <a:ext cx="157320" cy="200520"/>
              </p14:xfrm>
            </p:contentPart>
          </mc:Choice>
          <mc:Fallback xmlns="">
            <p:pic>
              <p:nvPicPr>
                <p:cNvPr id="17" name="墨迹 16">
                  <a:extLst>
                    <a:ext uri="{FF2B5EF4-FFF2-40B4-BE49-F238E27FC236}">
                      <a16:creationId xmlns:a16="http://schemas.microsoft.com/office/drawing/2014/main" id="{11F055D1-D25B-5758-B6CD-D793CA79472F}"/>
                    </a:ext>
                  </a:extLst>
                </p:cNvPr>
                <p:cNvPicPr/>
                <p:nvPr/>
              </p:nvPicPr>
              <p:blipFill>
                <a:blip r:embed="rId23"/>
                <a:stretch>
                  <a:fillRect/>
                </a:stretch>
              </p:blipFill>
              <p:spPr>
                <a:xfrm>
                  <a:off x="8893505" y="2231247"/>
                  <a:ext cx="174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墨迹 18">
                  <a:extLst>
                    <a:ext uri="{FF2B5EF4-FFF2-40B4-BE49-F238E27FC236}">
                      <a16:creationId xmlns:a16="http://schemas.microsoft.com/office/drawing/2014/main" id="{448C456C-E9FA-1347-E390-777FD6819C48}"/>
                    </a:ext>
                  </a:extLst>
                </p14:cNvPr>
                <p14:cNvContentPartPr/>
                <p14:nvPr/>
              </p14:nvContentPartPr>
              <p14:xfrm>
                <a:off x="9042545" y="2443287"/>
                <a:ext cx="93960" cy="109800"/>
              </p14:xfrm>
            </p:contentPart>
          </mc:Choice>
          <mc:Fallback xmlns="">
            <p:pic>
              <p:nvPicPr>
                <p:cNvPr id="19" name="墨迹 18">
                  <a:extLst>
                    <a:ext uri="{FF2B5EF4-FFF2-40B4-BE49-F238E27FC236}">
                      <a16:creationId xmlns:a16="http://schemas.microsoft.com/office/drawing/2014/main" id="{448C456C-E9FA-1347-E390-777FD6819C48}"/>
                    </a:ext>
                  </a:extLst>
                </p:cNvPr>
                <p:cNvPicPr/>
                <p:nvPr/>
              </p:nvPicPr>
              <p:blipFill>
                <a:blip r:embed="rId25"/>
                <a:stretch>
                  <a:fillRect/>
                </a:stretch>
              </p:blipFill>
              <p:spPr>
                <a:xfrm>
                  <a:off x="9033545" y="2434287"/>
                  <a:ext cx="111600" cy="12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62" name="墨迹 61">
                <a:extLst>
                  <a:ext uri="{FF2B5EF4-FFF2-40B4-BE49-F238E27FC236}">
                    <a16:creationId xmlns:a16="http://schemas.microsoft.com/office/drawing/2014/main" id="{65C55F0D-3BAD-EBB2-FA82-1D51D958C66F}"/>
                  </a:ext>
                </a:extLst>
              </p14:cNvPr>
              <p14:cNvContentPartPr/>
              <p14:nvPr/>
            </p14:nvContentPartPr>
            <p14:xfrm>
              <a:off x="3532745" y="3607167"/>
              <a:ext cx="300600" cy="256320"/>
            </p14:xfrm>
          </p:contentPart>
        </mc:Choice>
        <mc:Fallback xmlns="">
          <p:pic>
            <p:nvPicPr>
              <p:cNvPr id="62" name="墨迹 61">
                <a:extLst>
                  <a:ext uri="{FF2B5EF4-FFF2-40B4-BE49-F238E27FC236}">
                    <a16:creationId xmlns:a16="http://schemas.microsoft.com/office/drawing/2014/main" id="{65C55F0D-3BAD-EBB2-FA82-1D51D958C66F}"/>
                  </a:ext>
                </a:extLst>
              </p:cNvPr>
              <p:cNvPicPr/>
              <p:nvPr/>
            </p:nvPicPr>
            <p:blipFill>
              <a:blip r:embed="rId27"/>
              <a:stretch>
                <a:fillRect/>
              </a:stretch>
            </p:blipFill>
            <p:spPr>
              <a:xfrm>
                <a:off x="3523745" y="3598527"/>
                <a:ext cx="3182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墨迹 20">
                <a:extLst>
                  <a:ext uri="{FF2B5EF4-FFF2-40B4-BE49-F238E27FC236}">
                    <a16:creationId xmlns:a16="http://schemas.microsoft.com/office/drawing/2014/main" id="{FC396AA4-8DDF-399D-A373-3EE5D209388E}"/>
                  </a:ext>
                </a:extLst>
              </p14:cNvPr>
              <p14:cNvContentPartPr/>
              <p14:nvPr/>
            </p14:nvContentPartPr>
            <p14:xfrm>
              <a:off x="3366393" y="2671462"/>
              <a:ext cx="201960" cy="311400"/>
            </p14:xfrm>
          </p:contentPart>
        </mc:Choice>
        <mc:Fallback xmlns="">
          <p:pic>
            <p:nvPicPr>
              <p:cNvPr id="21" name="墨迹 20">
                <a:extLst>
                  <a:ext uri="{FF2B5EF4-FFF2-40B4-BE49-F238E27FC236}">
                    <a16:creationId xmlns:a16="http://schemas.microsoft.com/office/drawing/2014/main" id="{FC396AA4-8DDF-399D-A373-3EE5D209388E}"/>
                  </a:ext>
                </a:extLst>
              </p:cNvPr>
              <p:cNvPicPr/>
              <p:nvPr/>
            </p:nvPicPr>
            <p:blipFill>
              <a:blip r:embed="rId29"/>
              <a:stretch>
                <a:fillRect/>
              </a:stretch>
            </p:blipFill>
            <p:spPr>
              <a:xfrm>
                <a:off x="3357753" y="2662462"/>
                <a:ext cx="21960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墨迹 21">
                <a:extLst>
                  <a:ext uri="{FF2B5EF4-FFF2-40B4-BE49-F238E27FC236}">
                    <a16:creationId xmlns:a16="http://schemas.microsoft.com/office/drawing/2014/main" id="{4530A492-7FAC-983A-C8B4-EC6B9164E25E}"/>
                  </a:ext>
                </a:extLst>
              </p14:cNvPr>
              <p14:cNvContentPartPr/>
              <p14:nvPr/>
            </p14:nvContentPartPr>
            <p14:xfrm>
              <a:off x="3349473" y="2839222"/>
              <a:ext cx="316080" cy="360"/>
            </p14:xfrm>
          </p:contentPart>
        </mc:Choice>
        <mc:Fallback xmlns="">
          <p:pic>
            <p:nvPicPr>
              <p:cNvPr id="22" name="墨迹 21">
                <a:extLst>
                  <a:ext uri="{FF2B5EF4-FFF2-40B4-BE49-F238E27FC236}">
                    <a16:creationId xmlns:a16="http://schemas.microsoft.com/office/drawing/2014/main" id="{4530A492-7FAC-983A-C8B4-EC6B9164E25E}"/>
                  </a:ext>
                </a:extLst>
              </p:cNvPr>
              <p:cNvPicPr/>
              <p:nvPr/>
            </p:nvPicPr>
            <p:blipFill>
              <a:blip r:embed="rId31"/>
              <a:stretch>
                <a:fillRect/>
              </a:stretch>
            </p:blipFill>
            <p:spPr>
              <a:xfrm>
                <a:off x="3340833" y="2830582"/>
                <a:ext cx="333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墨迹 22">
                <a:extLst>
                  <a:ext uri="{FF2B5EF4-FFF2-40B4-BE49-F238E27FC236}">
                    <a16:creationId xmlns:a16="http://schemas.microsoft.com/office/drawing/2014/main" id="{F63B7F43-87B5-C88C-E4EC-FF48A8619599}"/>
                  </a:ext>
                </a:extLst>
              </p14:cNvPr>
              <p14:cNvContentPartPr/>
              <p14:nvPr/>
            </p14:nvContentPartPr>
            <p14:xfrm>
              <a:off x="3806673" y="2805742"/>
              <a:ext cx="310680" cy="26280"/>
            </p14:xfrm>
          </p:contentPart>
        </mc:Choice>
        <mc:Fallback xmlns="">
          <p:pic>
            <p:nvPicPr>
              <p:cNvPr id="23" name="墨迹 22">
                <a:extLst>
                  <a:ext uri="{FF2B5EF4-FFF2-40B4-BE49-F238E27FC236}">
                    <a16:creationId xmlns:a16="http://schemas.microsoft.com/office/drawing/2014/main" id="{F63B7F43-87B5-C88C-E4EC-FF48A8619599}"/>
                  </a:ext>
                </a:extLst>
              </p:cNvPr>
              <p:cNvPicPr/>
              <p:nvPr/>
            </p:nvPicPr>
            <p:blipFill>
              <a:blip r:embed="rId33"/>
              <a:stretch>
                <a:fillRect/>
              </a:stretch>
            </p:blipFill>
            <p:spPr>
              <a:xfrm>
                <a:off x="3798033" y="2797102"/>
                <a:ext cx="3283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墨迹 23">
                <a:extLst>
                  <a:ext uri="{FF2B5EF4-FFF2-40B4-BE49-F238E27FC236}">
                    <a16:creationId xmlns:a16="http://schemas.microsoft.com/office/drawing/2014/main" id="{D8FD9DB3-161E-5130-EC2F-2B780028EF17}"/>
                  </a:ext>
                </a:extLst>
              </p14:cNvPr>
              <p14:cNvContentPartPr/>
              <p14:nvPr/>
            </p14:nvContentPartPr>
            <p14:xfrm>
              <a:off x="4056153" y="2765422"/>
              <a:ext cx="81720" cy="122760"/>
            </p14:xfrm>
          </p:contentPart>
        </mc:Choice>
        <mc:Fallback xmlns="">
          <p:pic>
            <p:nvPicPr>
              <p:cNvPr id="24" name="墨迹 23">
                <a:extLst>
                  <a:ext uri="{FF2B5EF4-FFF2-40B4-BE49-F238E27FC236}">
                    <a16:creationId xmlns:a16="http://schemas.microsoft.com/office/drawing/2014/main" id="{D8FD9DB3-161E-5130-EC2F-2B780028EF17}"/>
                  </a:ext>
                </a:extLst>
              </p:cNvPr>
              <p:cNvPicPr/>
              <p:nvPr/>
            </p:nvPicPr>
            <p:blipFill>
              <a:blip r:embed="rId35"/>
              <a:stretch>
                <a:fillRect/>
              </a:stretch>
            </p:blipFill>
            <p:spPr>
              <a:xfrm>
                <a:off x="4047153" y="2756782"/>
                <a:ext cx="9936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墨迹 24">
                <a:extLst>
                  <a:ext uri="{FF2B5EF4-FFF2-40B4-BE49-F238E27FC236}">
                    <a16:creationId xmlns:a16="http://schemas.microsoft.com/office/drawing/2014/main" id="{B4ED02AD-2CAA-C7B2-B60C-664679350DFD}"/>
                  </a:ext>
                </a:extLst>
              </p14:cNvPr>
              <p14:cNvContentPartPr/>
              <p14:nvPr/>
            </p14:nvContentPartPr>
            <p14:xfrm>
              <a:off x="4271073" y="2656342"/>
              <a:ext cx="18720" cy="142200"/>
            </p14:xfrm>
          </p:contentPart>
        </mc:Choice>
        <mc:Fallback xmlns="">
          <p:pic>
            <p:nvPicPr>
              <p:cNvPr id="25" name="墨迹 24">
                <a:extLst>
                  <a:ext uri="{FF2B5EF4-FFF2-40B4-BE49-F238E27FC236}">
                    <a16:creationId xmlns:a16="http://schemas.microsoft.com/office/drawing/2014/main" id="{B4ED02AD-2CAA-C7B2-B60C-664679350DFD}"/>
                  </a:ext>
                </a:extLst>
              </p:cNvPr>
              <p:cNvPicPr/>
              <p:nvPr/>
            </p:nvPicPr>
            <p:blipFill>
              <a:blip r:embed="rId37"/>
              <a:stretch>
                <a:fillRect/>
              </a:stretch>
            </p:blipFill>
            <p:spPr>
              <a:xfrm>
                <a:off x="4262433" y="2647342"/>
                <a:ext cx="363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墨迹 25">
                <a:extLst>
                  <a:ext uri="{FF2B5EF4-FFF2-40B4-BE49-F238E27FC236}">
                    <a16:creationId xmlns:a16="http://schemas.microsoft.com/office/drawing/2014/main" id="{43F9C211-FCD5-C9A0-F317-2B8B8597320F}"/>
                  </a:ext>
                </a:extLst>
              </p14:cNvPr>
              <p14:cNvContentPartPr/>
              <p14:nvPr/>
            </p14:nvContentPartPr>
            <p14:xfrm>
              <a:off x="4405353" y="2623222"/>
              <a:ext cx="113760" cy="148680"/>
            </p14:xfrm>
          </p:contentPart>
        </mc:Choice>
        <mc:Fallback xmlns="">
          <p:pic>
            <p:nvPicPr>
              <p:cNvPr id="26" name="墨迹 25">
                <a:extLst>
                  <a:ext uri="{FF2B5EF4-FFF2-40B4-BE49-F238E27FC236}">
                    <a16:creationId xmlns:a16="http://schemas.microsoft.com/office/drawing/2014/main" id="{43F9C211-FCD5-C9A0-F317-2B8B8597320F}"/>
                  </a:ext>
                </a:extLst>
              </p:cNvPr>
              <p:cNvPicPr/>
              <p:nvPr/>
            </p:nvPicPr>
            <p:blipFill>
              <a:blip r:embed="rId39"/>
              <a:stretch>
                <a:fillRect/>
              </a:stretch>
            </p:blipFill>
            <p:spPr>
              <a:xfrm>
                <a:off x="4396353" y="2614582"/>
                <a:ext cx="13140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7" name="墨迹 26">
                <a:extLst>
                  <a:ext uri="{FF2B5EF4-FFF2-40B4-BE49-F238E27FC236}">
                    <a16:creationId xmlns:a16="http://schemas.microsoft.com/office/drawing/2014/main" id="{18F815E3-3432-7B93-576E-1FCCD83BDC25}"/>
                  </a:ext>
                </a:extLst>
              </p14:cNvPr>
              <p14:cNvContentPartPr/>
              <p14:nvPr/>
            </p14:nvContentPartPr>
            <p14:xfrm>
              <a:off x="4331193" y="2722942"/>
              <a:ext cx="107640" cy="223200"/>
            </p14:xfrm>
          </p:contentPart>
        </mc:Choice>
        <mc:Fallback xmlns="">
          <p:pic>
            <p:nvPicPr>
              <p:cNvPr id="27" name="墨迹 26">
                <a:extLst>
                  <a:ext uri="{FF2B5EF4-FFF2-40B4-BE49-F238E27FC236}">
                    <a16:creationId xmlns:a16="http://schemas.microsoft.com/office/drawing/2014/main" id="{18F815E3-3432-7B93-576E-1FCCD83BDC25}"/>
                  </a:ext>
                </a:extLst>
              </p:cNvPr>
              <p:cNvPicPr/>
              <p:nvPr/>
            </p:nvPicPr>
            <p:blipFill>
              <a:blip r:embed="rId41"/>
              <a:stretch>
                <a:fillRect/>
              </a:stretch>
            </p:blipFill>
            <p:spPr>
              <a:xfrm>
                <a:off x="4322553" y="2714302"/>
                <a:ext cx="1252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墨迹 27">
                <a:extLst>
                  <a:ext uri="{FF2B5EF4-FFF2-40B4-BE49-F238E27FC236}">
                    <a16:creationId xmlns:a16="http://schemas.microsoft.com/office/drawing/2014/main" id="{F8453CAC-FC98-52EB-88C3-2174BF16CF98}"/>
                  </a:ext>
                </a:extLst>
              </p14:cNvPr>
              <p14:cNvContentPartPr/>
              <p14:nvPr/>
            </p14:nvContentPartPr>
            <p14:xfrm>
              <a:off x="4322193" y="2769382"/>
              <a:ext cx="265680" cy="195840"/>
            </p14:xfrm>
          </p:contentPart>
        </mc:Choice>
        <mc:Fallback xmlns="">
          <p:pic>
            <p:nvPicPr>
              <p:cNvPr id="28" name="墨迹 27">
                <a:extLst>
                  <a:ext uri="{FF2B5EF4-FFF2-40B4-BE49-F238E27FC236}">
                    <a16:creationId xmlns:a16="http://schemas.microsoft.com/office/drawing/2014/main" id="{F8453CAC-FC98-52EB-88C3-2174BF16CF98}"/>
                  </a:ext>
                </a:extLst>
              </p:cNvPr>
              <p:cNvPicPr/>
              <p:nvPr/>
            </p:nvPicPr>
            <p:blipFill>
              <a:blip r:embed="rId43"/>
              <a:stretch>
                <a:fillRect/>
              </a:stretch>
            </p:blipFill>
            <p:spPr>
              <a:xfrm>
                <a:off x="4313193" y="2760382"/>
                <a:ext cx="2833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墨迹 28">
                <a:extLst>
                  <a:ext uri="{FF2B5EF4-FFF2-40B4-BE49-F238E27FC236}">
                    <a16:creationId xmlns:a16="http://schemas.microsoft.com/office/drawing/2014/main" id="{F29760EA-AF7C-30D4-76EF-DFD529485802}"/>
                  </a:ext>
                </a:extLst>
              </p14:cNvPr>
              <p14:cNvContentPartPr/>
              <p14:nvPr/>
            </p14:nvContentPartPr>
            <p14:xfrm>
              <a:off x="4777593" y="2707102"/>
              <a:ext cx="165240" cy="184680"/>
            </p14:xfrm>
          </p:contentPart>
        </mc:Choice>
        <mc:Fallback xmlns="">
          <p:pic>
            <p:nvPicPr>
              <p:cNvPr id="29" name="墨迹 28">
                <a:extLst>
                  <a:ext uri="{FF2B5EF4-FFF2-40B4-BE49-F238E27FC236}">
                    <a16:creationId xmlns:a16="http://schemas.microsoft.com/office/drawing/2014/main" id="{F29760EA-AF7C-30D4-76EF-DFD529485802}"/>
                  </a:ext>
                </a:extLst>
              </p:cNvPr>
              <p:cNvPicPr/>
              <p:nvPr/>
            </p:nvPicPr>
            <p:blipFill>
              <a:blip r:embed="rId45"/>
              <a:stretch>
                <a:fillRect/>
              </a:stretch>
            </p:blipFill>
            <p:spPr>
              <a:xfrm>
                <a:off x="4768953" y="2698462"/>
                <a:ext cx="1828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墨迹 29">
                <a:extLst>
                  <a:ext uri="{FF2B5EF4-FFF2-40B4-BE49-F238E27FC236}">
                    <a16:creationId xmlns:a16="http://schemas.microsoft.com/office/drawing/2014/main" id="{90D97824-EDB9-EAC6-3DE1-0CDAAD2B8C10}"/>
                  </a:ext>
                </a:extLst>
              </p14:cNvPr>
              <p14:cNvContentPartPr/>
              <p14:nvPr/>
            </p14:nvContentPartPr>
            <p14:xfrm>
              <a:off x="5020593" y="2789542"/>
              <a:ext cx="360" cy="100080"/>
            </p14:xfrm>
          </p:contentPart>
        </mc:Choice>
        <mc:Fallback xmlns="">
          <p:pic>
            <p:nvPicPr>
              <p:cNvPr id="30" name="墨迹 29">
                <a:extLst>
                  <a:ext uri="{FF2B5EF4-FFF2-40B4-BE49-F238E27FC236}">
                    <a16:creationId xmlns:a16="http://schemas.microsoft.com/office/drawing/2014/main" id="{90D97824-EDB9-EAC6-3DE1-0CDAAD2B8C10}"/>
                  </a:ext>
                </a:extLst>
              </p:cNvPr>
              <p:cNvPicPr/>
              <p:nvPr/>
            </p:nvPicPr>
            <p:blipFill>
              <a:blip r:embed="rId47"/>
              <a:stretch>
                <a:fillRect/>
              </a:stretch>
            </p:blipFill>
            <p:spPr>
              <a:xfrm>
                <a:off x="5011953" y="2780542"/>
                <a:ext cx="180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墨迹 35">
                <a:extLst>
                  <a:ext uri="{FF2B5EF4-FFF2-40B4-BE49-F238E27FC236}">
                    <a16:creationId xmlns:a16="http://schemas.microsoft.com/office/drawing/2014/main" id="{59D1C3C9-9143-510C-CD00-1D174C0ACB74}"/>
                  </a:ext>
                </a:extLst>
              </p14:cNvPr>
              <p14:cNvContentPartPr/>
              <p14:nvPr/>
            </p14:nvContentPartPr>
            <p14:xfrm>
              <a:off x="5259993" y="2713582"/>
              <a:ext cx="143280" cy="169920"/>
            </p14:xfrm>
          </p:contentPart>
        </mc:Choice>
        <mc:Fallback xmlns="">
          <p:pic>
            <p:nvPicPr>
              <p:cNvPr id="36" name="墨迹 35">
                <a:extLst>
                  <a:ext uri="{FF2B5EF4-FFF2-40B4-BE49-F238E27FC236}">
                    <a16:creationId xmlns:a16="http://schemas.microsoft.com/office/drawing/2014/main" id="{59D1C3C9-9143-510C-CD00-1D174C0ACB74}"/>
                  </a:ext>
                </a:extLst>
              </p:cNvPr>
              <p:cNvPicPr/>
              <p:nvPr/>
            </p:nvPicPr>
            <p:blipFill>
              <a:blip r:embed="rId49"/>
              <a:stretch>
                <a:fillRect/>
              </a:stretch>
            </p:blipFill>
            <p:spPr>
              <a:xfrm>
                <a:off x="5250993" y="2704582"/>
                <a:ext cx="1609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墨迹 36">
                <a:extLst>
                  <a:ext uri="{FF2B5EF4-FFF2-40B4-BE49-F238E27FC236}">
                    <a16:creationId xmlns:a16="http://schemas.microsoft.com/office/drawing/2014/main" id="{DCE85DAA-1808-676C-CEE7-83BF543C528B}"/>
                  </a:ext>
                </a:extLst>
              </p14:cNvPr>
              <p14:cNvContentPartPr/>
              <p14:nvPr/>
            </p14:nvContentPartPr>
            <p14:xfrm>
              <a:off x="5448993" y="2830222"/>
              <a:ext cx="58680" cy="102600"/>
            </p14:xfrm>
          </p:contentPart>
        </mc:Choice>
        <mc:Fallback xmlns="">
          <p:pic>
            <p:nvPicPr>
              <p:cNvPr id="37" name="墨迹 36">
                <a:extLst>
                  <a:ext uri="{FF2B5EF4-FFF2-40B4-BE49-F238E27FC236}">
                    <a16:creationId xmlns:a16="http://schemas.microsoft.com/office/drawing/2014/main" id="{DCE85DAA-1808-676C-CEE7-83BF543C528B}"/>
                  </a:ext>
                </a:extLst>
              </p:cNvPr>
              <p:cNvPicPr/>
              <p:nvPr/>
            </p:nvPicPr>
            <p:blipFill>
              <a:blip r:embed="rId51"/>
              <a:stretch>
                <a:fillRect/>
              </a:stretch>
            </p:blipFill>
            <p:spPr>
              <a:xfrm>
                <a:off x="5439993" y="2821582"/>
                <a:ext cx="763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墨迹 38">
                <a:extLst>
                  <a:ext uri="{FF2B5EF4-FFF2-40B4-BE49-F238E27FC236}">
                    <a16:creationId xmlns:a16="http://schemas.microsoft.com/office/drawing/2014/main" id="{B1B36A60-2D1B-7C8E-9C3D-B50AB02E56ED}"/>
                  </a:ext>
                </a:extLst>
              </p14:cNvPr>
              <p14:cNvContentPartPr/>
              <p14:nvPr/>
            </p14:nvContentPartPr>
            <p14:xfrm>
              <a:off x="5699553" y="2713942"/>
              <a:ext cx="160920" cy="190080"/>
            </p14:xfrm>
          </p:contentPart>
        </mc:Choice>
        <mc:Fallback xmlns="">
          <p:pic>
            <p:nvPicPr>
              <p:cNvPr id="39" name="墨迹 38">
                <a:extLst>
                  <a:ext uri="{FF2B5EF4-FFF2-40B4-BE49-F238E27FC236}">
                    <a16:creationId xmlns:a16="http://schemas.microsoft.com/office/drawing/2014/main" id="{B1B36A60-2D1B-7C8E-9C3D-B50AB02E56ED}"/>
                  </a:ext>
                </a:extLst>
              </p:cNvPr>
              <p:cNvPicPr/>
              <p:nvPr/>
            </p:nvPicPr>
            <p:blipFill>
              <a:blip r:embed="rId53"/>
              <a:stretch>
                <a:fillRect/>
              </a:stretch>
            </p:blipFill>
            <p:spPr>
              <a:xfrm>
                <a:off x="5690913" y="2705302"/>
                <a:ext cx="1785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墨迹 39">
                <a:extLst>
                  <a:ext uri="{FF2B5EF4-FFF2-40B4-BE49-F238E27FC236}">
                    <a16:creationId xmlns:a16="http://schemas.microsoft.com/office/drawing/2014/main" id="{766F694A-BEBD-9F46-36FB-8106EAA8C15C}"/>
                  </a:ext>
                </a:extLst>
              </p14:cNvPr>
              <p14:cNvContentPartPr/>
              <p14:nvPr/>
            </p14:nvContentPartPr>
            <p14:xfrm>
              <a:off x="5860113" y="2813662"/>
              <a:ext cx="75960" cy="173520"/>
            </p14:xfrm>
          </p:contentPart>
        </mc:Choice>
        <mc:Fallback xmlns="">
          <p:pic>
            <p:nvPicPr>
              <p:cNvPr id="40" name="墨迹 39">
                <a:extLst>
                  <a:ext uri="{FF2B5EF4-FFF2-40B4-BE49-F238E27FC236}">
                    <a16:creationId xmlns:a16="http://schemas.microsoft.com/office/drawing/2014/main" id="{766F694A-BEBD-9F46-36FB-8106EAA8C15C}"/>
                  </a:ext>
                </a:extLst>
              </p:cNvPr>
              <p:cNvPicPr/>
              <p:nvPr/>
            </p:nvPicPr>
            <p:blipFill>
              <a:blip r:embed="rId55"/>
              <a:stretch>
                <a:fillRect/>
              </a:stretch>
            </p:blipFill>
            <p:spPr>
              <a:xfrm>
                <a:off x="5851473" y="2804662"/>
                <a:ext cx="936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墨迹 41">
                <a:extLst>
                  <a:ext uri="{FF2B5EF4-FFF2-40B4-BE49-F238E27FC236}">
                    <a16:creationId xmlns:a16="http://schemas.microsoft.com/office/drawing/2014/main" id="{6C265968-38CA-C2E1-BFD4-B0EFE1106A5D}"/>
                  </a:ext>
                </a:extLst>
              </p14:cNvPr>
              <p14:cNvContentPartPr/>
              <p14:nvPr/>
            </p14:nvContentPartPr>
            <p14:xfrm>
              <a:off x="6134433" y="2708902"/>
              <a:ext cx="243000" cy="302400"/>
            </p14:xfrm>
          </p:contentPart>
        </mc:Choice>
        <mc:Fallback xmlns="">
          <p:pic>
            <p:nvPicPr>
              <p:cNvPr id="42" name="墨迹 41">
                <a:extLst>
                  <a:ext uri="{FF2B5EF4-FFF2-40B4-BE49-F238E27FC236}">
                    <a16:creationId xmlns:a16="http://schemas.microsoft.com/office/drawing/2014/main" id="{6C265968-38CA-C2E1-BFD4-B0EFE1106A5D}"/>
                  </a:ext>
                </a:extLst>
              </p:cNvPr>
              <p:cNvPicPr/>
              <p:nvPr/>
            </p:nvPicPr>
            <p:blipFill>
              <a:blip r:embed="rId57"/>
              <a:stretch>
                <a:fillRect/>
              </a:stretch>
            </p:blipFill>
            <p:spPr>
              <a:xfrm>
                <a:off x="6125433" y="2700262"/>
                <a:ext cx="2606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墨迹 42">
                <a:extLst>
                  <a:ext uri="{FF2B5EF4-FFF2-40B4-BE49-F238E27FC236}">
                    <a16:creationId xmlns:a16="http://schemas.microsoft.com/office/drawing/2014/main" id="{D76C2485-3015-D213-618C-641353E774A9}"/>
                  </a:ext>
                </a:extLst>
              </p14:cNvPr>
              <p14:cNvContentPartPr/>
              <p14:nvPr/>
            </p14:nvContentPartPr>
            <p14:xfrm>
              <a:off x="6616833" y="2660662"/>
              <a:ext cx="187920" cy="300960"/>
            </p14:xfrm>
          </p:contentPart>
        </mc:Choice>
        <mc:Fallback xmlns="">
          <p:pic>
            <p:nvPicPr>
              <p:cNvPr id="43" name="墨迹 42">
                <a:extLst>
                  <a:ext uri="{FF2B5EF4-FFF2-40B4-BE49-F238E27FC236}">
                    <a16:creationId xmlns:a16="http://schemas.microsoft.com/office/drawing/2014/main" id="{D76C2485-3015-D213-618C-641353E774A9}"/>
                  </a:ext>
                </a:extLst>
              </p:cNvPr>
              <p:cNvPicPr/>
              <p:nvPr/>
            </p:nvPicPr>
            <p:blipFill>
              <a:blip r:embed="rId59"/>
              <a:stretch>
                <a:fillRect/>
              </a:stretch>
            </p:blipFill>
            <p:spPr>
              <a:xfrm>
                <a:off x="6607833" y="2652022"/>
                <a:ext cx="20556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墨迹 43">
                <a:extLst>
                  <a:ext uri="{FF2B5EF4-FFF2-40B4-BE49-F238E27FC236}">
                    <a16:creationId xmlns:a16="http://schemas.microsoft.com/office/drawing/2014/main" id="{1C12266D-FD96-93D4-3806-D70AAA83E4D1}"/>
                  </a:ext>
                </a:extLst>
              </p14:cNvPr>
              <p14:cNvContentPartPr/>
              <p14:nvPr/>
            </p14:nvContentPartPr>
            <p14:xfrm>
              <a:off x="6799353" y="2930662"/>
              <a:ext cx="144720" cy="146160"/>
            </p14:xfrm>
          </p:contentPart>
        </mc:Choice>
        <mc:Fallback xmlns="">
          <p:pic>
            <p:nvPicPr>
              <p:cNvPr id="44" name="墨迹 43">
                <a:extLst>
                  <a:ext uri="{FF2B5EF4-FFF2-40B4-BE49-F238E27FC236}">
                    <a16:creationId xmlns:a16="http://schemas.microsoft.com/office/drawing/2014/main" id="{1C12266D-FD96-93D4-3806-D70AAA83E4D1}"/>
                  </a:ext>
                </a:extLst>
              </p:cNvPr>
              <p:cNvPicPr/>
              <p:nvPr/>
            </p:nvPicPr>
            <p:blipFill>
              <a:blip r:embed="rId61"/>
              <a:stretch>
                <a:fillRect/>
              </a:stretch>
            </p:blipFill>
            <p:spPr>
              <a:xfrm>
                <a:off x="6790353" y="2922022"/>
                <a:ext cx="162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墨迹 45">
                <a:extLst>
                  <a:ext uri="{FF2B5EF4-FFF2-40B4-BE49-F238E27FC236}">
                    <a16:creationId xmlns:a16="http://schemas.microsoft.com/office/drawing/2014/main" id="{FD87D7C6-D80E-76CE-FEA4-575C0676F6BC}"/>
                  </a:ext>
                </a:extLst>
              </p14:cNvPr>
              <p14:cNvContentPartPr/>
              <p14:nvPr/>
            </p14:nvContentPartPr>
            <p14:xfrm>
              <a:off x="7032273" y="2780182"/>
              <a:ext cx="283320" cy="34560"/>
            </p14:xfrm>
          </p:contentPart>
        </mc:Choice>
        <mc:Fallback xmlns="">
          <p:pic>
            <p:nvPicPr>
              <p:cNvPr id="46" name="墨迹 45">
                <a:extLst>
                  <a:ext uri="{FF2B5EF4-FFF2-40B4-BE49-F238E27FC236}">
                    <a16:creationId xmlns:a16="http://schemas.microsoft.com/office/drawing/2014/main" id="{FD87D7C6-D80E-76CE-FEA4-575C0676F6BC}"/>
                  </a:ext>
                </a:extLst>
              </p:cNvPr>
              <p:cNvPicPr/>
              <p:nvPr/>
            </p:nvPicPr>
            <p:blipFill>
              <a:blip r:embed="rId63"/>
              <a:stretch>
                <a:fillRect/>
              </a:stretch>
            </p:blipFill>
            <p:spPr>
              <a:xfrm>
                <a:off x="7023273" y="2771542"/>
                <a:ext cx="3009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墨迹 46">
                <a:extLst>
                  <a:ext uri="{FF2B5EF4-FFF2-40B4-BE49-F238E27FC236}">
                    <a16:creationId xmlns:a16="http://schemas.microsoft.com/office/drawing/2014/main" id="{A5E660A9-E7FD-7CEC-5D89-7A3EBD48D7A6}"/>
                  </a:ext>
                </a:extLst>
              </p14:cNvPr>
              <p14:cNvContentPartPr/>
              <p14:nvPr/>
            </p14:nvContentPartPr>
            <p14:xfrm>
              <a:off x="7040553" y="2855782"/>
              <a:ext cx="297720" cy="19800"/>
            </p14:xfrm>
          </p:contentPart>
        </mc:Choice>
        <mc:Fallback xmlns="">
          <p:pic>
            <p:nvPicPr>
              <p:cNvPr id="47" name="墨迹 46">
                <a:extLst>
                  <a:ext uri="{FF2B5EF4-FFF2-40B4-BE49-F238E27FC236}">
                    <a16:creationId xmlns:a16="http://schemas.microsoft.com/office/drawing/2014/main" id="{A5E660A9-E7FD-7CEC-5D89-7A3EBD48D7A6}"/>
                  </a:ext>
                </a:extLst>
              </p:cNvPr>
              <p:cNvPicPr/>
              <p:nvPr/>
            </p:nvPicPr>
            <p:blipFill>
              <a:blip r:embed="rId65"/>
              <a:stretch>
                <a:fillRect/>
              </a:stretch>
            </p:blipFill>
            <p:spPr>
              <a:xfrm>
                <a:off x="7031553" y="2846782"/>
                <a:ext cx="3153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墨迹 47">
                <a:extLst>
                  <a:ext uri="{FF2B5EF4-FFF2-40B4-BE49-F238E27FC236}">
                    <a16:creationId xmlns:a16="http://schemas.microsoft.com/office/drawing/2014/main" id="{897D95CE-39DE-BD24-504E-EF898CCA0DFD}"/>
                  </a:ext>
                </a:extLst>
              </p14:cNvPr>
              <p14:cNvContentPartPr/>
              <p14:nvPr/>
            </p14:nvContentPartPr>
            <p14:xfrm>
              <a:off x="7389393" y="2734462"/>
              <a:ext cx="203040" cy="265320"/>
            </p14:xfrm>
          </p:contentPart>
        </mc:Choice>
        <mc:Fallback xmlns="">
          <p:pic>
            <p:nvPicPr>
              <p:cNvPr id="48" name="墨迹 47">
                <a:extLst>
                  <a:ext uri="{FF2B5EF4-FFF2-40B4-BE49-F238E27FC236}">
                    <a16:creationId xmlns:a16="http://schemas.microsoft.com/office/drawing/2014/main" id="{897D95CE-39DE-BD24-504E-EF898CCA0DFD}"/>
                  </a:ext>
                </a:extLst>
              </p:cNvPr>
              <p:cNvPicPr/>
              <p:nvPr/>
            </p:nvPicPr>
            <p:blipFill>
              <a:blip r:embed="rId67"/>
              <a:stretch>
                <a:fillRect/>
              </a:stretch>
            </p:blipFill>
            <p:spPr>
              <a:xfrm>
                <a:off x="7380393" y="2725822"/>
                <a:ext cx="2206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墨迹 48">
                <a:extLst>
                  <a:ext uri="{FF2B5EF4-FFF2-40B4-BE49-F238E27FC236}">
                    <a16:creationId xmlns:a16="http://schemas.microsoft.com/office/drawing/2014/main" id="{C2687E5F-6CC8-1DD1-77AB-66E14B543645}"/>
                  </a:ext>
                </a:extLst>
              </p14:cNvPr>
              <p14:cNvContentPartPr/>
              <p14:nvPr/>
            </p14:nvContentPartPr>
            <p14:xfrm>
              <a:off x="7589193" y="2905462"/>
              <a:ext cx="360" cy="149760"/>
            </p14:xfrm>
          </p:contentPart>
        </mc:Choice>
        <mc:Fallback xmlns="">
          <p:pic>
            <p:nvPicPr>
              <p:cNvPr id="49" name="墨迹 48">
                <a:extLst>
                  <a:ext uri="{FF2B5EF4-FFF2-40B4-BE49-F238E27FC236}">
                    <a16:creationId xmlns:a16="http://schemas.microsoft.com/office/drawing/2014/main" id="{C2687E5F-6CC8-1DD1-77AB-66E14B543645}"/>
                  </a:ext>
                </a:extLst>
              </p:cNvPr>
              <p:cNvPicPr/>
              <p:nvPr/>
            </p:nvPicPr>
            <p:blipFill>
              <a:blip r:embed="rId69"/>
              <a:stretch>
                <a:fillRect/>
              </a:stretch>
            </p:blipFill>
            <p:spPr>
              <a:xfrm>
                <a:off x="7580193" y="2896822"/>
                <a:ext cx="180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墨迹 49">
                <a:extLst>
                  <a:ext uri="{FF2B5EF4-FFF2-40B4-BE49-F238E27FC236}">
                    <a16:creationId xmlns:a16="http://schemas.microsoft.com/office/drawing/2014/main" id="{B2A54E06-3BBD-3276-B17C-72169D9F295F}"/>
                  </a:ext>
                </a:extLst>
              </p14:cNvPr>
              <p14:cNvContentPartPr/>
              <p14:nvPr/>
            </p14:nvContentPartPr>
            <p14:xfrm>
              <a:off x="7697193" y="2830942"/>
              <a:ext cx="360" cy="360"/>
            </p14:xfrm>
          </p:contentPart>
        </mc:Choice>
        <mc:Fallback xmlns="">
          <p:pic>
            <p:nvPicPr>
              <p:cNvPr id="50" name="墨迹 49">
                <a:extLst>
                  <a:ext uri="{FF2B5EF4-FFF2-40B4-BE49-F238E27FC236}">
                    <a16:creationId xmlns:a16="http://schemas.microsoft.com/office/drawing/2014/main" id="{B2A54E06-3BBD-3276-B17C-72169D9F295F}"/>
                  </a:ext>
                </a:extLst>
              </p:cNvPr>
              <p:cNvPicPr/>
              <p:nvPr/>
            </p:nvPicPr>
            <p:blipFill>
              <a:blip r:embed="rId5"/>
              <a:stretch>
                <a:fillRect/>
              </a:stretch>
            </p:blipFill>
            <p:spPr>
              <a:xfrm>
                <a:off x="7688193" y="28223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1" name="墨迹 50">
                <a:extLst>
                  <a:ext uri="{FF2B5EF4-FFF2-40B4-BE49-F238E27FC236}">
                    <a16:creationId xmlns:a16="http://schemas.microsoft.com/office/drawing/2014/main" id="{C2C7F1FA-89A0-3E8E-F6B0-4F2D74D4E53D}"/>
                  </a:ext>
                </a:extLst>
              </p14:cNvPr>
              <p14:cNvContentPartPr/>
              <p14:nvPr/>
            </p14:nvContentPartPr>
            <p14:xfrm>
              <a:off x="7804473" y="2748142"/>
              <a:ext cx="105120" cy="194040"/>
            </p14:xfrm>
          </p:contentPart>
        </mc:Choice>
        <mc:Fallback xmlns="">
          <p:pic>
            <p:nvPicPr>
              <p:cNvPr id="51" name="墨迹 50">
                <a:extLst>
                  <a:ext uri="{FF2B5EF4-FFF2-40B4-BE49-F238E27FC236}">
                    <a16:creationId xmlns:a16="http://schemas.microsoft.com/office/drawing/2014/main" id="{C2C7F1FA-89A0-3E8E-F6B0-4F2D74D4E53D}"/>
                  </a:ext>
                </a:extLst>
              </p:cNvPr>
              <p:cNvPicPr/>
              <p:nvPr/>
            </p:nvPicPr>
            <p:blipFill>
              <a:blip r:embed="rId72"/>
              <a:stretch>
                <a:fillRect/>
              </a:stretch>
            </p:blipFill>
            <p:spPr>
              <a:xfrm>
                <a:off x="7795833" y="2739142"/>
                <a:ext cx="1227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2" name="墨迹 51">
                <a:extLst>
                  <a:ext uri="{FF2B5EF4-FFF2-40B4-BE49-F238E27FC236}">
                    <a16:creationId xmlns:a16="http://schemas.microsoft.com/office/drawing/2014/main" id="{AEDFC319-3A82-CC06-BD75-79756CA326D9}"/>
                  </a:ext>
                </a:extLst>
              </p14:cNvPr>
              <p14:cNvContentPartPr/>
              <p14:nvPr/>
            </p14:nvContentPartPr>
            <p14:xfrm>
              <a:off x="7938033" y="2872702"/>
              <a:ext cx="12240" cy="97560"/>
            </p14:xfrm>
          </p:contentPart>
        </mc:Choice>
        <mc:Fallback xmlns="">
          <p:pic>
            <p:nvPicPr>
              <p:cNvPr id="52" name="墨迹 51">
                <a:extLst>
                  <a:ext uri="{FF2B5EF4-FFF2-40B4-BE49-F238E27FC236}">
                    <a16:creationId xmlns:a16="http://schemas.microsoft.com/office/drawing/2014/main" id="{AEDFC319-3A82-CC06-BD75-79756CA326D9}"/>
                  </a:ext>
                </a:extLst>
              </p:cNvPr>
              <p:cNvPicPr/>
              <p:nvPr/>
            </p:nvPicPr>
            <p:blipFill>
              <a:blip r:embed="rId74"/>
              <a:stretch>
                <a:fillRect/>
              </a:stretch>
            </p:blipFill>
            <p:spPr>
              <a:xfrm>
                <a:off x="7929393" y="2863702"/>
                <a:ext cx="298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墨迹 52">
                <a:extLst>
                  <a:ext uri="{FF2B5EF4-FFF2-40B4-BE49-F238E27FC236}">
                    <a16:creationId xmlns:a16="http://schemas.microsoft.com/office/drawing/2014/main" id="{C0AC118D-F014-A6CC-6113-840E4BF9D17C}"/>
                  </a:ext>
                </a:extLst>
              </p14:cNvPr>
              <p14:cNvContentPartPr/>
              <p14:nvPr/>
            </p14:nvContentPartPr>
            <p14:xfrm>
              <a:off x="8046393" y="2839222"/>
              <a:ext cx="360" cy="360"/>
            </p14:xfrm>
          </p:contentPart>
        </mc:Choice>
        <mc:Fallback xmlns="">
          <p:pic>
            <p:nvPicPr>
              <p:cNvPr id="53" name="墨迹 52">
                <a:extLst>
                  <a:ext uri="{FF2B5EF4-FFF2-40B4-BE49-F238E27FC236}">
                    <a16:creationId xmlns:a16="http://schemas.microsoft.com/office/drawing/2014/main" id="{C0AC118D-F014-A6CC-6113-840E4BF9D17C}"/>
                  </a:ext>
                </a:extLst>
              </p:cNvPr>
              <p:cNvPicPr/>
              <p:nvPr/>
            </p:nvPicPr>
            <p:blipFill>
              <a:blip r:embed="rId5"/>
              <a:stretch>
                <a:fillRect/>
              </a:stretch>
            </p:blipFill>
            <p:spPr>
              <a:xfrm>
                <a:off x="8037393" y="28305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墨迹 54">
                <a:extLst>
                  <a:ext uri="{FF2B5EF4-FFF2-40B4-BE49-F238E27FC236}">
                    <a16:creationId xmlns:a16="http://schemas.microsoft.com/office/drawing/2014/main" id="{D9D6B676-65CA-63DD-91DA-251F065F9A5F}"/>
                  </a:ext>
                </a:extLst>
              </p14:cNvPr>
              <p14:cNvContentPartPr/>
              <p14:nvPr/>
            </p14:nvContentPartPr>
            <p14:xfrm>
              <a:off x="8119113" y="2739862"/>
              <a:ext cx="102600" cy="191880"/>
            </p14:xfrm>
          </p:contentPart>
        </mc:Choice>
        <mc:Fallback xmlns="">
          <p:pic>
            <p:nvPicPr>
              <p:cNvPr id="55" name="墨迹 54">
                <a:extLst>
                  <a:ext uri="{FF2B5EF4-FFF2-40B4-BE49-F238E27FC236}">
                    <a16:creationId xmlns:a16="http://schemas.microsoft.com/office/drawing/2014/main" id="{D9D6B676-65CA-63DD-91DA-251F065F9A5F}"/>
                  </a:ext>
                </a:extLst>
              </p:cNvPr>
              <p:cNvPicPr/>
              <p:nvPr/>
            </p:nvPicPr>
            <p:blipFill>
              <a:blip r:embed="rId77"/>
              <a:stretch>
                <a:fillRect/>
              </a:stretch>
            </p:blipFill>
            <p:spPr>
              <a:xfrm>
                <a:off x="8110473" y="2731222"/>
                <a:ext cx="1202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墨迹 55">
                <a:extLst>
                  <a:ext uri="{FF2B5EF4-FFF2-40B4-BE49-F238E27FC236}">
                    <a16:creationId xmlns:a16="http://schemas.microsoft.com/office/drawing/2014/main" id="{68115125-6831-E387-CC9F-30886AD8F267}"/>
                  </a:ext>
                </a:extLst>
              </p14:cNvPr>
              <p14:cNvContentPartPr/>
              <p14:nvPr/>
            </p14:nvContentPartPr>
            <p14:xfrm>
              <a:off x="8245833" y="2863702"/>
              <a:ext cx="73080" cy="84960"/>
            </p14:xfrm>
          </p:contentPart>
        </mc:Choice>
        <mc:Fallback xmlns="">
          <p:pic>
            <p:nvPicPr>
              <p:cNvPr id="56" name="墨迹 55">
                <a:extLst>
                  <a:ext uri="{FF2B5EF4-FFF2-40B4-BE49-F238E27FC236}">
                    <a16:creationId xmlns:a16="http://schemas.microsoft.com/office/drawing/2014/main" id="{68115125-6831-E387-CC9F-30886AD8F267}"/>
                  </a:ext>
                </a:extLst>
              </p:cNvPr>
              <p:cNvPicPr/>
              <p:nvPr/>
            </p:nvPicPr>
            <p:blipFill>
              <a:blip r:embed="rId79"/>
              <a:stretch>
                <a:fillRect/>
              </a:stretch>
            </p:blipFill>
            <p:spPr>
              <a:xfrm>
                <a:off x="8236833" y="2854702"/>
                <a:ext cx="907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7" name="墨迹 56">
                <a:extLst>
                  <a:ext uri="{FF2B5EF4-FFF2-40B4-BE49-F238E27FC236}">
                    <a16:creationId xmlns:a16="http://schemas.microsoft.com/office/drawing/2014/main" id="{2A82CCE2-02A6-B2ED-A307-6A63E695C519}"/>
                  </a:ext>
                </a:extLst>
              </p14:cNvPr>
              <p14:cNvContentPartPr/>
              <p14:nvPr/>
            </p14:nvContentPartPr>
            <p14:xfrm>
              <a:off x="8403873" y="2814382"/>
              <a:ext cx="360" cy="360"/>
            </p14:xfrm>
          </p:contentPart>
        </mc:Choice>
        <mc:Fallback xmlns="">
          <p:pic>
            <p:nvPicPr>
              <p:cNvPr id="57" name="墨迹 56">
                <a:extLst>
                  <a:ext uri="{FF2B5EF4-FFF2-40B4-BE49-F238E27FC236}">
                    <a16:creationId xmlns:a16="http://schemas.microsoft.com/office/drawing/2014/main" id="{2A82CCE2-02A6-B2ED-A307-6A63E695C519}"/>
                  </a:ext>
                </a:extLst>
              </p:cNvPr>
              <p:cNvPicPr/>
              <p:nvPr/>
            </p:nvPicPr>
            <p:blipFill>
              <a:blip r:embed="rId5"/>
              <a:stretch>
                <a:fillRect/>
              </a:stretch>
            </p:blipFill>
            <p:spPr>
              <a:xfrm>
                <a:off x="8395233" y="280574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墨迹 58">
                <a:extLst>
                  <a:ext uri="{FF2B5EF4-FFF2-40B4-BE49-F238E27FC236}">
                    <a16:creationId xmlns:a16="http://schemas.microsoft.com/office/drawing/2014/main" id="{2799E999-51C8-0040-C385-49D70132E159}"/>
                  </a:ext>
                </a:extLst>
              </p14:cNvPr>
              <p14:cNvContentPartPr/>
              <p14:nvPr/>
            </p14:nvContentPartPr>
            <p14:xfrm>
              <a:off x="8470113" y="2722942"/>
              <a:ext cx="109800" cy="203040"/>
            </p14:xfrm>
          </p:contentPart>
        </mc:Choice>
        <mc:Fallback xmlns="">
          <p:pic>
            <p:nvPicPr>
              <p:cNvPr id="59" name="墨迹 58">
                <a:extLst>
                  <a:ext uri="{FF2B5EF4-FFF2-40B4-BE49-F238E27FC236}">
                    <a16:creationId xmlns:a16="http://schemas.microsoft.com/office/drawing/2014/main" id="{2799E999-51C8-0040-C385-49D70132E159}"/>
                  </a:ext>
                </a:extLst>
              </p:cNvPr>
              <p:cNvPicPr/>
              <p:nvPr/>
            </p:nvPicPr>
            <p:blipFill>
              <a:blip r:embed="rId82"/>
              <a:stretch>
                <a:fillRect/>
              </a:stretch>
            </p:blipFill>
            <p:spPr>
              <a:xfrm>
                <a:off x="8461113" y="2713942"/>
                <a:ext cx="12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墨迹 59">
                <a:extLst>
                  <a:ext uri="{FF2B5EF4-FFF2-40B4-BE49-F238E27FC236}">
                    <a16:creationId xmlns:a16="http://schemas.microsoft.com/office/drawing/2014/main" id="{2F233CD2-81DC-A01A-4852-44AFD6E469CA}"/>
                  </a:ext>
                </a:extLst>
              </p14:cNvPr>
              <p14:cNvContentPartPr/>
              <p14:nvPr/>
            </p14:nvContentPartPr>
            <p14:xfrm>
              <a:off x="8590713" y="2855422"/>
              <a:ext cx="81360" cy="179640"/>
            </p14:xfrm>
          </p:contentPart>
        </mc:Choice>
        <mc:Fallback xmlns="">
          <p:pic>
            <p:nvPicPr>
              <p:cNvPr id="60" name="墨迹 59">
                <a:extLst>
                  <a:ext uri="{FF2B5EF4-FFF2-40B4-BE49-F238E27FC236}">
                    <a16:creationId xmlns:a16="http://schemas.microsoft.com/office/drawing/2014/main" id="{2F233CD2-81DC-A01A-4852-44AFD6E469CA}"/>
                  </a:ext>
                </a:extLst>
              </p:cNvPr>
              <p:cNvPicPr/>
              <p:nvPr/>
            </p:nvPicPr>
            <p:blipFill>
              <a:blip r:embed="rId84"/>
              <a:stretch>
                <a:fillRect/>
              </a:stretch>
            </p:blipFill>
            <p:spPr>
              <a:xfrm>
                <a:off x="8582073" y="2846422"/>
                <a:ext cx="990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3" name="墨迹 62">
                <a:extLst>
                  <a:ext uri="{FF2B5EF4-FFF2-40B4-BE49-F238E27FC236}">
                    <a16:creationId xmlns:a16="http://schemas.microsoft.com/office/drawing/2014/main" id="{06434BB2-D674-AF44-D78A-3A01482C7FA5}"/>
                  </a:ext>
                </a:extLst>
              </p14:cNvPr>
              <p14:cNvContentPartPr/>
              <p14:nvPr/>
            </p14:nvContentPartPr>
            <p14:xfrm>
              <a:off x="3814985" y="3773487"/>
              <a:ext cx="360" cy="82800"/>
            </p14:xfrm>
          </p:contentPart>
        </mc:Choice>
        <mc:Fallback xmlns="">
          <p:pic>
            <p:nvPicPr>
              <p:cNvPr id="63" name="墨迹 62">
                <a:extLst>
                  <a:ext uri="{FF2B5EF4-FFF2-40B4-BE49-F238E27FC236}">
                    <a16:creationId xmlns:a16="http://schemas.microsoft.com/office/drawing/2014/main" id="{06434BB2-D674-AF44-D78A-3A01482C7FA5}"/>
                  </a:ext>
                </a:extLst>
              </p:cNvPr>
              <p:cNvPicPr/>
              <p:nvPr/>
            </p:nvPicPr>
            <p:blipFill>
              <a:blip r:embed="rId86"/>
              <a:stretch>
                <a:fillRect/>
              </a:stretch>
            </p:blipFill>
            <p:spPr>
              <a:xfrm>
                <a:off x="3806345" y="3764487"/>
                <a:ext cx="180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4" name="墨迹 63">
                <a:extLst>
                  <a:ext uri="{FF2B5EF4-FFF2-40B4-BE49-F238E27FC236}">
                    <a16:creationId xmlns:a16="http://schemas.microsoft.com/office/drawing/2014/main" id="{150D1212-994D-9BF8-0120-2F748910C4B0}"/>
                  </a:ext>
                </a:extLst>
              </p14:cNvPr>
              <p14:cNvContentPartPr/>
              <p14:nvPr/>
            </p14:nvContentPartPr>
            <p14:xfrm>
              <a:off x="3981665" y="3665487"/>
              <a:ext cx="375480" cy="360"/>
            </p14:xfrm>
          </p:contentPart>
        </mc:Choice>
        <mc:Fallback xmlns="">
          <p:pic>
            <p:nvPicPr>
              <p:cNvPr id="64" name="墨迹 63">
                <a:extLst>
                  <a:ext uri="{FF2B5EF4-FFF2-40B4-BE49-F238E27FC236}">
                    <a16:creationId xmlns:a16="http://schemas.microsoft.com/office/drawing/2014/main" id="{150D1212-994D-9BF8-0120-2F748910C4B0}"/>
                  </a:ext>
                </a:extLst>
              </p:cNvPr>
              <p:cNvPicPr/>
              <p:nvPr/>
            </p:nvPicPr>
            <p:blipFill>
              <a:blip r:embed="rId88"/>
              <a:stretch>
                <a:fillRect/>
              </a:stretch>
            </p:blipFill>
            <p:spPr>
              <a:xfrm>
                <a:off x="3972665" y="3656487"/>
                <a:ext cx="39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5" name="墨迹 64">
                <a:extLst>
                  <a:ext uri="{FF2B5EF4-FFF2-40B4-BE49-F238E27FC236}">
                    <a16:creationId xmlns:a16="http://schemas.microsoft.com/office/drawing/2014/main" id="{434F1022-9C13-1D8A-D415-C75BDB4A9E8A}"/>
                  </a:ext>
                </a:extLst>
              </p14:cNvPr>
              <p14:cNvContentPartPr/>
              <p14:nvPr/>
            </p14:nvContentPartPr>
            <p14:xfrm>
              <a:off x="3989945" y="3723447"/>
              <a:ext cx="333000" cy="360"/>
            </p14:xfrm>
          </p:contentPart>
        </mc:Choice>
        <mc:Fallback xmlns="">
          <p:pic>
            <p:nvPicPr>
              <p:cNvPr id="65" name="墨迹 64">
                <a:extLst>
                  <a:ext uri="{FF2B5EF4-FFF2-40B4-BE49-F238E27FC236}">
                    <a16:creationId xmlns:a16="http://schemas.microsoft.com/office/drawing/2014/main" id="{434F1022-9C13-1D8A-D415-C75BDB4A9E8A}"/>
                  </a:ext>
                </a:extLst>
              </p:cNvPr>
              <p:cNvPicPr/>
              <p:nvPr/>
            </p:nvPicPr>
            <p:blipFill>
              <a:blip r:embed="rId90"/>
              <a:stretch>
                <a:fillRect/>
              </a:stretch>
            </p:blipFill>
            <p:spPr>
              <a:xfrm>
                <a:off x="3980945" y="3714807"/>
                <a:ext cx="3506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墨迹 66">
                <a:extLst>
                  <a:ext uri="{FF2B5EF4-FFF2-40B4-BE49-F238E27FC236}">
                    <a16:creationId xmlns:a16="http://schemas.microsoft.com/office/drawing/2014/main" id="{BC920293-4ACB-1850-95B5-1CCE81465973}"/>
                  </a:ext>
                </a:extLst>
              </p14:cNvPr>
              <p14:cNvContentPartPr/>
              <p14:nvPr/>
            </p14:nvContentPartPr>
            <p14:xfrm>
              <a:off x="4596545" y="3574047"/>
              <a:ext cx="214200" cy="289440"/>
            </p14:xfrm>
          </p:contentPart>
        </mc:Choice>
        <mc:Fallback xmlns="">
          <p:pic>
            <p:nvPicPr>
              <p:cNvPr id="67" name="墨迹 66">
                <a:extLst>
                  <a:ext uri="{FF2B5EF4-FFF2-40B4-BE49-F238E27FC236}">
                    <a16:creationId xmlns:a16="http://schemas.microsoft.com/office/drawing/2014/main" id="{BC920293-4ACB-1850-95B5-1CCE81465973}"/>
                  </a:ext>
                </a:extLst>
              </p:cNvPr>
              <p:cNvPicPr/>
              <p:nvPr/>
            </p:nvPicPr>
            <p:blipFill>
              <a:blip r:embed="rId92"/>
              <a:stretch>
                <a:fillRect/>
              </a:stretch>
            </p:blipFill>
            <p:spPr>
              <a:xfrm>
                <a:off x="4587905" y="3565047"/>
                <a:ext cx="23184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8" name="墨迹 67">
                <a:extLst>
                  <a:ext uri="{FF2B5EF4-FFF2-40B4-BE49-F238E27FC236}">
                    <a16:creationId xmlns:a16="http://schemas.microsoft.com/office/drawing/2014/main" id="{65362E46-209E-47A0-120B-D49D4EEF1BEF}"/>
                  </a:ext>
                </a:extLst>
              </p14:cNvPr>
              <p14:cNvContentPartPr/>
              <p14:nvPr/>
            </p14:nvContentPartPr>
            <p14:xfrm>
              <a:off x="4812545" y="3777807"/>
              <a:ext cx="92880" cy="72360"/>
            </p14:xfrm>
          </p:contentPart>
        </mc:Choice>
        <mc:Fallback xmlns="">
          <p:pic>
            <p:nvPicPr>
              <p:cNvPr id="68" name="墨迹 67">
                <a:extLst>
                  <a:ext uri="{FF2B5EF4-FFF2-40B4-BE49-F238E27FC236}">
                    <a16:creationId xmlns:a16="http://schemas.microsoft.com/office/drawing/2014/main" id="{65362E46-209E-47A0-120B-D49D4EEF1BEF}"/>
                  </a:ext>
                </a:extLst>
              </p:cNvPr>
              <p:cNvPicPr/>
              <p:nvPr/>
            </p:nvPicPr>
            <p:blipFill>
              <a:blip r:embed="rId94"/>
              <a:stretch>
                <a:fillRect/>
              </a:stretch>
            </p:blipFill>
            <p:spPr>
              <a:xfrm>
                <a:off x="4803905" y="3769167"/>
                <a:ext cx="1105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墨迹 68">
                <a:extLst>
                  <a:ext uri="{FF2B5EF4-FFF2-40B4-BE49-F238E27FC236}">
                    <a16:creationId xmlns:a16="http://schemas.microsoft.com/office/drawing/2014/main" id="{9F370BD8-0890-1F3E-AA35-9BB0C9F3C24D}"/>
                  </a:ext>
                </a:extLst>
              </p14:cNvPr>
              <p14:cNvContentPartPr/>
              <p14:nvPr/>
            </p14:nvContentPartPr>
            <p14:xfrm>
              <a:off x="4983185" y="3571527"/>
              <a:ext cx="178920" cy="367920"/>
            </p14:xfrm>
          </p:contentPart>
        </mc:Choice>
        <mc:Fallback xmlns="">
          <p:pic>
            <p:nvPicPr>
              <p:cNvPr id="69" name="墨迹 68">
                <a:extLst>
                  <a:ext uri="{FF2B5EF4-FFF2-40B4-BE49-F238E27FC236}">
                    <a16:creationId xmlns:a16="http://schemas.microsoft.com/office/drawing/2014/main" id="{9F370BD8-0890-1F3E-AA35-9BB0C9F3C24D}"/>
                  </a:ext>
                </a:extLst>
              </p:cNvPr>
              <p:cNvPicPr/>
              <p:nvPr/>
            </p:nvPicPr>
            <p:blipFill>
              <a:blip r:embed="rId96"/>
              <a:stretch>
                <a:fillRect/>
              </a:stretch>
            </p:blipFill>
            <p:spPr>
              <a:xfrm>
                <a:off x="4974545" y="3562527"/>
                <a:ext cx="19656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1" name="墨迹 70">
                <a:extLst>
                  <a:ext uri="{FF2B5EF4-FFF2-40B4-BE49-F238E27FC236}">
                    <a16:creationId xmlns:a16="http://schemas.microsoft.com/office/drawing/2014/main" id="{078F899D-05FD-9345-7FD1-E6AC09AE378B}"/>
                  </a:ext>
                </a:extLst>
              </p14:cNvPr>
              <p14:cNvContentPartPr/>
              <p14:nvPr/>
            </p14:nvContentPartPr>
            <p14:xfrm>
              <a:off x="5234465" y="3689247"/>
              <a:ext cx="135720" cy="153720"/>
            </p14:xfrm>
          </p:contentPart>
        </mc:Choice>
        <mc:Fallback xmlns="">
          <p:pic>
            <p:nvPicPr>
              <p:cNvPr id="71" name="墨迹 70">
                <a:extLst>
                  <a:ext uri="{FF2B5EF4-FFF2-40B4-BE49-F238E27FC236}">
                    <a16:creationId xmlns:a16="http://schemas.microsoft.com/office/drawing/2014/main" id="{078F899D-05FD-9345-7FD1-E6AC09AE378B}"/>
                  </a:ext>
                </a:extLst>
              </p:cNvPr>
              <p:cNvPicPr/>
              <p:nvPr/>
            </p:nvPicPr>
            <p:blipFill>
              <a:blip r:embed="rId98"/>
              <a:stretch>
                <a:fillRect/>
              </a:stretch>
            </p:blipFill>
            <p:spPr>
              <a:xfrm>
                <a:off x="5225825" y="3680247"/>
                <a:ext cx="1533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2" name="墨迹 71">
                <a:extLst>
                  <a:ext uri="{FF2B5EF4-FFF2-40B4-BE49-F238E27FC236}">
                    <a16:creationId xmlns:a16="http://schemas.microsoft.com/office/drawing/2014/main" id="{C90B2B73-9ADE-C3CF-DE01-B583215A4823}"/>
                  </a:ext>
                </a:extLst>
              </p14:cNvPr>
              <p14:cNvContentPartPr/>
              <p14:nvPr/>
            </p14:nvContentPartPr>
            <p14:xfrm>
              <a:off x="5354345" y="3760887"/>
              <a:ext cx="81360" cy="163440"/>
            </p14:xfrm>
          </p:contentPart>
        </mc:Choice>
        <mc:Fallback xmlns="">
          <p:pic>
            <p:nvPicPr>
              <p:cNvPr id="72" name="墨迹 71">
                <a:extLst>
                  <a:ext uri="{FF2B5EF4-FFF2-40B4-BE49-F238E27FC236}">
                    <a16:creationId xmlns:a16="http://schemas.microsoft.com/office/drawing/2014/main" id="{C90B2B73-9ADE-C3CF-DE01-B583215A4823}"/>
                  </a:ext>
                </a:extLst>
              </p:cNvPr>
              <p:cNvPicPr/>
              <p:nvPr/>
            </p:nvPicPr>
            <p:blipFill>
              <a:blip r:embed="rId100"/>
              <a:stretch>
                <a:fillRect/>
              </a:stretch>
            </p:blipFill>
            <p:spPr>
              <a:xfrm>
                <a:off x="5345345" y="3752247"/>
                <a:ext cx="99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墨迹 73">
                <a:extLst>
                  <a:ext uri="{FF2B5EF4-FFF2-40B4-BE49-F238E27FC236}">
                    <a16:creationId xmlns:a16="http://schemas.microsoft.com/office/drawing/2014/main" id="{0D3833DA-F56A-69F9-BEFF-A9304277E82C}"/>
                  </a:ext>
                </a:extLst>
              </p14:cNvPr>
              <p14:cNvContentPartPr/>
              <p14:nvPr/>
            </p14:nvContentPartPr>
            <p14:xfrm>
              <a:off x="5455145" y="3640647"/>
              <a:ext cx="197640" cy="343440"/>
            </p14:xfrm>
          </p:contentPart>
        </mc:Choice>
        <mc:Fallback xmlns="">
          <p:pic>
            <p:nvPicPr>
              <p:cNvPr id="74" name="墨迹 73">
                <a:extLst>
                  <a:ext uri="{FF2B5EF4-FFF2-40B4-BE49-F238E27FC236}">
                    <a16:creationId xmlns:a16="http://schemas.microsoft.com/office/drawing/2014/main" id="{0D3833DA-F56A-69F9-BEFF-A9304277E82C}"/>
                  </a:ext>
                </a:extLst>
              </p:cNvPr>
              <p:cNvPicPr/>
              <p:nvPr/>
            </p:nvPicPr>
            <p:blipFill>
              <a:blip r:embed="rId102"/>
              <a:stretch>
                <a:fillRect/>
              </a:stretch>
            </p:blipFill>
            <p:spPr>
              <a:xfrm>
                <a:off x="5446145" y="3632007"/>
                <a:ext cx="21528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5" name="墨迹 74">
                <a:extLst>
                  <a:ext uri="{FF2B5EF4-FFF2-40B4-BE49-F238E27FC236}">
                    <a16:creationId xmlns:a16="http://schemas.microsoft.com/office/drawing/2014/main" id="{1BCF54A7-7867-97AE-DA23-8CED2EB6936B}"/>
                  </a:ext>
                </a:extLst>
              </p14:cNvPr>
              <p14:cNvContentPartPr/>
              <p14:nvPr/>
            </p14:nvContentPartPr>
            <p14:xfrm>
              <a:off x="5693465" y="3706887"/>
              <a:ext cx="117000" cy="193680"/>
            </p14:xfrm>
          </p:contentPart>
        </mc:Choice>
        <mc:Fallback xmlns="">
          <p:pic>
            <p:nvPicPr>
              <p:cNvPr id="75" name="墨迹 74">
                <a:extLst>
                  <a:ext uri="{FF2B5EF4-FFF2-40B4-BE49-F238E27FC236}">
                    <a16:creationId xmlns:a16="http://schemas.microsoft.com/office/drawing/2014/main" id="{1BCF54A7-7867-97AE-DA23-8CED2EB6936B}"/>
                  </a:ext>
                </a:extLst>
              </p:cNvPr>
              <p:cNvPicPr/>
              <p:nvPr/>
            </p:nvPicPr>
            <p:blipFill>
              <a:blip r:embed="rId104"/>
              <a:stretch>
                <a:fillRect/>
              </a:stretch>
            </p:blipFill>
            <p:spPr>
              <a:xfrm>
                <a:off x="5684465" y="3698247"/>
                <a:ext cx="1346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6" name="墨迹 75">
                <a:extLst>
                  <a:ext uri="{FF2B5EF4-FFF2-40B4-BE49-F238E27FC236}">
                    <a16:creationId xmlns:a16="http://schemas.microsoft.com/office/drawing/2014/main" id="{CC69EFFE-9F44-652F-27D1-56F23A5A08BB}"/>
                  </a:ext>
                </a:extLst>
              </p14:cNvPr>
              <p14:cNvContentPartPr/>
              <p14:nvPr/>
            </p14:nvContentPartPr>
            <p14:xfrm>
              <a:off x="5835305" y="3816327"/>
              <a:ext cx="66240" cy="117000"/>
            </p14:xfrm>
          </p:contentPart>
        </mc:Choice>
        <mc:Fallback xmlns="">
          <p:pic>
            <p:nvPicPr>
              <p:cNvPr id="76" name="墨迹 75">
                <a:extLst>
                  <a:ext uri="{FF2B5EF4-FFF2-40B4-BE49-F238E27FC236}">
                    <a16:creationId xmlns:a16="http://schemas.microsoft.com/office/drawing/2014/main" id="{CC69EFFE-9F44-652F-27D1-56F23A5A08BB}"/>
                  </a:ext>
                </a:extLst>
              </p:cNvPr>
              <p:cNvPicPr/>
              <p:nvPr/>
            </p:nvPicPr>
            <p:blipFill>
              <a:blip r:embed="rId106"/>
              <a:stretch>
                <a:fillRect/>
              </a:stretch>
            </p:blipFill>
            <p:spPr>
              <a:xfrm>
                <a:off x="5826305" y="3807327"/>
                <a:ext cx="838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7" name="墨迹 76">
                <a:extLst>
                  <a:ext uri="{FF2B5EF4-FFF2-40B4-BE49-F238E27FC236}">
                    <a16:creationId xmlns:a16="http://schemas.microsoft.com/office/drawing/2014/main" id="{49EDA187-FD38-6390-C7D7-04AFF2C5823E}"/>
                  </a:ext>
                </a:extLst>
              </p14:cNvPr>
              <p14:cNvContentPartPr/>
              <p14:nvPr/>
            </p14:nvContentPartPr>
            <p14:xfrm>
              <a:off x="5932505" y="3648927"/>
              <a:ext cx="252360" cy="365400"/>
            </p14:xfrm>
          </p:contentPart>
        </mc:Choice>
        <mc:Fallback xmlns="">
          <p:pic>
            <p:nvPicPr>
              <p:cNvPr id="77" name="墨迹 76">
                <a:extLst>
                  <a:ext uri="{FF2B5EF4-FFF2-40B4-BE49-F238E27FC236}">
                    <a16:creationId xmlns:a16="http://schemas.microsoft.com/office/drawing/2014/main" id="{49EDA187-FD38-6390-C7D7-04AFF2C5823E}"/>
                  </a:ext>
                </a:extLst>
              </p:cNvPr>
              <p:cNvPicPr/>
              <p:nvPr/>
            </p:nvPicPr>
            <p:blipFill>
              <a:blip r:embed="rId108"/>
              <a:stretch>
                <a:fillRect/>
              </a:stretch>
            </p:blipFill>
            <p:spPr>
              <a:xfrm>
                <a:off x="5923505" y="3640287"/>
                <a:ext cx="2700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8" name="墨迹 77">
                <a:extLst>
                  <a:ext uri="{FF2B5EF4-FFF2-40B4-BE49-F238E27FC236}">
                    <a16:creationId xmlns:a16="http://schemas.microsoft.com/office/drawing/2014/main" id="{5BFE2112-E47C-FEA3-D3B7-3D4D9FF523B0}"/>
                  </a:ext>
                </a:extLst>
              </p14:cNvPr>
              <p14:cNvContentPartPr/>
              <p14:nvPr/>
            </p14:nvContentPartPr>
            <p14:xfrm>
              <a:off x="6132665" y="3740367"/>
              <a:ext cx="151920" cy="176040"/>
            </p14:xfrm>
          </p:contentPart>
        </mc:Choice>
        <mc:Fallback xmlns="">
          <p:pic>
            <p:nvPicPr>
              <p:cNvPr id="78" name="墨迹 77">
                <a:extLst>
                  <a:ext uri="{FF2B5EF4-FFF2-40B4-BE49-F238E27FC236}">
                    <a16:creationId xmlns:a16="http://schemas.microsoft.com/office/drawing/2014/main" id="{5BFE2112-E47C-FEA3-D3B7-3D4D9FF523B0}"/>
                  </a:ext>
                </a:extLst>
              </p:cNvPr>
              <p:cNvPicPr/>
              <p:nvPr/>
            </p:nvPicPr>
            <p:blipFill>
              <a:blip r:embed="rId110"/>
              <a:stretch>
                <a:fillRect/>
              </a:stretch>
            </p:blipFill>
            <p:spPr>
              <a:xfrm>
                <a:off x="6123665" y="3731367"/>
                <a:ext cx="1695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9" name="墨迹 78">
                <a:extLst>
                  <a:ext uri="{FF2B5EF4-FFF2-40B4-BE49-F238E27FC236}">
                    <a16:creationId xmlns:a16="http://schemas.microsoft.com/office/drawing/2014/main" id="{E7DB9EAC-51E5-A088-5307-29CBB27B8460}"/>
                  </a:ext>
                </a:extLst>
              </p14:cNvPr>
              <p14:cNvContentPartPr/>
              <p14:nvPr/>
            </p14:nvContentPartPr>
            <p14:xfrm>
              <a:off x="6292505" y="3840087"/>
              <a:ext cx="360" cy="74160"/>
            </p14:xfrm>
          </p:contentPart>
        </mc:Choice>
        <mc:Fallback xmlns="">
          <p:pic>
            <p:nvPicPr>
              <p:cNvPr id="79" name="墨迹 78">
                <a:extLst>
                  <a:ext uri="{FF2B5EF4-FFF2-40B4-BE49-F238E27FC236}">
                    <a16:creationId xmlns:a16="http://schemas.microsoft.com/office/drawing/2014/main" id="{E7DB9EAC-51E5-A088-5307-29CBB27B8460}"/>
                  </a:ext>
                </a:extLst>
              </p:cNvPr>
              <p:cNvPicPr/>
              <p:nvPr/>
            </p:nvPicPr>
            <p:blipFill>
              <a:blip r:embed="rId112"/>
              <a:stretch>
                <a:fillRect/>
              </a:stretch>
            </p:blipFill>
            <p:spPr>
              <a:xfrm>
                <a:off x="6283505" y="3831447"/>
                <a:ext cx="1800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0" name="墨迹 79">
                <a:extLst>
                  <a:ext uri="{FF2B5EF4-FFF2-40B4-BE49-F238E27FC236}">
                    <a16:creationId xmlns:a16="http://schemas.microsoft.com/office/drawing/2014/main" id="{6C97B83A-6287-B9B5-803E-903255FD5CA8}"/>
                  </a:ext>
                </a:extLst>
              </p14:cNvPr>
              <p14:cNvContentPartPr/>
              <p14:nvPr/>
            </p14:nvContentPartPr>
            <p14:xfrm>
              <a:off x="6475385" y="3715167"/>
              <a:ext cx="183600" cy="25920"/>
            </p14:xfrm>
          </p:contentPart>
        </mc:Choice>
        <mc:Fallback xmlns="">
          <p:pic>
            <p:nvPicPr>
              <p:cNvPr id="80" name="墨迹 79">
                <a:extLst>
                  <a:ext uri="{FF2B5EF4-FFF2-40B4-BE49-F238E27FC236}">
                    <a16:creationId xmlns:a16="http://schemas.microsoft.com/office/drawing/2014/main" id="{6C97B83A-6287-B9B5-803E-903255FD5CA8}"/>
                  </a:ext>
                </a:extLst>
              </p:cNvPr>
              <p:cNvPicPr/>
              <p:nvPr/>
            </p:nvPicPr>
            <p:blipFill>
              <a:blip r:embed="rId114"/>
              <a:stretch>
                <a:fillRect/>
              </a:stretch>
            </p:blipFill>
            <p:spPr>
              <a:xfrm>
                <a:off x="6466385" y="3706167"/>
                <a:ext cx="2012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1" name="墨迹 80">
                <a:extLst>
                  <a:ext uri="{FF2B5EF4-FFF2-40B4-BE49-F238E27FC236}">
                    <a16:creationId xmlns:a16="http://schemas.microsoft.com/office/drawing/2014/main" id="{B5A7CE48-1C44-4C68-ACC7-EDB6CCD5C937}"/>
                  </a:ext>
                </a:extLst>
              </p14:cNvPr>
              <p14:cNvContentPartPr/>
              <p14:nvPr/>
            </p14:nvContentPartPr>
            <p14:xfrm>
              <a:off x="6508505" y="3782127"/>
              <a:ext cx="140760" cy="360"/>
            </p14:xfrm>
          </p:contentPart>
        </mc:Choice>
        <mc:Fallback xmlns="">
          <p:pic>
            <p:nvPicPr>
              <p:cNvPr id="81" name="墨迹 80">
                <a:extLst>
                  <a:ext uri="{FF2B5EF4-FFF2-40B4-BE49-F238E27FC236}">
                    <a16:creationId xmlns:a16="http://schemas.microsoft.com/office/drawing/2014/main" id="{B5A7CE48-1C44-4C68-ACC7-EDB6CCD5C937}"/>
                  </a:ext>
                </a:extLst>
              </p:cNvPr>
              <p:cNvPicPr/>
              <p:nvPr/>
            </p:nvPicPr>
            <p:blipFill>
              <a:blip r:embed="rId116"/>
              <a:stretch>
                <a:fillRect/>
              </a:stretch>
            </p:blipFill>
            <p:spPr>
              <a:xfrm>
                <a:off x="6499505" y="3773127"/>
                <a:ext cx="158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2" name="墨迹 81">
                <a:extLst>
                  <a:ext uri="{FF2B5EF4-FFF2-40B4-BE49-F238E27FC236}">
                    <a16:creationId xmlns:a16="http://schemas.microsoft.com/office/drawing/2014/main" id="{DAF9D468-309B-CDC6-E0D8-3A21F5EA932F}"/>
                  </a:ext>
                </a:extLst>
              </p14:cNvPr>
              <p14:cNvContentPartPr/>
              <p14:nvPr/>
            </p14:nvContentPartPr>
            <p14:xfrm>
              <a:off x="6807665" y="3567567"/>
              <a:ext cx="235080" cy="403200"/>
            </p14:xfrm>
          </p:contentPart>
        </mc:Choice>
        <mc:Fallback xmlns="">
          <p:pic>
            <p:nvPicPr>
              <p:cNvPr id="82" name="墨迹 81">
                <a:extLst>
                  <a:ext uri="{FF2B5EF4-FFF2-40B4-BE49-F238E27FC236}">
                    <a16:creationId xmlns:a16="http://schemas.microsoft.com/office/drawing/2014/main" id="{DAF9D468-309B-CDC6-E0D8-3A21F5EA932F}"/>
                  </a:ext>
                </a:extLst>
              </p:cNvPr>
              <p:cNvPicPr/>
              <p:nvPr/>
            </p:nvPicPr>
            <p:blipFill>
              <a:blip r:embed="rId118"/>
              <a:stretch>
                <a:fillRect/>
              </a:stretch>
            </p:blipFill>
            <p:spPr>
              <a:xfrm>
                <a:off x="6798665" y="3558567"/>
                <a:ext cx="25272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5" name="墨迹 84">
                <a:extLst>
                  <a:ext uri="{FF2B5EF4-FFF2-40B4-BE49-F238E27FC236}">
                    <a16:creationId xmlns:a16="http://schemas.microsoft.com/office/drawing/2014/main" id="{522675C6-09BC-9C2D-3215-17F6E7B134CA}"/>
                  </a:ext>
                </a:extLst>
              </p14:cNvPr>
              <p14:cNvContentPartPr/>
              <p14:nvPr/>
            </p14:nvContentPartPr>
            <p14:xfrm>
              <a:off x="7014305" y="3864927"/>
              <a:ext cx="97920" cy="83880"/>
            </p14:xfrm>
          </p:contentPart>
        </mc:Choice>
        <mc:Fallback xmlns="">
          <p:pic>
            <p:nvPicPr>
              <p:cNvPr id="85" name="墨迹 84">
                <a:extLst>
                  <a:ext uri="{FF2B5EF4-FFF2-40B4-BE49-F238E27FC236}">
                    <a16:creationId xmlns:a16="http://schemas.microsoft.com/office/drawing/2014/main" id="{522675C6-09BC-9C2D-3215-17F6E7B134CA}"/>
                  </a:ext>
                </a:extLst>
              </p:cNvPr>
              <p:cNvPicPr/>
              <p:nvPr/>
            </p:nvPicPr>
            <p:blipFill>
              <a:blip r:embed="rId120"/>
              <a:stretch>
                <a:fillRect/>
              </a:stretch>
            </p:blipFill>
            <p:spPr>
              <a:xfrm>
                <a:off x="7005665" y="3856287"/>
                <a:ext cx="115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7" name="墨迹 86">
                <a:extLst>
                  <a:ext uri="{FF2B5EF4-FFF2-40B4-BE49-F238E27FC236}">
                    <a16:creationId xmlns:a16="http://schemas.microsoft.com/office/drawing/2014/main" id="{A8B0A14D-F176-4F9D-B3FA-1A70A9C3AAC9}"/>
                  </a:ext>
                </a:extLst>
              </p14:cNvPr>
              <p14:cNvContentPartPr/>
              <p14:nvPr/>
            </p14:nvContentPartPr>
            <p14:xfrm>
              <a:off x="7109705" y="3574047"/>
              <a:ext cx="213840" cy="460440"/>
            </p14:xfrm>
          </p:contentPart>
        </mc:Choice>
        <mc:Fallback xmlns="">
          <p:pic>
            <p:nvPicPr>
              <p:cNvPr id="87" name="墨迹 86">
                <a:extLst>
                  <a:ext uri="{FF2B5EF4-FFF2-40B4-BE49-F238E27FC236}">
                    <a16:creationId xmlns:a16="http://schemas.microsoft.com/office/drawing/2014/main" id="{A8B0A14D-F176-4F9D-B3FA-1A70A9C3AAC9}"/>
                  </a:ext>
                </a:extLst>
              </p:cNvPr>
              <p:cNvPicPr/>
              <p:nvPr/>
            </p:nvPicPr>
            <p:blipFill>
              <a:blip r:embed="rId122"/>
              <a:stretch>
                <a:fillRect/>
              </a:stretch>
            </p:blipFill>
            <p:spPr>
              <a:xfrm>
                <a:off x="7101065" y="3565047"/>
                <a:ext cx="231480" cy="478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9" name="墨迹 88">
                <a:extLst>
                  <a:ext uri="{FF2B5EF4-FFF2-40B4-BE49-F238E27FC236}">
                    <a16:creationId xmlns:a16="http://schemas.microsoft.com/office/drawing/2014/main" id="{F6F6EAA1-9958-F2FE-ED6E-6B7DE7EA0127}"/>
                  </a:ext>
                </a:extLst>
              </p14:cNvPr>
              <p14:cNvContentPartPr/>
              <p14:nvPr/>
            </p14:nvContentPartPr>
            <p14:xfrm>
              <a:off x="7306265" y="3732087"/>
              <a:ext cx="138240" cy="274680"/>
            </p14:xfrm>
          </p:contentPart>
        </mc:Choice>
        <mc:Fallback xmlns="">
          <p:pic>
            <p:nvPicPr>
              <p:cNvPr id="89" name="墨迹 88">
                <a:extLst>
                  <a:ext uri="{FF2B5EF4-FFF2-40B4-BE49-F238E27FC236}">
                    <a16:creationId xmlns:a16="http://schemas.microsoft.com/office/drawing/2014/main" id="{F6F6EAA1-9958-F2FE-ED6E-6B7DE7EA0127}"/>
                  </a:ext>
                </a:extLst>
              </p:cNvPr>
              <p:cNvPicPr/>
              <p:nvPr/>
            </p:nvPicPr>
            <p:blipFill>
              <a:blip r:embed="rId124"/>
              <a:stretch>
                <a:fillRect/>
              </a:stretch>
            </p:blipFill>
            <p:spPr>
              <a:xfrm>
                <a:off x="7297265" y="3723447"/>
                <a:ext cx="1558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0" name="墨迹 89">
                <a:extLst>
                  <a:ext uri="{FF2B5EF4-FFF2-40B4-BE49-F238E27FC236}">
                    <a16:creationId xmlns:a16="http://schemas.microsoft.com/office/drawing/2014/main" id="{32DCEE3C-8C73-0B61-7AE2-7FE467C16DFC}"/>
                  </a:ext>
                </a:extLst>
              </p14:cNvPr>
              <p14:cNvContentPartPr/>
              <p14:nvPr/>
            </p14:nvContentPartPr>
            <p14:xfrm>
              <a:off x="7462865" y="3799047"/>
              <a:ext cx="118080" cy="125640"/>
            </p14:xfrm>
          </p:contentPart>
        </mc:Choice>
        <mc:Fallback xmlns="">
          <p:pic>
            <p:nvPicPr>
              <p:cNvPr id="90" name="墨迹 89">
                <a:extLst>
                  <a:ext uri="{FF2B5EF4-FFF2-40B4-BE49-F238E27FC236}">
                    <a16:creationId xmlns:a16="http://schemas.microsoft.com/office/drawing/2014/main" id="{32DCEE3C-8C73-0B61-7AE2-7FE467C16DFC}"/>
                  </a:ext>
                </a:extLst>
              </p:cNvPr>
              <p:cNvPicPr/>
              <p:nvPr/>
            </p:nvPicPr>
            <p:blipFill>
              <a:blip r:embed="rId126"/>
              <a:stretch>
                <a:fillRect/>
              </a:stretch>
            </p:blipFill>
            <p:spPr>
              <a:xfrm>
                <a:off x="7454225" y="3790407"/>
                <a:ext cx="1357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1" name="墨迹 90">
                <a:extLst>
                  <a:ext uri="{FF2B5EF4-FFF2-40B4-BE49-F238E27FC236}">
                    <a16:creationId xmlns:a16="http://schemas.microsoft.com/office/drawing/2014/main" id="{362CF944-DE4F-EE3F-16CA-E0E886DE6821}"/>
                  </a:ext>
                </a:extLst>
              </p14:cNvPr>
              <p14:cNvContentPartPr/>
              <p14:nvPr/>
            </p14:nvContentPartPr>
            <p14:xfrm>
              <a:off x="7605785" y="3873207"/>
              <a:ext cx="360" cy="71640"/>
            </p14:xfrm>
          </p:contentPart>
        </mc:Choice>
        <mc:Fallback xmlns="">
          <p:pic>
            <p:nvPicPr>
              <p:cNvPr id="91" name="墨迹 90">
                <a:extLst>
                  <a:ext uri="{FF2B5EF4-FFF2-40B4-BE49-F238E27FC236}">
                    <a16:creationId xmlns:a16="http://schemas.microsoft.com/office/drawing/2014/main" id="{362CF944-DE4F-EE3F-16CA-E0E886DE6821}"/>
                  </a:ext>
                </a:extLst>
              </p:cNvPr>
              <p:cNvPicPr/>
              <p:nvPr/>
            </p:nvPicPr>
            <p:blipFill>
              <a:blip r:embed="rId128"/>
              <a:stretch>
                <a:fillRect/>
              </a:stretch>
            </p:blipFill>
            <p:spPr>
              <a:xfrm>
                <a:off x="7596785" y="3864567"/>
                <a:ext cx="1800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2" name="墨迹 91">
                <a:extLst>
                  <a:ext uri="{FF2B5EF4-FFF2-40B4-BE49-F238E27FC236}">
                    <a16:creationId xmlns:a16="http://schemas.microsoft.com/office/drawing/2014/main" id="{FACA5E6D-EEF8-BFC5-FA82-F150FD060D40}"/>
                  </a:ext>
                </a:extLst>
              </p14:cNvPr>
              <p14:cNvContentPartPr/>
              <p14:nvPr/>
            </p14:nvContentPartPr>
            <p14:xfrm>
              <a:off x="7705505" y="3823527"/>
              <a:ext cx="1800" cy="360"/>
            </p14:xfrm>
          </p:contentPart>
        </mc:Choice>
        <mc:Fallback xmlns="">
          <p:pic>
            <p:nvPicPr>
              <p:cNvPr id="92" name="墨迹 91">
                <a:extLst>
                  <a:ext uri="{FF2B5EF4-FFF2-40B4-BE49-F238E27FC236}">
                    <a16:creationId xmlns:a16="http://schemas.microsoft.com/office/drawing/2014/main" id="{FACA5E6D-EEF8-BFC5-FA82-F150FD060D40}"/>
                  </a:ext>
                </a:extLst>
              </p:cNvPr>
              <p:cNvPicPr/>
              <p:nvPr/>
            </p:nvPicPr>
            <p:blipFill>
              <a:blip r:embed="rId5"/>
              <a:stretch>
                <a:fillRect/>
              </a:stretch>
            </p:blipFill>
            <p:spPr>
              <a:xfrm>
                <a:off x="7696505" y="381452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墨迹 92">
                <a:extLst>
                  <a:ext uri="{FF2B5EF4-FFF2-40B4-BE49-F238E27FC236}">
                    <a16:creationId xmlns:a16="http://schemas.microsoft.com/office/drawing/2014/main" id="{8C7CD45E-FAEA-9406-A96A-FEA78E0F3642}"/>
                  </a:ext>
                </a:extLst>
              </p14:cNvPr>
              <p14:cNvContentPartPr/>
              <p14:nvPr/>
            </p14:nvContentPartPr>
            <p14:xfrm>
              <a:off x="7810985" y="3764487"/>
              <a:ext cx="86040" cy="134280"/>
            </p14:xfrm>
          </p:contentPart>
        </mc:Choice>
        <mc:Fallback xmlns="">
          <p:pic>
            <p:nvPicPr>
              <p:cNvPr id="93" name="墨迹 92">
                <a:extLst>
                  <a:ext uri="{FF2B5EF4-FFF2-40B4-BE49-F238E27FC236}">
                    <a16:creationId xmlns:a16="http://schemas.microsoft.com/office/drawing/2014/main" id="{8C7CD45E-FAEA-9406-A96A-FEA78E0F3642}"/>
                  </a:ext>
                </a:extLst>
              </p:cNvPr>
              <p:cNvPicPr/>
              <p:nvPr/>
            </p:nvPicPr>
            <p:blipFill>
              <a:blip r:embed="rId131"/>
              <a:stretch>
                <a:fillRect/>
              </a:stretch>
            </p:blipFill>
            <p:spPr>
              <a:xfrm>
                <a:off x="7802345" y="3755847"/>
                <a:ext cx="1036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墨迹 93">
                <a:extLst>
                  <a:ext uri="{FF2B5EF4-FFF2-40B4-BE49-F238E27FC236}">
                    <a16:creationId xmlns:a16="http://schemas.microsoft.com/office/drawing/2014/main" id="{9E218FFD-E19B-D684-9B0D-8BAA36A6C3AA}"/>
                  </a:ext>
                </a:extLst>
              </p14:cNvPr>
              <p14:cNvContentPartPr/>
              <p14:nvPr/>
            </p14:nvContentPartPr>
            <p14:xfrm>
              <a:off x="7918625" y="3865647"/>
              <a:ext cx="48600" cy="83880"/>
            </p14:xfrm>
          </p:contentPart>
        </mc:Choice>
        <mc:Fallback xmlns="">
          <p:pic>
            <p:nvPicPr>
              <p:cNvPr id="94" name="墨迹 93">
                <a:extLst>
                  <a:ext uri="{FF2B5EF4-FFF2-40B4-BE49-F238E27FC236}">
                    <a16:creationId xmlns:a16="http://schemas.microsoft.com/office/drawing/2014/main" id="{9E218FFD-E19B-D684-9B0D-8BAA36A6C3AA}"/>
                  </a:ext>
                </a:extLst>
              </p:cNvPr>
              <p:cNvPicPr/>
              <p:nvPr/>
            </p:nvPicPr>
            <p:blipFill>
              <a:blip r:embed="rId133"/>
              <a:stretch>
                <a:fillRect/>
              </a:stretch>
            </p:blipFill>
            <p:spPr>
              <a:xfrm>
                <a:off x="7909625" y="3857007"/>
                <a:ext cx="6624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5" name="墨迹 94">
                <a:extLst>
                  <a:ext uri="{FF2B5EF4-FFF2-40B4-BE49-F238E27FC236}">
                    <a16:creationId xmlns:a16="http://schemas.microsoft.com/office/drawing/2014/main" id="{B15C054B-CB7F-9E66-B16B-AE7891F25CAE}"/>
                  </a:ext>
                </a:extLst>
              </p14:cNvPr>
              <p14:cNvContentPartPr/>
              <p14:nvPr/>
            </p14:nvContentPartPr>
            <p14:xfrm>
              <a:off x="8004665" y="3822087"/>
              <a:ext cx="1800" cy="1800"/>
            </p14:xfrm>
          </p:contentPart>
        </mc:Choice>
        <mc:Fallback xmlns="">
          <p:pic>
            <p:nvPicPr>
              <p:cNvPr id="95" name="墨迹 94">
                <a:extLst>
                  <a:ext uri="{FF2B5EF4-FFF2-40B4-BE49-F238E27FC236}">
                    <a16:creationId xmlns:a16="http://schemas.microsoft.com/office/drawing/2014/main" id="{B15C054B-CB7F-9E66-B16B-AE7891F25CAE}"/>
                  </a:ext>
                </a:extLst>
              </p:cNvPr>
              <p:cNvPicPr/>
              <p:nvPr/>
            </p:nvPicPr>
            <p:blipFill>
              <a:blip r:embed="rId5"/>
              <a:stretch>
                <a:fillRect/>
              </a:stretch>
            </p:blipFill>
            <p:spPr>
              <a:xfrm>
                <a:off x="7995665" y="3813087"/>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6" name="墨迹 95">
                <a:extLst>
                  <a:ext uri="{FF2B5EF4-FFF2-40B4-BE49-F238E27FC236}">
                    <a16:creationId xmlns:a16="http://schemas.microsoft.com/office/drawing/2014/main" id="{B0C972AD-0220-359D-6A3F-B87BAB1380C2}"/>
                  </a:ext>
                </a:extLst>
              </p14:cNvPr>
              <p14:cNvContentPartPr/>
              <p14:nvPr/>
            </p14:nvContentPartPr>
            <p14:xfrm>
              <a:off x="8111945" y="3757287"/>
              <a:ext cx="101160" cy="134280"/>
            </p14:xfrm>
          </p:contentPart>
        </mc:Choice>
        <mc:Fallback xmlns="">
          <p:pic>
            <p:nvPicPr>
              <p:cNvPr id="96" name="墨迹 95">
                <a:extLst>
                  <a:ext uri="{FF2B5EF4-FFF2-40B4-BE49-F238E27FC236}">
                    <a16:creationId xmlns:a16="http://schemas.microsoft.com/office/drawing/2014/main" id="{B0C972AD-0220-359D-6A3F-B87BAB1380C2}"/>
                  </a:ext>
                </a:extLst>
              </p:cNvPr>
              <p:cNvPicPr/>
              <p:nvPr/>
            </p:nvPicPr>
            <p:blipFill>
              <a:blip r:embed="rId136"/>
              <a:stretch>
                <a:fillRect/>
              </a:stretch>
            </p:blipFill>
            <p:spPr>
              <a:xfrm>
                <a:off x="8103305" y="3748647"/>
                <a:ext cx="1188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7" name="墨迹 96">
                <a:extLst>
                  <a:ext uri="{FF2B5EF4-FFF2-40B4-BE49-F238E27FC236}">
                    <a16:creationId xmlns:a16="http://schemas.microsoft.com/office/drawing/2014/main" id="{D2410AB7-3165-CE04-4D4D-F5C079EA869B}"/>
                  </a:ext>
                </a:extLst>
              </p14:cNvPr>
              <p14:cNvContentPartPr/>
              <p14:nvPr/>
            </p14:nvContentPartPr>
            <p14:xfrm>
              <a:off x="8215265" y="3839727"/>
              <a:ext cx="67320" cy="144000"/>
            </p14:xfrm>
          </p:contentPart>
        </mc:Choice>
        <mc:Fallback xmlns="">
          <p:pic>
            <p:nvPicPr>
              <p:cNvPr id="97" name="墨迹 96">
                <a:extLst>
                  <a:ext uri="{FF2B5EF4-FFF2-40B4-BE49-F238E27FC236}">
                    <a16:creationId xmlns:a16="http://schemas.microsoft.com/office/drawing/2014/main" id="{D2410AB7-3165-CE04-4D4D-F5C079EA869B}"/>
                  </a:ext>
                </a:extLst>
              </p:cNvPr>
              <p:cNvPicPr/>
              <p:nvPr/>
            </p:nvPicPr>
            <p:blipFill>
              <a:blip r:embed="rId138"/>
              <a:stretch>
                <a:fillRect/>
              </a:stretch>
            </p:blipFill>
            <p:spPr>
              <a:xfrm>
                <a:off x="8206625" y="3830727"/>
                <a:ext cx="849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8" name="墨迹 97">
                <a:extLst>
                  <a:ext uri="{FF2B5EF4-FFF2-40B4-BE49-F238E27FC236}">
                    <a16:creationId xmlns:a16="http://schemas.microsoft.com/office/drawing/2014/main" id="{B938B2CE-778D-7F77-B08F-C5FEC2FFDD54}"/>
                  </a:ext>
                </a:extLst>
              </p14:cNvPr>
              <p14:cNvContentPartPr/>
              <p14:nvPr/>
            </p14:nvContentPartPr>
            <p14:xfrm>
              <a:off x="8287265" y="3732087"/>
              <a:ext cx="86400" cy="190440"/>
            </p14:xfrm>
          </p:contentPart>
        </mc:Choice>
        <mc:Fallback xmlns="">
          <p:pic>
            <p:nvPicPr>
              <p:cNvPr id="98" name="墨迹 97">
                <a:extLst>
                  <a:ext uri="{FF2B5EF4-FFF2-40B4-BE49-F238E27FC236}">
                    <a16:creationId xmlns:a16="http://schemas.microsoft.com/office/drawing/2014/main" id="{B938B2CE-778D-7F77-B08F-C5FEC2FFDD54}"/>
                  </a:ext>
                </a:extLst>
              </p:cNvPr>
              <p:cNvPicPr/>
              <p:nvPr/>
            </p:nvPicPr>
            <p:blipFill>
              <a:blip r:embed="rId140"/>
              <a:stretch>
                <a:fillRect/>
              </a:stretch>
            </p:blipFill>
            <p:spPr>
              <a:xfrm>
                <a:off x="8278625" y="3723447"/>
                <a:ext cx="1040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0" name="墨迹 99">
                <a:extLst>
                  <a:ext uri="{FF2B5EF4-FFF2-40B4-BE49-F238E27FC236}">
                    <a16:creationId xmlns:a16="http://schemas.microsoft.com/office/drawing/2014/main" id="{73A189EA-2B7C-E883-9B71-46EFE00DA6A1}"/>
                  </a:ext>
                </a:extLst>
              </p14:cNvPr>
              <p14:cNvContentPartPr/>
              <p14:nvPr/>
            </p14:nvContentPartPr>
            <p14:xfrm>
              <a:off x="8545025" y="3632007"/>
              <a:ext cx="147240" cy="9000"/>
            </p14:xfrm>
          </p:contentPart>
        </mc:Choice>
        <mc:Fallback xmlns="">
          <p:pic>
            <p:nvPicPr>
              <p:cNvPr id="100" name="墨迹 99">
                <a:extLst>
                  <a:ext uri="{FF2B5EF4-FFF2-40B4-BE49-F238E27FC236}">
                    <a16:creationId xmlns:a16="http://schemas.microsoft.com/office/drawing/2014/main" id="{73A189EA-2B7C-E883-9B71-46EFE00DA6A1}"/>
                  </a:ext>
                </a:extLst>
              </p:cNvPr>
              <p:cNvPicPr/>
              <p:nvPr/>
            </p:nvPicPr>
            <p:blipFill>
              <a:blip r:embed="rId142"/>
              <a:stretch>
                <a:fillRect/>
              </a:stretch>
            </p:blipFill>
            <p:spPr>
              <a:xfrm>
                <a:off x="8536385" y="3623367"/>
                <a:ext cx="1648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1" name="墨迹 100">
                <a:extLst>
                  <a:ext uri="{FF2B5EF4-FFF2-40B4-BE49-F238E27FC236}">
                    <a16:creationId xmlns:a16="http://schemas.microsoft.com/office/drawing/2014/main" id="{5D74FECA-154F-1870-BD39-0E622A84A03C}"/>
                  </a:ext>
                </a:extLst>
              </p14:cNvPr>
              <p14:cNvContentPartPr/>
              <p14:nvPr/>
            </p14:nvContentPartPr>
            <p14:xfrm>
              <a:off x="8619905" y="3687087"/>
              <a:ext cx="99720" cy="26640"/>
            </p14:xfrm>
          </p:contentPart>
        </mc:Choice>
        <mc:Fallback xmlns="">
          <p:pic>
            <p:nvPicPr>
              <p:cNvPr id="101" name="墨迹 100">
                <a:extLst>
                  <a:ext uri="{FF2B5EF4-FFF2-40B4-BE49-F238E27FC236}">
                    <a16:creationId xmlns:a16="http://schemas.microsoft.com/office/drawing/2014/main" id="{5D74FECA-154F-1870-BD39-0E622A84A03C}"/>
                  </a:ext>
                </a:extLst>
              </p:cNvPr>
              <p:cNvPicPr/>
              <p:nvPr/>
            </p:nvPicPr>
            <p:blipFill>
              <a:blip r:embed="rId144"/>
              <a:stretch>
                <a:fillRect/>
              </a:stretch>
            </p:blipFill>
            <p:spPr>
              <a:xfrm>
                <a:off x="8611265" y="3678447"/>
                <a:ext cx="1173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2" name="墨迹 101">
                <a:extLst>
                  <a:ext uri="{FF2B5EF4-FFF2-40B4-BE49-F238E27FC236}">
                    <a16:creationId xmlns:a16="http://schemas.microsoft.com/office/drawing/2014/main" id="{7DBD052F-CCFC-8821-6800-63A204D21AF6}"/>
                  </a:ext>
                </a:extLst>
              </p14:cNvPr>
              <p14:cNvContentPartPr/>
              <p14:nvPr/>
            </p14:nvContentPartPr>
            <p14:xfrm>
              <a:off x="8595065" y="3782847"/>
              <a:ext cx="167760" cy="96120"/>
            </p14:xfrm>
          </p:contentPart>
        </mc:Choice>
        <mc:Fallback xmlns="">
          <p:pic>
            <p:nvPicPr>
              <p:cNvPr id="102" name="墨迹 101">
                <a:extLst>
                  <a:ext uri="{FF2B5EF4-FFF2-40B4-BE49-F238E27FC236}">
                    <a16:creationId xmlns:a16="http://schemas.microsoft.com/office/drawing/2014/main" id="{7DBD052F-CCFC-8821-6800-63A204D21AF6}"/>
                  </a:ext>
                </a:extLst>
              </p:cNvPr>
              <p:cNvPicPr/>
              <p:nvPr/>
            </p:nvPicPr>
            <p:blipFill>
              <a:blip r:embed="rId146"/>
              <a:stretch>
                <a:fillRect/>
              </a:stretch>
            </p:blipFill>
            <p:spPr>
              <a:xfrm>
                <a:off x="8586065" y="3774207"/>
                <a:ext cx="1854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3" name="墨迹 102">
                <a:extLst>
                  <a:ext uri="{FF2B5EF4-FFF2-40B4-BE49-F238E27FC236}">
                    <a16:creationId xmlns:a16="http://schemas.microsoft.com/office/drawing/2014/main" id="{7B89C291-AD4D-149D-723D-466836637311}"/>
                  </a:ext>
                </a:extLst>
              </p14:cNvPr>
              <p14:cNvContentPartPr/>
              <p14:nvPr/>
            </p14:nvContentPartPr>
            <p14:xfrm>
              <a:off x="8811425" y="3552447"/>
              <a:ext cx="36000" cy="6840"/>
            </p14:xfrm>
          </p:contentPart>
        </mc:Choice>
        <mc:Fallback xmlns="">
          <p:pic>
            <p:nvPicPr>
              <p:cNvPr id="103" name="墨迹 102">
                <a:extLst>
                  <a:ext uri="{FF2B5EF4-FFF2-40B4-BE49-F238E27FC236}">
                    <a16:creationId xmlns:a16="http://schemas.microsoft.com/office/drawing/2014/main" id="{7B89C291-AD4D-149D-723D-466836637311}"/>
                  </a:ext>
                </a:extLst>
              </p:cNvPr>
              <p:cNvPicPr/>
              <p:nvPr/>
            </p:nvPicPr>
            <p:blipFill>
              <a:blip r:embed="rId148"/>
              <a:stretch>
                <a:fillRect/>
              </a:stretch>
            </p:blipFill>
            <p:spPr>
              <a:xfrm>
                <a:off x="8802425" y="3543447"/>
                <a:ext cx="536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4" name="墨迹 103">
                <a:extLst>
                  <a:ext uri="{FF2B5EF4-FFF2-40B4-BE49-F238E27FC236}">
                    <a16:creationId xmlns:a16="http://schemas.microsoft.com/office/drawing/2014/main" id="{332C1F95-3CED-1839-7E2B-E1333C634A34}"/>
                  </a:ext>
                </a:extLst>
              </p14:cNvPr>
              <p14:cNvContentPartPr/>
              <p14:nvPr/>
            </p14:nvContentPartPr>
            <p14:xfrm>
              <a:off x="8786225" y="3621927"/>
              <a:ext cx="197640" cy="19080"/>
            </p14:xfrm>
          </p:contentPart>
        </mc:Choice>
        <mc:Fallback xmlns="">
          <p:pic>
            <p:nvPicPr>
              <p:cNvPr id="104" name="墨迹 103">
                <a:extLst>
                  <a:ext uri="{FF2B5EF4-FFF2-40B4-BE49-F238E27FC236}">
                    <a16:creationId xmlns:a16="http://schemas.microsoft.com/office/drawing/2014/main" id="{332C1F95-3CED-1839-7E2B-E1333C634A34}"/>
                  </a:ext>
                </a:extLst>
              </p:cNvPr>
              <p:cNvPicPr/>
              <p:nvPr/>
            </p:nvPicPr>
            <p:blipFill>
              <a:blip r:embed="rId150"/>
              <a:stretch>
                <a:fillRect/>
              </a:stretch>
            </p:blipFill>
            <p:spPr>
              <a:xfrm>
                <a:off x="8777225" y="3613287"/>
                <a:ext cx="215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 name="墨迹 104">
                <a:extLst>
                  <a:ext uri="{FF2B5EF4-FFF2-40B4-BE49-F238E27FC236}">
                    <a16:creationId xmlns:a16="http://schemas.microsoft.com/office/drawing/2014/main" id="{40E651D8-D09E-0503-91F6-98157C839E22}"/>
                  </a:ext>
                </a:extLst>
              </p14:cNvPr>
              <p14:cNvContentPartPr/>
              <p14:nvPr/>
            </p14:nvContentPartPr>
            <p14:xfrm>
              <a:off x="8861105" y="3711567"/>
              <a:ext cx="79200" cy="12240"/>
            </p14:xfrm>
          </p:contentPart>
        </mc:Choice>
        <mc:Fallback xmlns="">
          <p:pic>
            <p:nvPicPr>
              <p:cNvPr id="105" name="墨迹 104">
                <a:extLst>
                  <a:ext uri="{FF2B5EF4-FFF2-40B4-BE49-F238E27FC236}">
                    <a16:creationId xmlns:a16="http://schemas.microsoft.com/office/drawing/2014/main" id="{40E651D8-D09E-0503-91F6-98157C839E22}"/>
                  </a:ext>
                </a:extLst>
              </p:cNvPr>
              <p:cNvPicPr/>
              <p:nvPr/>
            </p:nvPicPr>
            <p:blipFill>
              <a:blip r:embed="rId152"/>
              <a:stretch>
                <a:fillRect/>
              </a:stretch>
            </p:blipFill>
            <p:spPr>
              <a:xfrm>
                <a:off x="8852465" y="3702927"/>
                <a:ext cx="968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7" name="墨迹 106">
                <a:extLst>
                  <a:ext uri="{FF2B5EF4-FFF2-40B4-BE49-F238E27FC236}">
                    <a16:creationId xmlns:a16="http://schemas.microsoft.com/office/drawing/2014/main" id="{91C6B7D0-AA9D-766A-4B7A-6782CC0EA3CD}"/>
                  </a:ext>
                </a:extLst>
              </p14:cNvPr>
              <p14:cNvContentPartPr/>
              <p14:nvPr/>
            </p14:nvContentPartPr>
            <p14:xfrm>
              <a:off x="8885945" y="3657207"/>
              <a:ext cx="17280" cy="158040"/>
            </p14:xfrm>
          </p:contentPart>
        </mc:Choice>
        <mc:Fallback xmlns="">
          <p:pic>
            <p:nvPicPr>
              <p:cNvPr id="107" name="墨迹 106">
                <a:extLst>
                  <a:ext uri="{FF2B5EF4-FFF2-40B4-BE49-F238E27FC236}">
                    <a16:creationId xmlns:a16="http://schemas.microsoft.com/office/drawing/2014/main" id="{91C6B7D0-AA9D-766A-4B7A-6782CC0EA3CD}"/>
                  </a:ext>
                </a:extLst>
              </p:cNvPr>
              <p:cNvPicPr/>
              <p:nvPr/>
            </p:nvPicPr>
            <p:blipFill>
              <a:blip r:embed="rId154"/>
              <a:stretch>
                <a:fillRect/>
              </a:stretch>
            </p:blipFill>
            <p:spPr>
              <a:xfrm>
                <a:off x="8876945" y="3648567"/>
                <a:ext cx="34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9" name="墨迹 108">
                <a:extLst>
                  <a:ext uri="{FF2B5EF4-FFF2-40B4-BE49-F238E27FC236}">
                    <a16:creationId xmlns:a16="http://schemas.microsoft.com/office/drawing/2014/main" id="{B2B3934F-F029-8092-DFB6-58010813C886}"/>
                  </a:ext>
                </a:extLst>
              </p14:cNvPr>
              <p14:cNvContentPartPr/>
              <p14:nvPr/>
            </p14:nvContentPartPr>
            <p14:xfrm>
              <a:off x="8852465" y="3801207"/>
              <a:ext cx="151920" cy="22320"/>
            </p14:xfrm>
          </p:contentPart>
        </mc:Choice>
        <mc:Fallback xmlns="">
          <p:pic>
            <p:nvPicPr>
              <p:cNvPr id="109" name="墨迹 108">
                <a:extLst>
                  <a:ext uri="{FF2B5EF4-FFF2-40B4-BE49-F238E27FC236}">
                    <a16:creationId xmlns:a16="http://schemas.microsoft.com/office/drawing/2014/main" id="{B2B3934F-F029-8092-DFB6-58010813C886}"/>
                  </a:ext>
                </a:extLst>
              </p:cNvPr>
              <p:cNvPicPr/>
              <p:nvPr/>
            </p:nvPicPr>
            <p:blipFill>
              <a:blip r:embed="rId156"/>
              <a:stretch>
                <a:fillRect/>
              </a:stretch>
            </p:blipFill>
            <p:spPr>
              <a:xfrm>
                <a:off x="8843825" y="3792567"/>
                <a:ext cx="1695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0" name="墨迹 109">
                <a:extLst>
                  <a:ext uri="{FF2B5EF4-FFF2-40B4-BE49-F238E27FC236}">
                    <a16:creationId xmlns:a16="http://schemas.microsoft.com/office/drawing/2014/main" id="{317A02AD-1480-9A86-5507-F5891ADD2771}"/>
                  </a:ext>
                </a:extLst>
              </p14:cNvPr>
              <p14:cNvContentPartPr/>
              <p14:nvPr/>
            </p14:nvContentPartPr>
            <p14:xfrm>
              <a:off x="9143705" y="3424287"/>
              <a:ext cx="92520" cy="61920"/>
            </p14:xfrm>
          </p:contentPart>
        </mc:Choice>
        <mc:Fallback xmlns="">
          <p:pic>
            <p:nvPicPr>
              <p:cNvPr id="110" name="墨迹 109">
                <a:extLst>
                  <a:ext uri="{FF2B5EF4-FFF2-40B4-BE49-F238E27FC236}">
                    <a16:creationId xmlns:a16="http://schemas.microsoft.com/office/drawing/2014/main" id="{317A02AD-1480-9A86-5507-F5891ADD2771}"/>
                  </a:ext>
                </a:extLst>
              </p:cNvPr>
              <p:cNvPicPr/>
              <p:nvPr/>
            </p:nvPicPr>
            <p:blipFill>
              <a:blip r:embed="rId158"/>
              <a:stretch>
                <a:fillRect/>
              </a:stretch>
            </p:blipFill>
            <p:spPr>
              <a:xfrm>
                <a:off x="9134705" y="3415647"/>
                <a:ext cx="11016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1" name="墨迹 110">
                <a:extLst>
                  <a:ext uri="{FF2B5EF4-FFF2-40B4-BE49-F238E27FC236}">
                    <a16:creationId xmlns:a16="http://schemas.microsoft.com/office/drawing/2014/main" id="{EF83C7C7-41A9-3FDD-DEBF-97CEAD08C749}"/>
                  </a:ext>
                </a:extLst>
              </p14:cNvPr>
              <p14:cNvContentPartPr/>
              <p14:nvPr/>
            </p14:nvContentPartPr>
            <p14:xfrm>
              <a:off x="9093665" y="3549207"/>
              <a:ext cx="224280" cy="360"/>
            </p14:xfrm>
          </p:contentPart>
        </mc:Choice>
        <mc:Fallback xmlns="">
          <p:pic>
            <p:nvPicPr>
              <p:cNvPr id="111" name="墨迹 110">
                <a:extLst>
                  <a:ext uri="{FF2B5EF4-FFF2-40B4-BE49-F238E27FC236}">
                    <a16:creationId xmlns:a16="http://schemas.microsoft.com/office/drawing/2014/main" id="{EF83C7C7-41A9-3FDD-DEBF-97CEAD08C749}"/>
                  </a:ext>
                </a:extLst>
              </p:cNvPr>
              <p:cNvPicPr/>
              <p:nvPr/>
            </p:nvPicPr>
            <p:blipFill>
              <a:blip r:embed="rId160"/>
              <a:stretch>
                <a:fillRect/>
              </a:stretch>
            </p:blipFill>
            <p:spPr>
              <a:xfrm>
                <a:off x="9085025" y="3540567"/>
                <a:ext cx="241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2" name="墨迹 111">
                <a:extLst>
                  <a:ext uri="{FF2B5EF4-FFF2-40B4-BE49-F238E27FC236}">
                    <a16:creationId xmlns:a16="http://schemas.microsoft.com/office/drawing/2014/main" id="{458AA5AD-44B8-A00D-5CD1-215C77A24D54}"/>
                  </a:ext>
                </a:extLst>
              </p14:cNvPr>
              <p14:cNvContentPartPr/>
              <p14:nvPr/>
            </p14:nvContentPartPr>
            <p14:xfrm>
              <a:off x="9251705" y="3623727"/>
              <a:ext cx="32040" cy="24480"/>
            </p14:xfrm>
          </p:contentPart>
        </mc:Choice>
        <mc:Fallback xmlns="">
          <p:pic>
            <p:nvPicPr>
              <p:cNvPr id="112" name="墨迹 111">
                <a:extLst>
                  <a:ext uri="{FF2B5EF4-FFF2-40B4-BE49-F238E27FC236}">
                    <a16:creationId xmlns:a16="http://schemas.microsoft.com/office/drawing/2014/main" id="{458AA5AD-44B8-A00D-5CD1-215C77A24D54}"/>
                  </a:ext>
                </a:extLst>
              </p:cNvPr>
              <p:cNvPicPr/>
              <p:nvPr/>
            </p:nvPicPr>
            <p:blipFill>
              <a:blip r:embed="rId162"/>
              <a:stretch>
                <a:fillRect/>
              </a:stretch>
            </p:blipFill>
            <p:spPr>
              <a:xfrm>
                <a:off x="9242705" y="3615087"/>
                <a:ext cx="49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3" name="墨迹 112">
                <a:extLst>
                  <a:ext uri="{FF2B5EF4-FFF2-40B4-BE49-F238E27FC236}">
                    <a16:creationId xmlns:a16="http://schemas.microsoft.com/office/drawing/2014/main" id="{5FAC76C1-F0CB-2779-7411-F5926FDCC870}"/>
                  </a:ext>
                </a:extLst>
              </p14:cNvPr>
              <p14:cNvContentPartPr/>
              <p14:nvPr/>
            </p14:nvContentPartPr>
            <p14:xfrm>
              <a:off x="9276905" y="3599247"/>
              <a:ext cx="41760" cy="50040"/>
            </p14:xfrm>
          </p:contentPart>
        </mc:Choice>
        <mc:Fallback xmlns="">
          <p:pic>
            <p:nvPicPr>
              <p:cNvPr id="113" name="墨迹 112">
                <a:extLst>
                  <a:ext uri="{FF2B5EF4-FFF2-40B4-BE49-F238E27FC236}">
                    <a16:creationId xmlns:a16="http://schemas.microsoft.com/office/drawing/2014/main" id="{5FAC76C1-F0CB-2779-7411-F5926FDCC870}"/>
                  </a:ext>
                </a:extLst>
              </p:cNvPr>
              <p:cNvPicPr/>
              <p:nvPr/>
            </p:nvPicPr>
            <p:blipFill>
              <a:blip r:embed="rId164"/>
              <a:stretch>
                <a:fillRect/>
              </a:stretch>
            </p:blipFill>
            <p:spPr>
              <a:xfrm>
                <a:off x="9267905" y="3590247"/>
                <a:ext cx="594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4" name="墨迹 113">
                <a:extLst>
                  <a:ext uri="{FF2B5EF4-FFF2-40B4-BE49-F238E27FC236}">
                    <a16:creationId xmlns:a16="http://schemas.microsoft.com/office/drawing/2014/main" id="{79F50F73-5C9D-F162-A459-7115D9883C04}"/>
                  </a:ext>
                </a:extLst>
              </p14:cNvPr>
              <p14:cNvContentPartPr/>
              <p14:nvPr/>
            </p14:nvContentPartPr>
            <p14:xfrm>
              <a:off x="9043625" y="3606087"/>
              <a:ext cx="534960" cy="109440"/>
            </p14:xfrm>
          </p:contentPart>
        </mc:Choice>
        <mc:Fallback xmlns="">
          <p:pic>
            <p:nvPicPr>
              <p:cNvPr id="114" name="墨迹 113">
                <a:extLst>
                  <a:ext uri="{FF2B5EF4-FFF2-40B4-BE49-F238E27FC236}">
                    <a16:creationId xmlns:a16="http://schemas.microsoft.com/office/drawing/2014/main" id="{79F50F73-5C9D-F162-A459-7115D9883C04}"/>
                  </a:ext>
                </a:extLst>
              </p:cNvPr>
              <p:cNvPicPr/>
              <p:nvPr/>
            </p:nvPicPr>
            <p:blipFill>
              <a:blip r:embed="rId166"/>
              <a:stretch>
                <a:fillRect/>
              </a:stretch>
            </p:blipFill>
            <p:spPr>
              <a:xfrm>
                <a:off x="9034985" y="3597447"/>
                <a:ext cx="5526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5" name="墨迹 114">
                <a:extLst>
                  <a:ext uri="{FF2B5EF4-FFF2-40B4-BE49-F238E27FC236}">
                    <a16:creationId xmlns:a16="http://schemas.microsoft.com/office/drawing/2014/main" id="{945A7105-D181-E15A-84EC-B03487C7C518}"/>
                  </a:ext>
                </a:extLst>
              </p14:cNvPr>
              <p14:cNvContentPartPr/>
              <p14:nvPr/>
            </p14:nvContentPartPr>
            <p14:xfrm>
              <a:off x="9268625" y="3698967"/>
              <a:ext cx="360" cy="123120"/>
            </p14:xfrm>
          </p:contentPart>
        </mc:Choice>
        <mc:Fallback xmlns="">
          <p:pic>
            <p:nvPicPr>
              <p:cNvPr id="115" name="墨迹 114">
                <a:extLst>
                  <a:ext uri="{FF2B5EF4-FFF2-40B4-BE49-F238E27FC236}">
                    <a16:creationId xmlns:a16="http://schemas.microsoft.com/office/drawing/2014/main" id="{945A7105-D181-E15A-84EC-B03487C7C518}"/>
                  </a:ext>
                </a:extLst>
              </p:cNvPr>
              <p:cNvPicPr/>
              <p:nvPr/>
            </p:nvPicPr>
            <p:blipFill>
              <a:blip r:embed="rId168"/>
              <a:stretch>
                <a:fillRect/>
              </a:stretch>
            </p:blipFill>
            <p:spPr>
              <a:xfrm>
                <a:off x="9259625" y="3689967"/>
                <a:ext cx="180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6" name="墨迹 115">
                <a:extLst>
                  <a:ext uri="{FF2B5EF4-FFF2-40B4-BE49-F238E27FC236}">
                    <a16:creationId xmlns:a16="http://schemas.microsoft.com/office/drawing/2014/main" id="{70BF570B-EE06-A18A-CF26-69D14AF0D578}"/>
                  </a:ext>
                </a:extLst>
              </p14:cNvPr>
              <p14:cNvContentPartPr/>
              <p14:nvPr/>
            </p14:nvContentPartPr>
            <p14:xfrm>
              <a:off x="9268625" y="3732807"/>
              <a:ext cx="55080" cy="65160"/>
            </p14:xfrm>
          </p:contentPart>
        </mc:Choice>
        <mc:Fallback xmlns="">
          <p:pic>
            <p:nvPicPr>
              <p:cNvPr id="116" name="墨迹 115">
                <a:extLst>
                  <a:ext uri="{FF2B5EF4-FFF2-40B4-BE49-F238E27FC236}">
                    <a16:creationId xmlns:a16="http://schemas.microsoft.com/office/drawing/2014/main" id="{70BF570B-EE06-A18A-CF26-69D14AF0D578}"/>
                  </a:ext>
                </a:extLst>
              </p:cNvPr>
              <p:cNvPicPr/>
              <p:nvPr/>
            </p:nvPicPr>
            <p:blipFill>
              <a:blip r:embed="rId170"/>
              <a:stretch>
                <a:fillRect/>
              </a:stretch>
            </p:blipFill>
            <p:spPr>
              <a:xfrm>
                <a:off x="9259625" y="3724167"/>
                <a:ext cx="727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7" name="墨迹 116">
                <a:extLst>
                  <a:ext uri="{FF2B5EF4-FFF2-40B4-BE49-F238E27FC236}">
                    <a16:creationId xmlns:a16="http://schemas.microsoft.com/office/drawing/2014/main" id="{32E9F4A2-E182-35E2-A9DE-8B701F569E92}"/>
                  </a:ext>
                </a:extLst>
              </p14:cNvPr>
              <p14:cNvContentPartPr/>
              <p14:nvPr/>
            </p14:nvContentPartPr>
            <p14:xfrm>
              <a:off x="9284825" y="3782127"/>
              <a:ext cx="15480" cy="360"/>
            </p14:xfrm>
          </p:contentPart>
        </mc:Choice>
        <mc:Fallback xmlns="">
          <p:pic>
            <p:nvPicPr>
              <p:cNvPr id="117" name="墨迹 116">
                <a:extLst>
                  <a:ext uri="{FF2B5EF4-FFF2-40B4-BE49-F238E27FC236}">
                    <a16:creationId xmlns:a16="http://schemas.microsoft.com/office/drawing/2014/main" id="{32E9F4A2-E182-35E2-A9DE-8B701F569E92}"/>
                  </a:ext>
                </a:extLst>
              </p:cNvPr>
              <p:cNvPicPr/>
              <p:nvPr/>
            </p:nvPicPr>
            <p:blipFill>
              <a:blip r:embed="rId172"/>
              <a:stretch>
                <a:fillRect/>
              </a:stretch>
            </p:blipFill>
            <p:spPr>
              <a:xfrm>
                <a:off x="9276185" y="3773127"/>
                <a:ext cx="3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8" name="墨迹 117">
                <a:extLst>
                  <a:ext uri="{FF2B5EF4-FFF2-40B4-BE49-F238E27FC236}">
                    <a16:creationId xmlns:a16="http://schemas.microsoft.com/office/drawing/2014/main" id="{9E208290-BB72-3B86-D776-AEEDBB2E6A76}"/>
                  </a:ext>
                </a:extLst>
              </p14:cNvPr>
              <p14:cNvContentPartPr/>
              <p14:nvPr/>
            </p14:nvContentPartPr>
            <p14:xfrm>
              <a:off x="9284825" y="3798687"/>
              <a:ext cx="1800" cy="360"/>
            </p14:xfrm>
          </p:contentPart>
        </mc:Choice>
        <mc:Fallback xmlns="">
          <p:pic>
            <p:nvPicPr>
              <p:cNvPr id="118" name="墨迹 117">
                <a:extLst>
                  <a:ext uri="{FF2B5EF4-FFF2-40B4-BE49-F238E27FC236}">
                    <a16:creationId xmlns:a16="http://schemas.microsoft.com/office/drawing/2014/main" id="{9E208290-BB72-3B86-D776-AEEDBB2E6A76}"/>
                  </a:ext>
                </a:extLst>
              </p:cNvPr>
              <p:cNvPicPr/>
              <p:nvPr/>
            </p:nvPicPr>
            <p:blipFill>
              <a:blip r:embed="rId5"/>
              <a:stretch>
                <a:fillRect/>
              </a:stretch>
            </p:blipFill>
            <p:spPr>
              <a:xfrm>
                <a:off x="9276185" y="378968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9" name="墨迹 118">
                <a:extLst>
                  <a:ext uri="{FF2B5EF4-FFF2-40B4-BE49-F238E27FC236}">
                    <a16:creationId xmlns:a16="http://schemas.microsoft.com/office/drawing/2014/main" id="{28D7205C-E67D-C11E-46A8-E540A4652B34}"/>
                  </a:ext>
                </a:extLst>
              </p14:cNvPr>
              <p14:cNvContentPartPr/>
              <p14:nvPr/>
            </p14:nvContentPartPr>
            <p14:xfrm>
              <a:off x="9230105" y="3864927"/>
              <a:ext cx="5400" cy="29520"/>
            </p14:xfrm>
          </p:contentPart>
        </mc:Choice>
        <mc:Fallback xmlns="">
          <p:pic>
            <p:nvPicPr>
              <p:cNvPr id="119" name="墨迹 118">
                <a:extLst>
                  <a:ext uri="{FF2B5EF4-FFF2-40B4-BE49-F238E27FC236}">
                    <a16:creationId xmlns:a16="http://schemas.microsoft.com/office/drawing/2014/main" id="{28D7205C-E67D-C11E-46A8-E540A4652B34}"/>
                  </a:ext>
                </a:extLst>
              </p:cNvPr>
              <p:cNvPicPr/>
              <p:nvPr/>
            </p:nvPicPr>
            <p:blipFill>
              <a:blip r:embed="rId175"/>
              <a:stretch>
                <a:fillRect/>
              </a:stretch>
            </p:blipFill>
            <p:spPr>
              <a:xfrm>
                <a:off x="9221105" y="3856287"/>
                <a:ext cx="230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0" name="墨迹 119">
                <a:extLst>
                  <a:ext uri="{FF2B5EF4-FFF2-40B4-BE49-F238E27FC236}">
                    <a16:creationId xmlns:a16="http://schemas.microsoft.com/office/drawing/2014/main" id="{DBFD189E-C960-9663-13B7-C0411D69A30C}"/>
                  </a:ext>
                </a:extLst>
              </p14:cNvPr>
              <p14:cNvContentPartPr/>
              <p14:nvPr/>
            </p14:nvContentPartPr>
            <p14:xfrm>
              <a:off x="9276545" y="3813807"/>
              <a:ext cx="199440" cy="144720"/>
            </p14:xfrm>
          </p:contentPart>
        </mc:Choice>
        <mc:Fallback xmlns="">
          <p:pic>
            <p:nvPicPr>
              <p:cNvPr id="120" name="墨迹 119">
                <a:extLst>
                  <a:ext uri="{FF2B5EF4-FFF2-40B4-BE49-F238E27FC236}">
                    <a16:creationId xmlns:a16="http://schemas.microsoft.com/office/drawing/2014/main" id="{DBFD189E-C960-9663-13B7-C0411D69A30C}"/>
                  </a:ext>
                </a:extLst>
              </p:cNvPr>
              <p:cNvPicPr/>
              <p:nvPr/>
            </p:nvPicPr>
            <p:blipFill>
              <a:blip r:embed="rId177"/>
              <a:stretch>
                <a:fillRect/>
              </a:stretch>
            </p:blipFill>
            <p:spPr>
              <a:xfrm>
                <a:off x="9267905" y="3805167"/>
                <a:ext cx="217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1" name="墨迹 120">
                <a:extLst>
                  <a:ext uri="{FF2B5EF4-FFF2-40B4-BE49-F238E27FC236}">
                    <a16:creationId xmlns:a16="http://schemas.microsoft.com/office/drawing/2014/main" id="{DB8A8247-E306-8D6C-625E-F03F4BEAE44F}"/>
                  </a:ext>
                </a:extLst>
              </p14:cNvPr>
              <p14:cNvContentPartPr/>
              <p14:nvPr/>
            </p14:nvContentPartPr>
            <p14:xfrm>
              <a:off x="9576065" y="3491247"/>
              <a:ext cx="159480" cy="387000"/>
            </p14:xfrm>
          </p:contentPart>
        </mc:Choice>
        <mc:Fallback xmlns="">
          <p:pic>
            <p:nvPicPr>
              <p:cNvPr id="121" name="墨迹 120">
                <a:extLst>
                  <a:ext uri="{FF2B5EF4-FFF2-40B4-BE49-F238E27FC236}">
                    <a16:creationId xmlns:a16="http://schemas.microsoft.com/office/drawing/2014/main" id="{DB8A8247-E306-8D6C-625E-F03F4BEAE44F}"/>
                  </a:ext>
                </a:extLst>
              </p:cNvPr>
              <p:cNvPicPr/>
              <p:nvPr/>
            </p:nvPicPr>
            <p:blipFill>
              <a:blip r:embed="rId179"/>
              <a:stretch>
                <a:fillRect/>
              </a:stretch>
            </p:blipFill>
            <p:spPr>
              <a:xfrm>
                <a:off x="9567065" y="3482247"/>
                <a:ext cx="17712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2" name="墨迹 121">
                <a:extLst>
                  <a:ext uri="{FF2B5EF4-FFF2-40B4-BE49-F238E27FC236}">
                    <a16:creationId xmlns:a16="http://schemas.microsoft.com/office/drawing/2014/main" id="{39CF64E5-AE14-C1E7-F958-F761D82872B5}"/>
                  </a:ext>
                </a:extLst>
              </p14:cNvPr>
              <p14:cNvContentPartPr/>
              <p14:nvPr/>
            </p14:nvContentPartPr>
            <p14:xfrm>
              <a:off x="9750305" y="3474327"/>
              <a:ext cx="120240" cy="297720"/>
            </p14:xfrm>
          </p:contentPart>
        </mc:Choice>
        <mc:Fallback xmlns="">
          <p:pic>
            <p:nvPicPr>
              <p:cNvPr id="122" name="墨迹 121">
                <a:extLst>
                  <a:ext uri="{FF2B5EF4-FFF2-40B4-BE49-F238E27FC236}">
                    <a16:creationId xmlns:a16="http://schemas.microsoft.com/office/drawing/2014/main" id="{39CF64E5-AE14-C1E7-F958-F761D82872B5}"/>
                  </a:ext>
                </a:extLst>
              </p:cNvPr>
              <p:cNvPicPr/>
              <p:nvPr/>
            </p:nvPicPr>
            <p:blipFill>
              <a:blip r:embed="rId181"/>
              <a:stretch>
                <a:fillRect/>
              </a:stretch>
            </p:blipFill>
            <p:spPr>
              <a:xfrm>
                <a:off x="9741665" y="3465327"/>
                <a:ext cx="13788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 name="墨迹 122">
                <a:extLst>
                  <a:ext uri="{FF2B5EF4-FFF2-40B4-BE49-F238E27FC236}">
                    <a16:creationId xmlns:a16="http://schemas.microsoft.com/office/drawing/2014/main" id="{088DD268-8C9F-B3F8-DFEA-5DAC6D466100}"/>
                  </a:ext>
                </a:extLst>
              </p14:cNvPr>
              <p14:cNvContentPartPr/>
              <p14:nvPr/>
            </p14:nvContentPartPr>
            <p14:xfrm>
              <a:off x="9812945" y="3657207"/>
              <a:ext cx="12960" cy="140760"/>
            </p14:xfrm>
          </p:contentPart>
        </mc:Choice>
        <mc:Fallback xmlns="">
          <p:pic>
            <p:nvPicPr>
              <p:cNvPr id="123" name="墨迹 122">
                <a:extLst>
                  <a:ext uri="{FF2B5EF4-FFF2-40B4-BE49-F238E27FC236}">
                    <a16:creationId xmlns:a16="http://schemas.microsoft.com/office/drawing/2014/main" id="{088DD268-8C9F-B3F8-DFEA-5DAC6D466100}"/>
                  </a:ext>
                </a:extLst>
              </p:cNvPr>
              <p:cNvPicPr/>
              <p:nvPr/>
            </p:nvPicPr>
            <p:blipFill>
              <a:blip r:embed="rId183"/>
              <a:stretch>
                <a:fillRect/>
              </a:stretch>
            </p:blipFill>
            <p:spPr>
              <a:xfrm>
                <a:off x="9803945" y="3648567"/>
                <a:ext cx="306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4" name="墨迹 123">
                <a:extLst>
                  <a:ext uri="{FF2B5EF4-FFF2-40B4-BE49-F238E27FC236}">
                    <a16:creationId xmlns:a16="http://schemas.microsoft.com/office/drawing/2014/main" id="{CD6C0B11-1A69-CF3F-E322-8182A1BF1857}"/>
                  </a:ext>
                </a:extLst>
              </p14:cNvPr>
              <p14:cNvContentPartPr/>
              <p14:nvPr/>
            </p14:nvContentPartPr>
            <p14:xfrm>
              <a:off x="9817265" y="3756927"/>
              <a:ext cx="77400" cy="41040"/>
            </p14:xfrm>
          </p:contentPart>
        </mc:Choice>
        <mc:Fallback xmlns="">
          <p:pic>
            <p:nvPicPr>
              <p:cNvPr id="124" name="墨迹 123">
                <a:extLst>
                  <a:ext uri="{FF2B5EF4-FFF2-40B4-BE49-F238E27FC236}">
                    <a16:creationId xmlns:a16="http://schemas.microsoft.com/office/drawing/2014/main" id="{CD6C0B11-1A69-CF3F-E322-8182A1BF1857}"/>
                  </a:ext>
                </a:extLst>
              </p:cNvPr>
              <p:cNvPicPr/>
              <p:nvPr/>
            </p:nvPicPr>
            <p:blipFill>
              <a:blip r:embed="rId185"/>
              <a:stretch>
                <a:fillRect/>
              </a:stretch>
            </p:blipFill>
            <p:spPr>
              <a:xfrm>
                <a:off x="9808265" y="3748287"/>
                <a:ext cx="950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5" name="墨迹 124">
                <a:extLst>
                  <a:ext uri="{FF2B5EF4-FFF2-40B4-BE49-F238E27FC236}">
                    <a16:creationId xmlns:a16="http://schemas.microsoft.com/office/drawing/2014/main" id="{FA227F3A-503D-D8DF-9DB9-D219D2A17D6D}"/>
                  </a:ext>
                </a:extLst>
              </p14:cNvPr>
              <p14:cNvContentPartPr/>
              <p14:nvPr/>
            </p14:nvContentPartPr>
            <p14:xfrm>
              <a:off x="9933185" y="3316287"/>
              <a:ext cx="76320" cy="49320"/>
            </p14:xfrm>
          </p:contentPart>
        </mc:Choice>
        <mc:Fallback xmlns="">
          <p:pic>
            <p:nvPicPr>
              <p:cNvPr id="125" name="墨迹 124">
                <a:extLst>
                  <a:ext uri="{FF2B5EF4-FFF2-40B4-BE49-F238E27FC236}">
                    <a16:creationId xmlns:a16="http://schemas.microsoft.com/office/drawing/2014/main" id="{FA227F3A-503D-D8DF-9DB9-D219D2A17D6D}"/>
                  </a:ext>
                </a:extLst>
              </p:cNvPr>
              <p:cNvPicPr/>
              <p:nvPr/>
            </p:nvPicPr>
            <p:blipFill>
              <a:blip r:embed="rId187"/>
              <a:stretch>
                <a:fillRect/>
              </a:stretch>
            </p:blipFill>
            <p:spPr>
              <a:xfrm>
                <a:off x="9924545" y="3307647"/>
                <a:ext cx="93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6" name="墨迹 125">
                <a:extLst>
                  <a:ext uri="{FF2B5EF4-FFF2-40B4-BE49-F238E27FC236}">
                    <a16:creationId xmlns:a16="http://schemas.microsoft.com/office/drawing/2014/main" id="{8A7CFF9F-F2ED-A7B5-37AB-4C3D09448AB6}"/>
                  </a:ext>
                </a:extLst>
              </p14:cNvPr>
              <p14:cNvContentPartPr/>
              <p14:nvPr/>
            </p14:nvContentPartPr>
            <p14:xfrm>
              <a:off x="9933185" y="3432927"/>
              <a:ext cx="326880" cy="6840"/>
            </p14:xfrm>
          </p:contentPart>
        </mc:Choice>
        <mc:Fallback xmlns="">
          <p:pic>
            <p:nvPicPr>
              <p:cNvPr id="126" name="墨迹 125">
                <a:extLst>
                  <a:ext uri="{FF2B5EF4-FFF2-40B4-BE49-F238E27FC236}">
                    <a16:creationId xmlns:a16="http://schemas.microsoft.com/office/drawing/2014/main" id="{8A7CFF9F-F2ED-A7B5-37AB-4C3D09448AB6}"/>
                  </a:ext>
                </a:extLst>
              </p:cNvPr>
              <p:cNvPicPr/>
              <p:nvPr/>
            </p:nvPicPr>
            <p:blipFill>
              <a:blip r:embed="rId189"/>
              <a:stretch>
                <a:fillRect/>
              </a:stretch>
            </p:blipFill>
            <p:spPr>
              <a:xfrm>
                <a:off x="9924545" y="3424287"/>
                <a:ext cx="344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7" name="墨迹 126">
                <a:extLst>
                  <a:ext uri="{FF2B5EF4-FFF2-40B4-BE49-F238E27FC236}">
                    <a16:creationId xmlns:a16="http://schemas.microsoft.com/office/drawing/2014/main" id="{052E2451-0414-2635-EF2B-95B71E26053E}"/>
                  </a:ext>
                </a:extLst>
              </p14:cNvPr>
              <p14:cNvContentPartPr/>
              <p14:nvPr/>
            </p14:nvContentPartPr>
            <p14:xfrm>
              <a:off x="9931385" y="3491247"/>
              <a:ext cx="101880" cy="555840"/>
            </p14:xfrm>
          </p:contentPart>
        </mc:Choice>
        <mc:Fallback xmlns="">
          <p:pic>
            <p:nvPicPr>
              <p:cNvPr id="127" name="墨迹 126">
                <a:extLst>
                  <a:ext uri="{FF2B5EF4-FFF2-40B4-BE49-F238E27FC236}">
                    <a16:creationId xmlns:a16="http://schemas.microsoft.com/office/drawing/2014/main" id="{052E2451-0414-2635-EF2B-95B71E26053E}"/>
                  </a:ext>
                </a:extLst>
              </p:cNvPr>
              <p:cNvPicPr/>
              <p:nvPr/>
            </p:nvPicPr>
            <p:blipFill>
              <a:blip r:embed="rId191"/>
              <a:stretch>
                <a:fillRect/>
              </a:stretch>
            </p:blipFill>
            <p:spPr>
              <a:xfrm>
                <a:off x="9922745" y="3482247"/>
                <a:ext cx="11952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8" name="墨迹 127">
                <a:extLst>
                  <a:ext uri="{FF2B5EF4-FFF2-40B4-BE49-F238E27FC236}">
                    <a16:creationId xmlns:a16="http://schemas.microsoft.com/office/drawing/2014/main" id="{BF5E3F5B-7686-803F-9844-7D8B952FF82C}"/>
                  </a:ext>
                </a:extLst>
              </p14:cNvPr>
              <p14:cNvContentPartPr/>
              <p14:nvPr/>
            </p14:nvContentPartPr>
            <p14:xfrm>
              <a:off x="10041185" y="3540927"/>
              <a:ext cx="154080" cy="104400"/>
            </p14:xfrm>
          </p:contentPart>
        </mc:Choice>
        <mc:Fallback xmlns="">
          <p:pic>
            <p:nvPicPr>
              <p:cNvPr id="128" name="墨迹 127">
                <a:extLst>
                  <a:ext uri="{FF2B5EF4-FFF2-40B4-BE49-F238E27FC236}">
                    <a16:creationId xmlns:a16="http://schemas.microsoft.com/office/drawing/2014/main" id="{BF5E3F5B-7686-803F-9844-7D8B952FF82C}"/>
                  </a:ext>
                </a:extLst>
              </p:cNvPr>
              <p:cNvPicPr/>
              <p:nvPr/>
            </p:nvPicPr>
            <p:blipFill>
              <a:blip r:embed="rId193"/>
              <a:stretch>
                <a:fillRect/>
              </a:stretch>
            </p:blipFill>
            <p:spPr>
              <a:xfrm>
                <a:off x="10032545" y="3532287"/>
                <a:ext cx="1717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9" name="墨迹 128">
                <a:extLst>
                  <a:ext uri="{FF2B5EF4-FFF2-40B4-BE49-F238E27FC236}">
                    <a16:creationId xmlns:a16="http://schemas.microsoft.com/office/drawing/2014/main" id="{24A9B799-EC82-2878-BF96-7CBDE0718193}"/>
                  </a:ext>
                </a:extLst>
              </p14:cNvPr>
              <p14:cNvContentPartPr/>
              <p14:nvPr/>
            </p14:nvContentPartPr>
            <p14:xfrm>
              <a:off x="10041185" y="3698247"/>
              <a:ext cx="203040" cy="94320"/>
            </p14:xfrm>
          </p:contentPart>
        </mc:Choice>
        <mc:Fallback xmlns="">
          <p:pic>
            <p:nvPicPr>
              <p:cNvPr id="129" name="墨迹 128">
                <a:extLst>
                  <a:ext uri="{FF2B5EF4-FFF2-40B4-BE49-F238E27FC236}">
                    <a16:creationId xmlns:a16="http://schemas.microsoft.com/office/drawing/2014/main" id="{24A9B799-EC82-2878-BF96-7CBDE0718193}"/>
                  </a:ext>
                </a:extLst>
              </p:cNvPr>
              <p:cNvPicPr/>
              <p:nvPr/>
            </p:nvPicPr>
            <p:blipFill>
              <a:blip r:embed="rId195"/>
              <a:stretch>
                <a:fillRect/>
              </a:stretch>
            </p:blipFill>
            <p:spPr>
              <a:xfrm>
                <a:off x="10032545" y="3689607"/>
                <a:ext cx="2206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0" name="墨迹 129">
                <a:extLst>
                  <a:ext uri="{FF2B5EF4-FFF2-40B4-BE49-F238E27FC236}">
                    <a16:creationId xmlns:a16="http://schemas.microsoft.com/office/drawing/2014/main" id="{21A2034D-9828-3735-BF97-F3E06E08D831}"/>
                  </a:ext>
                </a:extLst>
              </p14:cNvPr>
              <p14:cNvContentPartPr/>
              <p14:nvPr/>
            </p14:nvContentPartPr>
            <p14:xfrm>
              <a:off x="10094105" y="3729207"/>
              <a:ext cx="65520" cy="214560"/>
            </p14:xfrm>
          </p:contentPart>
        </mc:Choice>
        <mc:Fallback xmlns="">
          <p:pic>
            <p:nvPicPr>
              <p:cNvPr id="130" name="墨迹 129">
                <a:extLst>
                  <a:ext uri="{FF2B5EF4-FFF2-40B4-BE49-F238E27FC236}">
                    <a16:creationId xmlns:a16="http://schemas.microsoft.com/office/drawing/2014/main" id="{21A2034D-9828-3735-BF97-F3E06E08D831}"/>
                  </a:ext>
                </a:extLst>
              </p:cNvPr>
              <p:cNvPicPr/>
              <p:nvPr/>
            </p:nvPicPr>
            <p:blipFill>
              <a:blip r:embed="rId197"/>
              <a:stretch>
                <a:fillRect/>
              </a:stretch>
            </p:blipFill>
            <p:spPr>
              <a:xfrm>
                <a:off x="10085105" y="3720567"/>
                <a:ext cx="831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墨迹 131">
                <a:extLst>
                  <a:ext uri="{FF2B5EF4-FFF2-40B4-BE49-F238E27FC236}">
                    <a16:creationId xmlns:a16="http://schemas.microsoft.com/office/drawing/2014/main" id="{0779F1FC-C9DE-2A19-5446-A8E6B3068FB1}"/>
                  </a:ext>
                </a:extLst>
              </p14:cNvPr>
              <p14:cNvContentPartPr/>
              <p14:nvPr/>
            </p14:nvContentPartPr>
            <p14:xfrm>
              <a:off x="10331705" y="3474327"/>
              <a:ext cx="42840" cy="384120"/>
            </p14:xfrm>
          </p:contentPart>
        </mc:Choice>
        <mc:Fallback xmlns="">
          <p:pic>
            <p:nvPicPr>
              <p:cNvPr id="132" name="墨迹 131">
                <a:extLst>
                  <a:ext uri="{FF2B5EF4-FFF2-40B4-BE49-F238E27FC236}">
                    <a16:creationId xmlns:a16="http://schemas.microsoft.com/office/drawing/2014/main" id="{0779F1FC-C9DE-2A19-5446-A8E6B3068FB1}"/>
                  </a:ext>
                </a:extLst>
              </p:cNvPr>
              <p:cNvPicPr/>
              <p:nvPr/>
            </p:nvPicPr>
            <p:blipFill>
              <a:blip r:embed="rId199"/>
              <a:stretch>
                <a:fillRect/>
              </a:stretch>
            </p:blipFill>
            <p:spPr>
              <a:xfrm>
                <a:off x="10322705" y="3465327"/>
                <a:ext cx="6048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3" name="墨迹 132">
                <a:extLst>
                  <a:ext uri="{FF2B5EF4-FFF2-40B4-BE49-F238E27FC236}">
                    <a16:creationId xmlns:a16="http://schemas.microsoft.com/office/drawing/2014/main" id="{568B38C3-4047-7C7B-06BD-3A8E093ECB73}"/>
                  </a:ext>
                </a:extLst>
              </p14:cNvPr>
              <p14:cNvContentPartPr/>
              <p14:nvPr/>
            </p14:nvContentPartPr>
            <p14:xfrm>
              <a:off x="10324145" y="3914967"/>
              <a:ext cx="3600" cy="1800"/>
            </p14:xfrm>
          </p:contentPart>
        </mc:Choice>
        <mc:Fallback xmlns="">
          <p:pic>
            <p:nvPicPr>
              <p:cNvPr id="133" name="墨迹 132">
                <a:extLst>
                  <a:ext uri="{FF2B5EF4-FFF2-40B4-BE49-F238E27FC236}">
                    <a16:creationId xmlns:a16="http://schemas.microsoft.com/office/drawing/2014/main" id="{568B38C3-4047-7C7B-06BD-3A8E093ECB73}"/>
                  </a:ext>
                </a:extLst>
              </p:cNvPr>
              <p:cNvPicPr/>
              <p:nvPr/>
            </p:nvPicPr>
            <p:blipFill>
              <a:blip r:embed="rId5"/>
              <a:stretch>
                <a:fillRect/>
              </a:stretch>
            </p:blipFill>
            <p:spPr>
              <a:xfrm>
                <a:off x="10315145" y="3905967"/>
                <a:ext cx="212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5" name="墨迹 134">
                <a:extLst>
                  <a:ext uri="{FF2B5EF4-FFF2-40B4-BE49-F238E27FC236}">
                    <a16:creationId xmlns:a16="http://schemas.microsoft.com/office/drawing/2014/main" id="{43A6DC73-1322-75BC-334E-07B292E05ACC}"/>
                  </a:ext>
                </a:extLst>
              </p14:cNvPr>
              <p14:cNvContentPartPr/>
              <p14:nvPr/>
            </p14:nvContentPartPr>
            <p14:xfrm>
              <a:off x="10565345" y="3457407"/>
              <a:ext cx="160200" cy="427680"/>
            </p14:xfrm>
          </p:contentPart>
        </mc:Choice>
        <mc:Fallback xmlns="">
          <p:pic>
            <p:nvPicPr>
              <p:cNvPr id="135" name="墨迹 134">
                <a:extLst>
                  <a:ext uri="{FF2B5EF4-FFF2-40B4-BE49-F238E27FC236}">
                    <a16:creationId xmlns:a16="http://schemas.microsoft.com/office/drawing/2014/main" id="{43A6DC73-1322-75BC-334E-07B292E05ACC}"/>
                  </a:ext>
                </a:extLst>
              </p:cNvPr>
              <p:cNvPicPr/>
              <p:nvPr/>
            </p:nvPicPr>
            <p:blipFill>
              <a:blip r:embed="rId202"/>
              <a:stretch>
                <a:fillRect/>
              </a:stretch>
            </p:blipFill>
            <p:spPr>
              <a:xfrm>
                <a:off x="10556345" y="3448407"/>
                <a:ext cx="177840" cy="44532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6" name="墨迹 135">
                <a:extLst>
                  <a:ext uri="{FF2B5EF4-FFF2-40B4-BE49-F238E27FC236}">
                    <a16:creationId xmlns:a16="http://schemas.microsoft.com/office/drawing/2014/main" id="{E333910B-34C1-0EC1-3520-17E9C0DFDFB8}"/>
                  </a:ext>
                </a:extLst>
              </p14:cNvPr>
              <p14:cNvContentPartPr/>
              <p14:nvPr/>
            </p14:nvContentPartPr>
            <p14:xfrm>
              <a:off x="10814465" y="3606807"/>
              <a:ext cx="265320" cy="19080"/>
            </p14:xfrm>
          </p:contentPart>
        </mc:Choice>
        <mc:Fallback xmlns="">
          <p:pic>
            <p:nvPicPr>
              <p:cNvPr id="136" name="墨迹 135">
                <a:extLst>
                  <a:ext uri="{FF2B5EF4-FFF2-40B4-BE49-F238E27FC236}">
                    <a16:creationId xmlns:a16="http://schemas.microsoft.com/office/drawing/2014/main" id="{E333910B-34C1-0EC1-3520-17E9C0DFDFB8}"/>
                  </a:ext>
                </a:extLst>
              </p:cNvPr>
              <p:cNvPicPr/>
              <p:nvPr/>
            </p:nvPicPr>
            <p:blipFill>
              <a:blip r:embed="rId204"/>
              <a:stretch>
                <a:fillRect/>
              </a:stretch>
            </p:blipFill>
            <p:spPr>
              <a:xfrm>
                <a:off x="10805825" y="3598167"/>
                <a:ext cx="2829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7" name="墨迹 136">
                <a:extLst>
                  <a:ext uri="{FF2B5EF4-FFF2-40B4-BE49-F238E27FC236}">
                    <a16:creationId xmlns:a16="http://schemas.microsoft.com/office/drawing/2014/main" id="{2135711D-D24C-F83F-D8E2-AD7BA732B81F}"/>
                  </a:ext>
                </a:extLst>
              </p14:cNvPr>
              <p14:cNvContentPartPr/>
              <p14:nvPr/>
            </p14:nvContentPartPr>
            <p14:xfrm>
              <a:off x="11021465" y="3556407"/>
              <a:ext cx="162720" cy="136800"/>
            </p14:xfrm>
          </p:contentPart>
        </mc:Choice>
        <mc:Fallback xmlns="">
          <p:pic>
            <p:nvPicPr>
              <p:cNvPr id="137" name="墨迹 136">
                <a:extLst>
                  <a:ext uri="{FF2B5EF4-FFF2-40B4-BE49-F238E27FC236}">
                    <a16:creationId xmlns:a16="http://schemas.microsoft.com/office/drawing/2014/main" id="{2135711D-D24C-F83F-D8E2-AD7BA732B81F}"/>
                  </a:ext>
                </a:extLst>
              </p:cNvPr>
              <p:cNvPicPr/>
              <p:nvPr/>
            </p:nvPicPr>
            <p:blipFill>
              <a:blip r:embed="rId206"/>
              <a:stretch>
                <a:fillRect/>
              </a:stretch>
            </p:blipFill>
            <p:spPr>
              <a:xfrm>
                <a:off x="11012825" y="3547767"/>
                <a:ext cx="18036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38" name="墨迹 137">
                <a:extLst>
                  <a:ext uri="{FF2B5EF4-FFF2-40B4-BE49-F238E27FC236}">
                    <a16:creationId xmlns:a16="http://schemas.microsoft.com/office/drawing/2014/main" id="{1B3C3AA2-D863-540F-5CF8-02016EF38E80}"/>
                  </a:ext>
                </a:extLst>
              </p14:cNvPr>
              <p14:cNvContentPartPr/>
              <p14:nvPr/>
            </p14:nvContentPartPr>
            <p14:xfrm>
              <a:off x="11295065" y="3474327"/>
              <a:ext cx="84960" cy="258840"/>
            </p14:xfrm>
          </p:contentPart>
        </mc:Choice>
        <mc:Fallback xmlns="">
          <p:pic>
            <p:nvPicPr>
              <p:cNvPr id="138" name="墨迹 137">
                <a:extLst>
                  <a:ext uri="{FF2B5EF4-FFF2-40B4-BE49-F238E27FC236}">
                    <a16:creationId xmlns:a16="http://schemas.microsoft.com/office/drawing/2014/main" id="{1B3C3AA2-D863-540F-5CF8-02016EF38E80}"/>
                  </a:ext>
                </a:extLst>
              </p:cNvPr>
              <p:cNvPicPr/>
              <p:nvPr/>
            </p:nvPicPr>
            <p:blipFill>
              <a:blip r:embed="rId208"/>
              <a:stretch>
                <a:fillRect/>
              </a:stretch>
            </p:blipFill>
            <p:spPr>
              <a:xfrm>
                <a:off x="11286425" y="3465327"/>
                <a:ext cx="1026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39" name="墨迹 138">
                <a:extLst>
                  <a:ext uri="{FF2B5EF4-FFF2-40B4-BE49-F238E27FC236}">
                    <a16:creationId xmlns:a16="http://schemas.microsoft.com/office/drawing/2014/main" id="{AF991F10-8295-1053-E680-405F3E0ADDEB}"/>
                  </a:ext>
                </a:extLst>
              </p14:cNvPr>
              <p14:cNvContentPartPr/>
              <p14:nvPr/>
            </p14:nvContentPartPr>
            <p14:xfrm>
              <a:off x="11512865" y="3466047"/>
              <a:ext cx="166320" cy="195120"/>
            </p14:xfrm>
          </p:contentPart>
        </mc:Choice>
        <mc:Fallback xmlns="">
          <p:pic>
            <p:nvPicPr>
              <p:cNvPr id="139" name="墨迹 138">
                <a:extLst>
                  <a:ext uri="{FF2B5EF4-FFF2-40B4-BE49-F238E27FC236}">
                    <a16:creationId xmlns:a16="http://schemas.microsoft.com/office/drawing/2014/main" id="{AF991F10-8295-1053-E680-405F3E0ADDEB}"/>
                  </a:ext>
                </a:extLst>
              </p:cNvPr>
              <p:cNvPicPr/>
              <p:nvPr/>
            </p:nvPicPr>
            <p:blipFill>
              <a:blip r:embed="rId210"/>
              <a:stretch>
                <a:fillRect/>
              </a:stretch>
            </p:blipFill>
            <p:spPr>
              <a:xfrm>
                <a:off x="11504225" y="3457047"/>
                <a:ext cx="1839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40" name="墨迹 139">
                <a:extLst>
                  <a:ext uri="{FF2B5EF4-FFF2-40B4-BE49-F238E27FC236}">
                    <a16:creationId xmlns:a16="http://schemas.microsoft.com/office/drawing/2014/main" id="{4AD72DE8-4CAF-BD60-3C42-4842D7C800F0}"/>
                  </a:ext>
                </a:extLst>
              </p14:cNvPr>
              <p14:cNvContentPartPr/>
              <p14:nvPr/>
            </p14:nvContentPartPr>
            <p14:xfrm>
              <a:off x="11319185" y="3574047"/>
              <a:ext cx="235800" cy="313920"/>
            </p14:xfrm>
          </p:contentPart>
        </mc:Choice>
        <mc:Fallback xmlns="">
          <p:pic>
            <p:nvPicPr>
              <p:cNvPr id="140" name="墨迹 139">
                <a:extLst>
                  <a:ext uri="{FF2B5EF4-FFF2-40B4-BE49-F238E27FC236}">
                    <a16:creationId xmlns:a16="http://schemas.microsoft.com/office/drawing/2014/main" id="{4AD72DE8-4CAF-BD60-3C42-4842D7C800F0}"/>
                  </a:ext>
                </a:extLst>
              </p:cNvPr>
              <p:cNvPicPr/>
              <p:nvPr/>
            </p:nvPicPr>
            <p:blipFill>
              <a:blip r:embed="rId212"/>
              <a:stretch>
                <a:fillRect/>
              </a:stretch>
            </p:blipFill>
            <p:spPr>
              <a:xfrm>
                <a:off x="11310185" y="3565047"/>
                <a:ext cx="25344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41" name="墨迹 140">
                <a:extLst>
                  <a:ext uri="{FF2B5EF4-FFF2-40B4-BE49-F238E27FC236}">
                    <a16:creationId xmlns:a16="http://schemas.microsoft.com/office/drawing/2014/main" id="{8FD90E5F-5A7D-FADB-B258-2AC52326CE48}"/>
                  </a:ext>
                </a:extLst>
              </p14:cNvPr>
              <p14:cNvContentPartPr/>
              <p14:nvPr/>
            </p14:nvContentPartPr>
            <p14:xfrm>
              <a:off x="11379665" y="3632367"/>
              <a:ext cx="161640" cy="141120"/>
            </p14:xfrm>
          </p:contentPart>
        </mc:Choice>
        <mc:Fallback xmlns="">
          <p:pic>
            <p:nvPicPr>
              <p:cNvPr id="141" name="墨迹 140">
                <a:extLst>
                  <a:ext uri="{FF2B5EF4-FFF2-40B4-BE49-F238E27FC236}">
                    <a16:creationId xmlns:a16="http://schemas.microsoft.com/office/drawing/2014/main" id="{8FD90E5F-5A7D-FADB-B258-2AC52326CE48}"/>
                  </a:ext>
                </a:extLst>
              </p:cNvPr>
              <p:cNvPicPr/>
              <p:nvPr/>
            </p:nvPicPr>
            <p:blipFill>
              <a:blip r:embed="rId214"/>
              <a:stretch>
                <a:fillRect/>
              </a:stretch>
            </p:blipFill>
            <p:spPr>
              <a:xfrm>
                <a:off x="11371025" y="3623727"/>
                <a:ext cx="1792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42" name="墨迹 141">
                <a:extLst>
                  <a:ext uri="{FF2B5EF4-FFF2-40B4-BE49-F238E27FC236}">
                    <a16:creationId xmlns:a16="http://schemas.microsoft.com/office/drawing/2014/main" id="{591A6E4D-F367-87F3-E705-88584E528A2B}"/>
                  </a:ext>
                </a:extLst>
              </p14:cNvPr>
              <p14:cNvContentPartPr/>
              <p14:nvPr/>
            </p14:nvContentPartPr>
            <p14:xfrm>
              <a:off x="10548425" y="3669447"/>
              <a:ext cx="253800" cy="63000"/>
            </p14:xfrm>
          </p:contentPart>
        </mc:Choice>
        <mc:Fallback xmlns="">
          <p:pic>
            <p:nvPicPr>
              <p:cNvPr id="142" name="墨迹 141">
                <a:extLst>
                  <a:ext uri="{FF2B5EF4-FFF2-40B4-BE49-F238E27FC236}">
                    <a16:creationId xmlns:a16="http://schemas.microsoft.com/office/drawing/2014/main" id="{591A6E4D-F367-87F3-E705-88584E528A2B}"/>
                  </a:ext>
                </a:extLst>
              </p:cNvPr>
              <p:cNvPicPr/>
              <p:nvPr/>
            </p:nvPicPr>
            <p:blipFill>
              <a:blip r:embed="rId216"/>
              <a:stretch>
                <a:fillRect/>
              </a:stretch>
            </p:blipFill>
            <p:spPr>
              <a:xfrm>
                <a:off x="10539425" y="3660807"/>
                <a:ext cx="27144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44" name="墨迹 143">
                <a:extLst>
                  <a:ext uri="{FF2B5EF4-FFF2-40B4-BE49-F238E27FC236}">
                    <a16:creationId xmlns:a16="http://schemas.microsoft.com/office/drawing/2014/main" id="{01D4FA7C-194A-F2D6-8324-244E82858CB0}"/>
                  </a:ext>
                </a:extLst>
              </p14:cNvPr>
              <p14:cNvContentPartPr/>
              <p14:nvPr/>
            </p14:nvContentPartPr>
            <p14:xfrm>
              <a:off x="10437905" y="2850807"/>
              <a:ext cx="97560" cy="93600"/>
            </p14:xfrm>
          </p:contentPart>
        </mc:Choice>
        <mc:Fallback xmlns="">
          <p:pic>
            <p:nvPicPr>
              <p:cNvPr id="144" name="墨迹 143">
                <a:extLst>
                  <a:ext uri="{FF2B5EF4-FFF2-40B4-BE49-F238E27FC236}">
                    <a16:creationId xmlns:a16="http://schemas.microsoft.com/office/drawing/2014/main" id="{01D4FA7C-194A-F2D6-8324-244E82858CB0}"/>
                  </a:ext>
                </a:extLst>
              </p:cNvPr>
              <p:cNvPicPr/>
              <p:nvPr/>
            </p:nvPicPr>
            <p:blipFill>
              <a:blip r:embed="rId218"/>
              <a:stretch>
                <a:fillRect/>
              </a:stretch>
            </p:blipFill>
            <p:spPr>
              <a:xfrm>
                <a:off x="10429265" y="2842167"/>
                <a:ext cx="11520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45" name="墨迹 144">
                <a:extLst>
                  <a:ext uri="{FF2B5EF4-FFF2-40B4-BE49-F238E27FC236}">
                    <a16:creationId xmlns:a16="http://schemas.microsoft.com/office/drawing/2014/main" id="{59699DC6-82B0-3D7B-E32A-A6C5ED980323}"/>
                  </a:ext>
                </a:extLst>
              </p14:cNvPr>
              <p14:cNvContentPartPr/>
              <p14:nvPr/>
            </p14:nvContentPartPr>
            <p14:xfrm>
              <a:off x="10340705" y="2958807"/>
              <a:ext cx="345240" cy="58680"/>
            </p14:xfrm>
          </p:contentPart>
        </mc:Choice>
        <mc:Fallback xmlns="">
          <p:pic>
            <p:nvPicPr>
              <p:cNvPr id="145" name="墨迹 144">
                <a:extLst>
                  <a:ext uri="{FF2B5EF4-FFF2-40B4-BE49-F238E27FC236}">
                    <a16:creationId xmlns:a16="http://schemas.microsoft.com/office/drawing/2014/main" id="{59699DC6-82B0-3D7B-E32A-A6C5ED980323}"/>
                  </a:ext>
                </a:extLst>
              </p:cNvPr>
              <p:cNvPicPr/>
              <p:nvPr/>
            </p:nvPicPr>
            <p:blipFill>
              <a:blip r:embed="rId220"/>
              <a:stretch>
                <a:fillRect/>
              </a:stretch>
            </p:blipFill>
            <p:spPr>
              <a:xfrm>
                <a:off x="10331705" y="2950167"/>
                <a:ext cx="3628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46" name="墨迹 145">
                <a:extLst>
                  <a:ext uri="{FF2B5EF4-FFF2-40B4-BE49-F238E27FC236}">
                    <a16:creationId xmlns:a16="http://schemas.microsoft.com/office/drawing/2014/main" id="{C97FCAB5-1DEC-54DB-814B-635B7FFF83D6}"/>
                  </a:ext>
                </a:extLst>
              </p14:cNvPr>
              <p14:cNvContentPartPr/>
              <p14:nvPr/>
            </p14:nvContentPartPr>
            <p14:xfrm>
              <a:off x="10548425" y="2909127"/>
              <a:ext cx="360" cy="444600"/>
            </p14:xfrm>
          </p:contentPart>
        </mc:Choice>
        <mc:Fallback xmlns="">
          <p:pic>
            <p:nvPicPr>
              <p:cNvPr id="146" name="墨迹 145">
                <a:extLst>
                  <a:ext uri="{FF2B5EF4-FFF2-40B4-BE49-F238E27FC236}">
                    <a16:creationId xmlns:a16="http://schemas.microsoft.com/office/drawing/2014/main" id="{C97FCAB5-1DEC-54DB-814B-635B7FFF83D6}"/>
                  </a:ext>
                </a:extLst>
              </p:cNvPr>
              <p:cNvPicPr/>
              <p:nvPr/>
            </p:nvPicPr>
            <p:blipFill>
              <a:blip r:embed="rId222"/>
              <a:stretch>
                <a:fillRect/>
              </a:stretch>
            </p:blipFill>
            <p:spPr>
              <a:xfrm>
                <a:off x="10539425" y="2900127"/>
                <a:ext cx="1800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47" name="墨迹 146">
                <a:extLst>
                  <a:ext uri="{FF2B5EF4-FFF2-40B4-BE49-F238E27FC236}">
                    <a16:creationId xmlns:a16="http://schemas.microsoft.com/office/drawing/2014/main" id="{86B47CC9-E70C-6C26-B36F-BE67FD9FE454}"/>
                  </a:ext>
                </a:extLst>
              </p14:cNvPr>
              <p14:cNvContentPartPr/>
              <p14:nvPr/>
            </p14:nvContentPartPr>
            <p14:xfrm>
              <a:off x="10465625" y="3081927"/>
              <a:ext cx="11880" cy="162360"/>
            </p14:xfrm>
          </p:contentPart>
        </mc:Choice>
        <mc:Fallback xmlns="">
          <p:pic>
            <p:nvPicPr>
              <p:cNvPr id="147" name="墨迹 146">
                <a:extLst>
                  <a:ext uri="{FF2B5EF4-FFF2-40B4-BE49-F238E27FC236}">
                    <a16:creationId xmlns:a16="http://schemas.microsoft.com/office/drawing/2014/main" id="{86B47CC9-E70C-6C26-B36F-BE67FD9FE454}"/>
                  </a:ext>
                </a:extLst>
              </p:cNvPr>
              <p:cNvPicPr/>
              <p:nvPr/>
            </p:nvPicPr>
            <p:blipFill>
              <a:blip r:embed="rId224"/>
              <a:stretch>
                <a:fillRect/>
              </a:stretch>
            </p:blipFill>
            <p:spPr>
              <a:xfrm>
                <a:off x="10456625" y="3072927"/>
                <a:ext cx="295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48" name="墨迹 147">
                <a:extLst>
                  <a:ext uri="{FF2B5EF4-FFF2-40B4-BE49-F238E27FC236}">
                    <a16:creationId xmlns:a16="http://schemas.microsoft.com/office/drawing/2014/main" id="{283BD719-FA8B-CC66-086A-64ED8D885691}"/>
                  </a:ext>
                </a:extLst>
              </p14:cNvPr>
              <p14:cNvContentPartPr/>
              <p14:nvPr/>
            </p14:nvContentPartPr>
            <p14:xfrm>
              <a:off x="10415585" y="3155007"/>
              <a:ext cx="48240" cy="12240"/>
            </p14:xfrm>
          </p:contentPart>
        </mc:Choice>
        <mc:Fallback xmlns="">
          <p:pic>
            <p:nvPicPr>
              <p:cNvPr id="148" name="墨迹 147">
                <a:extLst>
                  <a:ext uri="{FF2B5EF4-FFF2-40B4-BE49-F238E27FC236}">
                    <a16:creationId xmlns:a16="http://schemas.microsoft.com/office/drawing/2014/main" id="{283BD719-FA8B-CC66-086A-64ED8D885691}"/>
                  </a:ext>
                </a:extLst>
              </p:cNvPr>
              <p:cNvPicPr/>
              <p:nvPr/>
            </p:nvPicPr>
            <p:blipFill>
              <a:blip r:embed="rId226"/>
              <a:stretch>
                <a:fillRect/>
              </a:stretch>
            </p:blipFill>
            <p:spPr>
              <a:xfrm>
                <a:off x="10406945" y="3146007"/>
                <a:ext cx="65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49" name="墨迹 148">
                <a:extLst>
                  <a:ext uri="{FF2B5EF4-FFF2-40B4-BE49-F238E27FC236}">
                    <a16:creationId xmlns:a16="http://schemas.microsoft.com/office/drawing/2014/main" id="{F7AE2C7B-F0A3-A536-2786-4C138DBFD8B0}"/>
                  </a:ext>
                </a:extLst>
              </p14:cNvPr>
              <p14:cNvContentPartPr/>
              <p14:nvPr/>
            </p14:nvContentPartPr>
            <p14:xfrm>
              <a:off x="10348985" y="3223407"/>
              <a:ext cx="106200" cy="27000"/>
            </p14:xfrm>
          </p:contentPart>
        </mc:Choice>
        <mc:Fallback xmlns="">
          <p:pic>
            <p:nvPicPr>
              <p:cNvPr id="149" name="墨迹 148">
                <a:extLst>
                  <a:ext uri="{FF2B5EF4-FFF2-40B4-BE49-F238E27FC236}">
                    <a16:creationId xmlns:a16="http://schemas.microsoft.com/office/drawing/2014/main" id="{F7AE2C7B-F0A3-A536-2786-4C138DBFD8B0}"/>
                  </a:ext>
                </a:extLst>
              </p:cNvPr>
              <p:cNvPicPr/>
              <p:nvPr/>
            </p:nvPicPr>
            <p:blipFill>
              <a:blip r:embed="rId228"/>
              <a:stretch>
                <a:fillRect/>
              </a:stretch>
            </p:blipFill>
            <p:spPr>
              <a:xfrm>
                <a:off x="10339985" y="3214407"/>
                <a:ext cx="1238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51" name="墨迹 150">
                <a:extLst>
                  <a:ext uri="{FF2B5EF4-FFF2-40B4-BE49-F238E27FC236}">
                    <a16:creationId xmlns:a16="http://schemas.microsoft.com/office/drawing/2014/main" id="{845EBC24-DD1A-69F5-877B-25100180EB5B}"/>
                  </a:ext>
                </a:extLst>
              </p14:cNvPr>
              <p14:cNvContentPartPr/>
              <p14:nvPr/>
            </p14:nvContentPartPr>
            <p14:xfrm>
              <a:off x="10630145" y="3042327"/>
              <a:ext cx="101520" cy="69480"/>
            </p14:xfrm>
          </p:contentPart>
        </mc:Choice>
        <mc:Fallback xmlns="">
          <p:pic>
            <p:nvPicPr>
              <p:cNvPr id="151" name="墨迹 150">
                <a:extLst>
                  <a:ext uri="{FF2B5EF4-FFF2-40B4-BE49-F238E27FC236}">
                    <a16:creationId xmlns:a16="http://schemas.microsoft.com/office/drawing/2014/main" id="{845EBC24-DD1A-69F5-877B-25100180EB5B}"/>
                  </a:ext>
                </a:extLst>
              </p:cNvPr>
              <p:cNvPicPr/>
              <p:nvPr/>
            </p:nvPicPr>
            <p:blipFill>
              <a:blip r:embed="rId230"/>
              <a:stretch>
                <a:fillRect/>
              </a:stretch>
            </p:blipFill>
            <p:spPr>
              <a:xfrm>
                <a:off x="10621505" y="3033327"/>
                <a:ext cx="119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52" name="墨迹 151">
                <a:extLst>
                  <a:ext uri="{FF2B5EF4-FFF2-40B4-BE49-F238E27FC236}">
                    <a16:creationId xmlns:a16="http://schemas.microsoft.com/office/drawing/2014/main" id="{3F4709BA-2931-04F5-F62E-92DB6E8DDA03}"/>
                  </a:ext>
                </a:extLst>
              </p14:cNvPr>
              <p14:cNvContentPartPr/>
              <p14:nvPr/>
            </p14:nvContentPartPr>
            <p14:xfrm>
              <a:off x="10622585" y="3050607"/>
              <a:ext cx="140040" cy="192960"/>
            </p14:xfrm>
          </p:contentPart>
        </mc:Choice>
        <mc:Fallback xmlns="">
          <p:pic>
            <p:nvPicPr>
              <p:cNvPr id="152" name="墨迹 151">
                <a:extLst>
                  <a:ext uri="{FF2B5EF4-FFF2-40B4-BE49-F238E27FC236}">
                    <a16:creationId xmlns:a16="http://schemas.microsoft.com/office/drawing/2014/main" id="{3F4709BA-2931-04F5-F62E-92DB6E8DDA03}"/>
                  </a:ext>
                </a:extLst>
              </p:cNvPr>
              <p:cNvPicPr/>
              <p:nvPr/>
            </p:nvPicPr>
            <p:blipFill>
              <a:blip r:embed="rId232"/>
              <a:stretch>
                <a:fillRect/>
              </a:stretch>
            </p:blipFill>
            <p:spPr>
              <a:xfrm>
                <a:off x="10613945" y="3041607"/>
                <a:ext cx="1576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54" name="墨迹 153">
                <a:extLst>
                  <a:ext uri="{FF2B5EF4-FFF2-40B4-BE49-F238E27FC236}">
                    <a16:creationId xmlns:a16="http://schemas.microsoft.com/office/drawing/2014/main" id="{F9D0DE01-03A0-BEE0-7D6A-254A3B0953BE}"/>
                  </a:ext>
                </a:extLst>
              </p14:cNvPr>
              <p14:cNvContentPartPr/>
              <p14:nvPr/>
            </p14:nvContentPartPr>
            <p14:xfrm>
              <a:off x="10494065" y="3256527"/>
              <a:ext cx="63360" cy="45720"/>
            </p14:xfrm>
          </p:contentPart>
        </mc:Choice>
        <mc:Fallback xmlns="">
          <p:pic>
            <p:nvPicPr>
              <p:cNvPr id="154" name="墨迹 153">
                <a:extLst>
                  <a:ext uri="{FF2B5EF4-FFF2-40B4-BE49-F238E27FC236}">
                    <a16:creationId xmlns:a16="http://schemas.microsoft.com/office/drawing/2014/main" id="{F9D0DE01-03A0-BEE0-7D6A-254A3B0953BE}"/>
                  </a:ext>
                </a:extLst>
              </p:cNvPr>
              <p:cNvPicPr/>
              <p:nvPr/>
            </p:nvPicPr>
            <p:blipFill>
              <a:blip r:embed="rId234"/>
              <a:stretch>
                <a:fillRect/>
              </a:stretch>
            </p:blipFill>
            <p:spPr>
              <a:xfrm>
                <a:off x="10485065" y="3247527"/>
                <a:ext cx="81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55" name="墨迹 154">
                <a:extLst>
                  <a:ext uri="{FF2B5EF4-FFF2-40B4-BE49-F238E27FC236}">
                    <a16:creationId xmlns:a16="http://schemas.microsoft.com/office/drawing/2014/main" id="{72960F10-6E7B-FA1A-D5E1-952B5B3ACBC9}"/>
                  </a:ext>
                </a:extLst>
              </p14:cNvPr>
              <p14:cNvContentPartPr/>
              <p14:nvPr/>
            </p14:nvContentPartPr>
            <p14:xfrm>
              <a:off x="10540145" y="3250047"/>
              <a:ext cx="122040" cy="28080"/>
            </p14:xfrm>
          </p:contentPart>
        </mc:Choice>
        <mc:Fallback xmlns="">
          <p:pic>
            <p:nvPicPr>
              <p:cNvPr id="155" name="墨迹 154">
                <a:extLst>
                  <a:ext uri="{FF2B5EF4-FFF2-40B4-BE49-F238E27FC236}">
                    <a16:creationId xmlns:a16="http://schemas.microsoft.com/office/drawing/2014/main" id="{72960F10-6E7B-FA1A-D5E1-952B5B3ACBC9}"/>
                  </a:ext>
                </a:extLst>
              </p:cNvPr>
              <p:cNvPicPr/>
              <p:nvPr/>
            </p:nvPicPr>
            <p:blipFill>
              <a:blip r:embed="rId236"/>
              <a:stretch>
                <a:fillRect/>
              </a:stretch>
            </p:blipFill>
            <p:spPr>
              <a:xfrm>
                <a:off x="10531145" y="3241047"/>
                <a:ext cx="139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156" name="墨迹 155">
                <a:extLst>
                  <a:ext uri="{FF2B5EF4-FFF2-40B4-BE49-F238E27FC236}">
                    <a16:creationId xmlns:a16="http://schemas.microsoft.com/office/drawing/2014/main" id="{54FC73C0-066E-DE59-B836-43451682F989}"/>
                  </a:ext>
                </a:extLst>
              </p14:cNvPr>
              <p14:cNvContentPartPr/>
              <p14:nvPr/>
            </p14:nvContentPartPr>
            <p14:xfrm>
              <a:off x="10839305" y="3000567"/>
              <a:ext cx="34560" cy="15120"/>
            </p14:xfrm>
          </p:contentPart>
        </mc:Choice>
        <mc:Fallback xmlns="">
          <p:pic>
            <p:nvPicPr>
              <p:cNvPr id="156" name="墨迹 155">
                <a:extLst>
                  <a:ext uri="{FF2B5EF4-FFF2-40B4-BE49-F238E27FC236}">
                    <a16:creationId xmlns:a16="http://schemas.microsoft.com/office/drawing/2014/main" id="{54FC73C0-066E-DE59-B836-43451682F989}"/>
                  </a:ext>
                </a:extLst>
              </p:cNvPr>
              <p:cNvPicPr/>
              <p:nvPr/>
            </p:nvPicPr>
            <p:blipFill>
              <a:blip r:embed="rId238"/>
              <a:stretch>
                <a:fillRect/>
              </a:stretch>
            </p:blipFill>
            <p:spPr>
              <a:xfrm>
                <a:off x="10830665" y="2991927"/>
                <a:ext cx="522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57" name="墨迹 156">
                <a:extLst>
                  <a:ext uri="{FF2B5EF4-FFF2-40B4-BE49-F238E27FC236}">
                    <a16:creationId xmlns:a16="http://schemas.microsoft.com/office/drawing/2014/main" id="{C507ABA8-0FB8-6F93-96B4-96D8EDD53654}"/>
                  </a:ext>
                </a:extLst>
              </p14:cNvPr>
              <p14:cNvContentPartPr/>
              <p14:nvPr/>
            </p14:nvContentPartPr>
            <p14:xfrm>
              <a:off x="10797905" y="3125127"/>
              <a:ext cx="65160" cy="15840"/>
            </p14:xfrm>
          </p:contentPart>
        </mc:Choice>
        <mc:Fallback xmlns="">
          <p:pic>
            <p:nvPicPr>
              <p:cNvPr id="157" name="墨迹 156">
                <a:extLst>
                  <a:ext uri="{FF2B5EF4-FFF2-40B4-BE49-F238E27FC236}">
                    <a16:creationId xmlns:a16="http://schemas.microsoft.com/office/drawing/2014/main" id="{C507ABA8-0FB8-6F93-96B4-96D8EDD53654}"/>
                  </a:ext>
                </a:extLst>
              </p:cNvPr>
              <p:cNvPicPr/>
              <p:nvPr/>
            </p:nvPicPr>
            <p:blipFill>
              <a:blip r:embed="rId240"/>
              <a:stretch>
                <a:fillRect/>
              </a:stretch>
            </p:blipFill>
            <p:spPr>
              <a:xfrm>
                <a:off x="10788905" y="3116127"/>
                <a:ext cx="82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58" name="墨迹 157">
                <a:extLst>
                  <a:ext uri="{FF2B5EF4-FFF2-40B4-BE49-F238E27FC236}">
                    <a16:creationId xmlns:a16="http://schemas.microsoft.com/office/drawing/2014/main" id="{A5D522FA-324D-9F0F-0D99-23E8DA5A6E8E}"/>
                  </a:ext>
                </a:extLst>
              </p14:cNvPr>
              <p14:cNvContentPartPr/>
              <p14:nvPr/>
            </p14:nvContentPartPr>
            <p14:xfrm>
              <a:off x="10847585" y="3131967"/>
              <a:ext cx="115920" cy="201600"/>
            </p14:xfrm>
          </p:contentPart>
        </mc:Choice>
        <mc:Fallback xmlns="">
          <p:pic>
            <p:nvPicPr>
              <p:cNvPr id="158" name="墨迹 157">
                <a:extLst>
                  <a:ext uri="{FF2B5EF4-FFF2-40B4-BE49-F238E27FC236}">
                    <a16:creationId xmlns:a16="http://schemas.microsoft.com/office/drawing/2014/main" id="{A5D522FA-324D-9F0F-0D99-23E8DA5A6E8E}"/>
                  </a:ext>
                </a:extLst>
              </p:cNvPr>
              <p:cNvPicPr/>
              <p:nvPr/>
            </p:nvPicPr>
            <p:blipFill>
              <a:blip r:embed="rId242"/>
              <a:stretch>
                <a:fillRect/>
              </a:stretch>
            </p:blipFill>
            <p:spPr>
              <a:xfrm>
                <a:off x="10838945" y="3123327"/>
                <a:ext cx="1335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59" name="墨迹 158">
                <a:extLst>
                  <a:ext uri="{FF2B5EF4-FFF2-40B4-BE49-F238E27FC236}">
                    <a16:creationId xmlns:a16="http://schemas.microsoft.com/office/drawing/2014/main" id="{48F5B902-F613-D925-F58D-4381686ABE5C}"/>
                  </a:ext>
                </a:extLst>
              </p14:cNvPr>
              <p14:cNvContentPartPr/>
              <p14:nvPr/>
            </p14:nvContentPartPr>
            <p14:xfrm>
              <a:off x="10964225" y="3011727"/>
              <a:ext cx="181440" cy="47160"/>
            </p14:xfrm>
          </p:contentPart>
        </mc:Choice>
        <mc:Fallback xmlns="">
          <p:pic>
            <p:nvPicPr>
              <p:cNvPr id="159" name="墨迹 158">
                <a:extLst>
                  <a:ext uri="{FF2B5EF4-FFF2-40B4-BE49-F238E27FC236}">
                    <a16:creationId xmlns:a16="http://schemas.microsoft.com/office/drawing/2014/main" id="{48F5B902-F613-D925-F58D-4381686ABE5C}"/>
                  </a:ext>
                </a:extLst>
              </p:cNvPr>
              <p:cNvPicPr/>
              <p:nvPr/>
            </p:nvPicPr>
            <p:blipFill>
              <a:blip r:embed="rId244"/>
              <a:stretch>
                <a:fillRect/>
              </a:stretch>
            </p:blipFill>
            <p:spPr>
              <a:xfrm>
                <a:off x="10955585" y="3003087"/>
                <a:ext cx="19908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0" name="墨迹 159">
                <a:extLst>
                  <a:ext uri="{FF2B5EF4-FFF2-40B4-BE49-F238E27FC236}">
                    <a16:creationId xmlns:a16="http://schemas.microsoft.com/office/drawing/2014/main" id="{6D999CAC-11F4-CA59-695B-E1DF672BDD60}"/>
                  </a:ext>
                </a:extLst>
              </p14:cNvPr>
              <p14:cNvContentPartPr/>
              <p14:nvPr/>
            </p14:nvContentPartPr>
            <p14:xfrm>
              <a:off x="11052425" y="2925687"/>
              <a:ext cx="3960" cy="197280"/>
            </p14:xfrm>
          </p:contentPart>
        </mc:Choice>
        <mc:Fallback xmlns="">
          <p:pic>
            <p:nvPicPr>
              <p:cNvPr id="160" name="墨迹 159">
                <a:extLst>
                  <a:ext uri="{FF2B5EF4-FFF2-40B4-BE49-F238E27FC236}">
                    <a16:creationId xmlns:a16="http://schemas.microsoft.com/office/drawing/2014/main" id="{6D999CAC-11F4-CA59-695B-E1DF672BDD60}"/>
                  </a:ext>
                </a:extLst>
              </p:cNvPr>
              <p:cNvPicPr/>
              <p:nvPr/>
            </p:nvPicPr>
            <p:blipFill>
              <a:blip r:embed="rId246"/>
              <a:stretch>
                <a:fillRect/>
              </a:stretch>
            </p:blipFill>
            <p:spPr>
              <a:xfrm>
                <a:off x="11043425" y="2916687"/>
                <a:ext cx="216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2" name="墨迹 161">
                <a:extLst>
                  <a:ext uri="{FF2B5EF4-FFF2-40B4-BE49-F238E27FC236}">
                    <a16:creationId xmlns:a16="http://schemas.microsoft.com/office/drawing/2014/main" id="{9C14D7C2-2033-2EAC-1DC5-863FD8F5E592}"/>
                  </a:ext>
                </a:extLst>
              </p14:cNvPr>
              <p14:cNvContentPartPr/>
              <p14:nvPr/>
            </p14:nvContentPartPr>
            <p14:xfrm>
              <a:off x="10980785" y="3140967"/>
              <a:ext cx="213480" cy="189360"/>
            </p14:xfrm>
          </p:contentPart>
        </mc:Choice>
        <mc:Fallback xmlns="">
          <p:pic>
            <p:nvPicPr>
              <p:cNvPr id="162" name="墨迹 161">
                <a:extLst>
                  <a:ext uri="{FF2B5EF4-FFF2-40B4-BE49-F238E27FC236}">
                    <a16:creationId xmlns:a16="http://schemas.microsoft.com/office/drawing/2014/main" id="{9C14D7C2-2033-2EAC-1DC5-863FD8F5E592}"/>
                  </a:ext>
                </a:extLst>
              </p:cNvPr>
              <p:cNvPicPr/>
              <p:nvPr/>
            </p:nvPicPr>
            <p:blipFill>
              <a:blip r:embed="rId248"/>
              <a:stretch>
                <a:fillRect/>
              </a:stretch>
            </p:blipFill>
            <p:spPr>
              <a:xfrm>
                <a:off x="10971785" y="3131967"/>
                <a:ext cx="2311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3" name="墨迹 162">
                <a:extLst>
                  <a:ext uri="{FF2B5EF4-FFF2-40B4-BE49-F238E27FC236}">
                    <a16:creationId xmlns:a16="http://schemas.microsoft.com/office/drawing/2014/main" id="{577EA5FF-864E-BC93-4F2C-46586F00FBF4}"/>
                  </a:ext>
                </a:extLst>
              </p14:cNvPr>
              <p14:cNvContentPartPr/>
              <p14:nvPr/>
            </p14:nvContentPartPr>
            <p14:xfrm>
              <a:off x="11155385" y="3241767"/>
              <a:ext cx="63360" cy="17280"/>
            </p14:xfrm>
          </p:contentPart>
        </mc:Choice>
        <mc:Fallback xmlns="">
          <p:pic>
            <p:nvPicPr>
              <p:cNvPr id="163" name="墨迹 162">
                <a:extLst>
                  <a:ext uri="{FF2B5EF4-FFF2-40B4-BE49-F238E27FC236}">
                    <a16:creationId xmlns:a16="http://schemas.microsoft.com/office/drawing/2014/main" id="{577EA5FF-864E-BC93-4F2C-46586F00FBF4}"/>
                  </a:ext>
                </a:extLst>
              </p:cNvPr>
              <p:cNvPicPr/>
              <p:nvPr/>
            </p:nvPicPr>
            <p:blipFill>
              <a:blip r:embed="rId250"/>
              <a:stretch>
                <a:fillRect/>
              </a:stretch>
            </p:blipFill>
            <p:spPr>
              <a:xfrm>
                <a:off x="11146745" y="3232767"/>
                <a:ext cx="81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4" name="墨迹 163">
                <a:extLst>
                  <a:ext uri="{FF2B5EF4-FFF2-40B4-BE49-F238E27FC236}">
                    <a16:creationId xmlns:a16="http://schemas.microsoft.com/office/drawing/2014/main" id="{98CB2A85-55AC-71C6-BB63-4FAEB2E57612}"/>
                  </a:ext>
                </a:extLst>
              </p14:cNvPr>
              <p14:cNvContentPartPr/>
              <p14:nvPr/>
            </p14:nvContentPartPr>
            <p14:xfrm>
              <a:off x="11313425" y="2999487"/>
              <a:ext cx="285480" cy="263880"/>
            </p14:xfrm>
          </p:contentPart>
        </mc:Choice>
        <mc:Fallback xmlns="">
          <p:pic>
            <p:nvPicPr>
              <p:cNvPr id="164" name="墨迹 163">
                <a:extLst>
                  <a:ext uri="{FF2B5EF4-FFF2-40B4-BE49-F238E27FC236}">
                    <a16:creationId xmlns:a16="http://schemas.microsoft.com/office/drawing/2014/main" id="{98CB2A85-55AC-71C6-BB63-4FAEB2E57612}"/>
                  </a:ext>
                </a:extLst>
              </p:cNvPr>
              <p:cNvPicPr/>
              <p:nvPr/>
            </p:nvPicPr>
            <p:blipFill>
              <a:blip r:embed="rId252"/>
              <a:stretch>
                <a:fillRect/>
              </a:stretch>
            </p:blipFill>
            <p:spPr>
              <a:xfrm>
                <a:off x="11304425" y="2990487"/>
                <a:ext cx="3031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5" name="墨迹 164">
                <a:extLst>
                  <a:ext uri="{FF2B5EF4-FFF2-40B4-BE49-F238E27FC236}">
                    <a16:creationId xmlns:a16="http://schemas.microsoft.com/office/drawing/2014/main" id="{C37AECB7-6D18-A077-DFFA-65075C0DD219}"/>
                  </a:ext>
                </a:extLst>
              </p14:cNvPr>
              <p14:cNvContentPartPr/>
              <p14:nvPr/>
            </p14:nvContentPartPr>
            <p14:xfrm>
              <a:off x="11360225" y="2892567"/>
              <a:ext cx="86400" cy="282600"/>
            </p14:xfrm>
          </p:contentPart>
        </mc:Choice>
        <mc:Fallback xmlns="">
          <p:pic>
            <p:nvPicPr>
              <p:cNvPr id="165" name="墨迹 164">
                <a:extLst>
                  <a:ext uri="{FF2B5EF4-FFF2-40B4-BE49-F238E27FC236}">
                    <a16:creationId xmlns:a16="http://schemas.microsoft.com/office/drawing/2014/main" id="{C37AECB7-6D18-A077-DFFA-65075C0DD219}"/>
                  </a:ext>
                </a:extLst>
              </p:cNvPr>
              <p:cNvPicPr/>
              <p:nvPr/>
            </p:nvPicPr>
            <p:blipFill>
              <a:blip r:embed="rId254"/>
              <a:stretch>
                <a:fillRect/>
              </a:stretch>
            </p:blipFill>
            <p:spPr>
              <a:xfrm>
                <a:off x="11351225" y="2883927"/>
                <a:ext cx="10404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6" name="墨迹 165">
                <a:extLst>
                  <a:ext uri="{FF2B5EF4-FFF2-40B4-BE49-F238E27FC236}">
                    <a16:creationId xmlns:a16="http://schemas.microsoft.com/office/drawing/2014/main" id="{69FA6608-FCBA-4846-4BBB-8BD5401A6136}"/>
                  </a:ext>
                </a:extLst>
              </p14:cNvPr>
              <p14:cNvContentPartPr/>
              <p14:nvPr/>
            </p14:nvContentPartPr>
            <p14:xfrm>
              <a:off x="11446265" y="3066807"/>
              <a:ext cx="360" cy="1800"/>
            </p14:xfrm>
          </p:contentPart>
        </mc:Choice>
        <mc:Fallback xmlns="">
          <p:pic>
            <p:nvPicPr>
              <p:cNvPr id="166" name="墨迹 165">
                <a:extLst>
                  <a:ext uri="{FF2B5EF4-FFF2-40B4-BE49-F238E27FC236}">
                    <a16:creationId xmlns:a16="http://schemas.microsoft.com/office/drawing/2014/main" id="{69FA6608-FCBA-4846-4BBB-8BD5401A6136}"/>
                  </a:ext>
                </a:extLst>
              </p:cNvPr>
              <p:cNvPicPr/>
              <p:nvPr/>
            </p:nvPicPr>
            <p:blipFill>
              <a:blip r:embed="rId5"/>
              <a:stretch>
                <a:fillRect/>
              </a:stretch>
            </p:blipFill>
            <p:spPr>
              <a:xfrm>
                <a:off x="11437265" y="3058167"/>
                <a:ext cx="180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67" name="墨迹 166">
                <a:extLst>
                  <a:ext uri="{FF2B5EF4-FFF2-40B4-BE49-F238E27FC236}">
                    <a16:creationId xmlns:a16="http://schemas.microsoft.com/office/drawing/2014/main" id="{78C4B8EE-C577-4C08-04DB-FF47ED6B27D5}"/>
                  </a:ext>
                </a:extLst>
              </p14:cNvPr>
              <p14:cNvContentPartPr/>
              <p14:nvPr/>
            </p14:nvContentPartPr>
            <p14:xfrm>
              <a:off x="11363105" y="2950527"/>
              <a:ext cx="360" cy="360"/>
            </p14:xfrm>
          </p:contentPart>
        </mc:Choice>
        <mc:Fallback xmlns="">
          <p:pic>
            <p:nvPicPr>
              <p:cNvPr id="167" name="墨迹 166">
                <a:extLst>
                  <a:ext uri="{FF2B5EF4-FFF2-40B4-BE49-F238E27FC236}">
                    <a16:creationId xmlns:a16="http://schemas.microsoft.com/office/drawing/2014/main" id="{78C4B8EE-C577-4C08-04DB-FF47ED6B27D5}"/>
                  </a:ext>
                </a:extLst>
              </p:cNvPr>
              <p:cNvPicPr/>
              <p:nvPr/>
            </p:nvPicPr>
            <p:blipFill>
              <a:blip r:embed="rId5"/>
              <a:stretch>
                <a:fillRect/>
              </a:stretch>
            </p:blipFill>
            <p:spPr>
              <a:xfrm>
                <a:off x="11354465" y="29418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8" name="墨迹 167">
                <a:extLst>
                  <a:ext uri="{FF2B5EF4-FFF2-40B4-BE49-F238E27FC236}">
                    <a16:creationId xmlns:a16="http://schemas.microsoft.com/office/drawing/2014/main" id="{96824E87-A30B-98D5-FA53-6F5573DD5099}"/>
                  </a:ext>
                </a:extLst>
              </p14:cNvPr>
              <p14:cNvContentPartPr/>
              <p14:nvPr/>
            </p14:nvContentPartPr>
            <p14:xfrm>
              <a:off x="11795105" y="3075087"/>
              <a:ext cx="360" cy="360"/>
            </p14:xfrm>
          </p:contentPart>
        </mc:Choice>
        <mc:Fallback xmlns="">
          <p:pic>
            <p:nvPicPr>
              <p:cNvPr id="168" name="墨迹 167">
                <a:extLst>
                  <a:ext uri="{FF2B5EF4-FFF2-40B4-BE49-F238E27FC236}">
                    <a16:creationId xmlns:a16="http://schemas.microsoft.com/office/drawing/2014/main" id="{96824E87-A30B-98D5-FA53-6F5573DD5099}"/>
                  </a:ext>
                </a:extLst>
              </p:cNvPr>
              <p:cNvPicPr/>
              <p:nvPr/>
            </p:nvPicPr>
            <p:blipFill>
              <a:blip r:embed="rId5"/>
              <a:stretch>
                <a:fillRect/>
              </a:stretch>
            </p:blipFill>
            <p:spPr>
              <a:xfrm>
                <a:off x="11786465" y="30664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69" name="墨迹 168">
                <a:extLst>
                  <a:ext uri="{FF2B5EF4-FFF2-40B4-BE49-F238E27FC236}">
                    <a16:creationId xmlns:a16="http://schemas.microsoft.com/office/drawing/2014/main" id="{38203624-65DC-6516-3CFD-0069104225EC}"/>
                  </a:ext>
                </a:extLst>
              </p14:cNvPr>
              <p14:cNvContentPartPr/>
              <p14:nvPr/>
            </p14:nvContentPartPr>
            <p14:xfrm>
              <a:off x="11745425" y="3183447"/>
              <a:ext cx="360" cy="360"/>
            </p14:xfrm>
          </p:contentPart>
        </mc:Choice>
        <mc:Fallback xmlns="">
          <p:pic>
            <p:nvPicPr>
              <p:cNvPr id="169" name="墨迹 168">
                <a:extLst>
                  <a:ext uri="{FF2B5EF4-FFF2-40B4-BE49-F238E27FC236}">
                    <a16:creationId xmlns:a16="http://schemas.microsoft.com/office/drawing/2014/main" id="{38203624-65DC-6516-3CFD-0069104225EC}"/>
                  </a:ext>
                </a:extLst>
              </p:cNvPr>
              <p:cNvPicPr/>
              <p:nvPr/>
            </p:nvPicPr>
            <p:blipFill>
              <a:blip r:embed="rId5"/>
              <a:stretch>
                <a:fillRect/>
              </a:stretch>
            </p:blipFill>
            <p:spPr>
              <a:xfrm>
                <a:off x="11736425" y="31748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1" name="墨迹 170">
                <a:extLst>
                  <a:ext uri="{FF2B5EF4-FFF2-40B4-BE49-F238E27FC236}">
                    <a16:creationId xmlns:a16="http://schemas.microsoft.com/office/drawing/2014/main" id="{67A2652F-585D-A821-F15D-124554F3851E}"/>
                  </a:ext>
                </a:extLst>
              </p14:cNvPr>
              <p14:cNvContentPartPr/>
              <p14:nvPr/>
            </p14:nvContentPartPr>
            <p14:xfrm>
              <a:off x="10490105" y="4039527"/>
              <a:ext cx="210240" cy="245520"/>
            </p14:xfrm>
          </p:contentPart>
        </mc:Choice>
        <mc:Fallback xmlns="">
          <p:pic>
            <p:nvPicPr>
              <p:cNvPr id="171" name="墨迹 170">
                <a:extLst>
                  <a:ext uri="{FF2B5EF4-FFF2-40B4-BE49-F238E27FC236}">
                    <a16:creationId xmlns:a16="http://schemas.microsoft.com/office/drawing/2014/main" id="{67A2652F-585D-A821-F15D-124554F3851E}"/>
                  </a:ext>
                </a:extLst>
              </p:cNvPr>
              <p:cNvPicPr/>
              <p:nvPr/>
            </p:nvPicPr>
            <p:blipFill>
              <a:blip r:embed="rId260"/>
              <a:stretch>
                <a:fillRect/>
              </a:stretch>
            </p:blipFill>
            <p:spPr>
              <a:xfrm>
                <a:off x="10481465" y="4030527"/>
                <a:ext cx="2278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2" name="墨迹 171">
                <a:extLst>
                  <a:ext uri="{FF2B5EF4-FFF2-40B4-BE49-F238E27FC236}">
                    <a16:creationId xmlns:a16="http://schemas.microsoft.com/office/drawing/2014/main" id="{D3C0ABA1-67F4-087E-2FAB-CF8D4B71C773}"/>
                  </a:ext>
                </a:extLst>
              </p14:cNvPr>
              <p14:cNvContentPartPr/>
              <p14:nvPr/>
            </p14:nvContentPartPr>
            <p14:xfrm>
              <a:off x="10589825" y="4056087"/>
              <a:ext cx="16920" cy="344520"/>
            </p14:xfrm>
          </p:contentPart>
        </mc:Choice>
        <mc:Fallback xmlns="">
          <p:pic>
            <p:nvPicPr>
              <p:cNvPr id="172" name="墨迹 171">
                <a:extLst>
                  <a:ext uri="{FF2B5EF4-FFF2-40B4-BE49-F238E27FC236}">
                    <a16:creationId xmlns:a16="http://schemas.microsoft.com/office/drawing/2014/main" id="{D3C0ABA1-67F4-087E-2FAB-CF8D4B71C773}"/>
                  </a:ext>
                </a:extLst>
              </p:cNvPr>
              <p:cNvPicPr/>
              <p:nvPr/>
            </p:nvPicPr>
            <p:blipFill>
              <a:blip r:embed="rId262"/>
              <a:stretch>
                <a:fillRect/>
              </a:stretch>
            </p:blipFill>
            <p:spPr>
              <a:xfrm>
                <a:off x="10581185" y="4047447"/>
                <a:ext cx="3456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3" name="墨迹 172">
                <a:extLst>
                  <a:ext uri="{FF2B5EF4-FFF2-40B4-BE49-F238E27FC236}">
                    <a16:creationId xmlns:a16="http://schemas.microsoft.com/office/drawing/2014/main" id="{38A53A56-FB89-0D3F-8715-A5472EDE06EE}"/>
                  </a:ext>
                </a:extLst>
              </p14:cNvPr>
              <p14:cNvContentPartPr/>
              <p14:nvPr/>
            </p14:nvContentPartPr>
            <p14:xfrm>
              <a:off x="10698545" y="3940167"/>
              <a:ext cx="182520" cy="236160"/>
            </p14:xfrm>
          </p:contentPart>
        </mc:Choice>
        <mc:Fallback xmlns="">
          <p:pic>
            <p:nvPicPr>
              <p:cNvPr id="173" name="墨迹 172">
                <a:extLst>
                  <a:ext uri="{FF2B5EF4-FFF2-40B4-BE49-F238E27FC236}">
                    <a16:creationId xmlns:a16="http://schemas.microsoft.com/office/drawing/2014/main" id="{38A53A56-FB89-0D3F-8715-A5472EDE06EE}"/>
                  </a:ext>
                </a:extLst>
              </p:cNvPr>
              <p:cNvPicPr/>
              <p:nvPr/>
            </p:nvPicPr>
            <p:blipFill>
              <a:blip r:embed="rId264"/>
              <a:stretch>
                <a:fillRect/>
              </a:stretch>
            </p:blipFill>
            <p:spPr>
              <a:xfrm>
                <a:off x="10689905" y="3931167"/>
                <a:ext cx="2001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4" name="墨迹 173">
                <a:extLst>
                  <a:ext uri="{FF2B5EF4-FFF2-40B4-BE49-F238E27FC236}">
                    <a16:creationId xmlns:a16="http://schemas.microsoft.com/office/drawing/2014/main" id="{D9D07F45-0BA1-8561-B58A-7EC6C606FEE7}"/>
                  </a:ext>
                </a:extLst>
              </p14:cNvPr>
              <p14:cNvContentPartPr/>
              <p14:nvPr/>
            </p14:nvContentPartPr>
            <p14:xfrm>
              <a:off x="10781345" y="4072647"/>
              <a:ext cx="124920" cy="24840"/>
            </p14:xfrm>
          </p:contentPart>
        </mc:Choice>
        <mc:Fallback xmlns="">
          <p:pic>
            <p:nvPicPr>
              <p:cNvPr id="174" name="墨迹 173">
                <a:extLst>
                  <a:ext uri="{FF2B5EF4-FFF2-40B4-BE49-F238E27FC236}">
                    <a16:creationId xmlns:a16="http://schemas.microsoft.com/office/drawing/2014/main" id="{D9D07F45-0BA1-8561-B58A-7EC6C606FEE7}"/>
                  </a:ext>
                </a:extLst>
              </p:cNvPr>
              <p:cNvPicPr/>
              <p:nvPr/>
            </p:nvPicPr>
            <p:blipFill>
              <a:blip r:embed="rId266"/>
              <a:stretch>
                <a:fillRect/>
              </a:stretch>
            </p:blipFill>
            <p:spPr>
              <a:xfrm>
                <a:off x="10772345" y="4064007"/>
                <a:ext cx="1425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6" name="墨迹 175">
                <a:extLst>
                  <a:ext uri="{FF2B5EF4-FFF2-40B4-BE49-F238E27FC236}">
                    <a16:creationId xmlns:a16="http://schemas.microsoft.com/office/drawing/2014/main" id="{080355DC-1EE8-0DC5-E3DC-B0E4BFDF7142}"/>
                  </a:ext>
                </a:extLst>
              </p14:cNvPr>
              <p14:cNvContentPartPr/>
              <p14:nvPr/>
            </p14:nvContentPartPr>
            <p14:xfrm>
              <a:off x="10781345" y="4147887"/>
              <a:ext cx="133200" cy="3600"/>
            </p14:xfrm>
          </p:contentPart>
        </mc:Choice>
        <mc:Fallback xmlns="">
          <p:pic>
            <p:nvPicPr>
              <p:cNvPr id="176" name="墨迹 175">
                <a:extLst>
                  <a:ext uri="{FF2B5EF4-FFF2-40B4-BE49-F238E27FC236}">
                    <a16:creationId xmlns:a16="http://schemas.microsoft.com/office/drawing/2014/main" id="{080355DC-1EE8-0DC5-E3DC-B0E4BFDF7142}"/>
                  </a:ext>
                </a:extLst>
              </p:cNvPr>
              <p:cNvPicPr/>
              <p:nvPr/>
            </p:nvPicPr>
            <p:blipFill>
              <a:blip r:embed="rId268"/>
              <a:stretch>
                <a:fillRect/>
              </a:stretch>
            </p:blipFill>
            <p:spPr>
              <a:xfrm>
                <a:off x="10772345" y="4138887"/>
                <a:ext cx="150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7" name="墨迹 176">
                <a:extLst>
                  <a:ext uri="{FF2B5EF4-FFF2-40B4-BE49-F238E27FC236}">
                    <a16:creationId xmlns:a16="http://schemas.microsoft.com/office/drawing/2014/main" id="{050D799F-997B-DFAF-8A82-2F9A1F660218}"/>
                  </a:ext>
                </a:extLst>
              </p14:cNvPr>
              <p14:cNvContentPartPr/>
              <p14:nvPr/>
            </p14:nvContentPartPr>
            <p14:xfrm>
              <a:off x="10789625" y="4192527"/>
              <a:ext cx="172080" cy="63720"/>
            </p14:xfrm>
          </p:contentPart>
        </mc:Choice>
        <mc:Fallback xmlns="">
          <p:pic>
            <p:nvPicPr>
              <p:cNvPr id="177" name="墨迹 176">
                <a:extLst>
                  <a:ext uri="{FF2B5EF4-FFF2-40B4-BE49-F238E27FC236}">
                    <a16:creationId xmlns:a16="http://schemas.microsoft.com/office/drawing/2014/main" id="{050D799F-997B-DFAF-8A82-2F9A1F660218}"/>
                  </a:ext>
                </a:extLst>
              </p:cNvPr>
              <p:cNvPicPr/>
              <p:nvPr/>
            </p:nvPicPr>
            <p:blipFill>
              <a:blip r:embed="rId270"/>
              <a:stretch>
                <a:fillRect/>
              </a:stretch>
            </p:blipFill>
            <p:spPr>
              <a:xfrm>
                <a:off x="10780625" y="4183527"/>
                <a:ext cx="1897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8" name="墨迹 177">
                <a:extLst>
                  <a:ext uri="{FF2B5EF4-FFF2-40B4-BE49-F238E27FC236}">
                    <a16:creationId xmlns:a16="http://schemas.microsoft.com/office/drawing/2014/main" id="{069459D3-916B-B330-5A35-05EBB4387A0B}"/>
                  </a:ext>
                </a:extLst>
              </p14:cNvPr>
              <p14:cNvContentPartPr/>
              <p14:nvPr/>
            </p14:nvContentPartPr>
            <p14:xfrm>
              <a:off x="10821305" y="4155807"/>
              <a:ext cx="137880" cy="219960"/>
            </p14:xfrm>
          </p:contentPart>
        </mc:Choice>
        <mc:Fallback xmlns="">
          <p:pic>
            <p:nvPicPr>
              <p:cNvPr id="178" name="墨迹 177">
                <a:extLst>
                  <a:ext uri="{FF2B5EF4-FFF2-40B4-BE49-F238E27FC236}">
                    <a16:creationId xmlns:a16="http://schemas.microsoft.com/office/drawing/2014/main" id="{069459D3-916B-B330-5A35-05EBB4387A0B}"/>
                  </a:ext>
                </a:extLst>
              </p:cNvPr>
              <p:cNvPicPr/>
              <p:nvPr/>
            </p:nvPicPr>
            <p:blipFill>
              <a:blip r:embed="rId272"/>
              <a:stretch>
                <a:fillRect/>
              </a:stretch>
            </p:blipFill>
            <p:spPr>
              <a:xfrm>
                <a:off x="10812665" y="4147167"/>
                <a:ext cx="1555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9" name="墨迹 178">
                <a:extLst>
                  <a:ext uri="{FF2B5EF4-FFF2-40B4-BE49-F238E27FC236}">
                    <a16:creationId xmlns:a16="http://schemas.microsoft.com/office/drawing/2014/main" id="{28EF77FC-BC62-9541-755A-1AD5BB298832}"/>
                  </a:ext>
                </a:extLst>
              </p14:cNvPr>
              <p14:cNvContentPartPr/>
              <p14:nvPr/>
            </p14:nvContentPartPr>
            <p14:xfrm>
              <a:off x="11039465" y="3948087"/>
              <a:ext cx="388800" cy="493920"/>
            </p14:xfrm>
          </p:contentPart>
        </mc:Choice>
        <mc:Fallback xmlns="">
          <p:pic>
            <p:nvPicPr>
              <p:cNvPr id="179" name="墨迹 178">
                <a:extLst>
                  <a:ext uri="{FF2B5EF4-FFF2-40B4-BE49-F238E27FC236}">
                    <a16:creationId xmlns:a16="http://schemas.microsoft.com/office/drawing/2014/main" id="{28EF77FC-BC62-9541-755A-1AD5BB298832}"/>
                  </a:ext>
                </a:extLst>
              </p:cNvPr>
              <p:cNvPicPr/>
              <p:nvPr/>
            </p:nvPicPr>
            <p:blipFill>
              <a:blip r:embed="rId274"/>
              <a:stretch>
                <a:fillRect/>
              </a:stretch>
            </p:blipFill>
            <p:spPr>
              <a:xfrm>
                <a:off x="11030465" y="3939447"/>
                <a:ext cx="406440" cy="5115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80" name="墨迹 179">
                <a:extLst>
                  <a:ext uri="{FF2B5EF4-FFF2-40B4-BE49-F238E27FC236}">
                    <a16:creationId xmlns:a16="http://schemas.microsoft.com/office/drawing/2014/main" id="{7294B193-3FCC-E822-A049-6E6C73154B56}"/>
                  </a:ext>
                </a:extLst>
              </p14:cNvPr>
              <p14:cNvContentPartPr/>
              <p14:nvPr/>
            </p14:nvContentPartPr>
            <p14:xfrm>
              <a:off x="11429705" y="4047807"/>
              <a:ext cx="70560" cy="17640"/>
            </p14:xfrm>
          </p:contentPart>
        </mc:Choice>
        <mc:Fallback xmlns="">
          <p:pic>
            <p:nvPicPr>
              <p:cNvPr id="180" name="墨迹 179">
                <a:extLst>
                  <a:ext uri="{FF2B5EF4-FFF2-40B4-BE49-F238E27FC236}">
                    <a16:creationId xmlns:a16="http://schemas.microsoft.com/office/drawing/2014/main" id="{7294B193-3FCC-E822-A049-6E6C73154B56}"/>
                  </a:ext>
                </a:extLst>
              </p:cNvPr>
              <p:cNvPicPr/>
              <p:nvPr/>
            </p:nvPicPr>
            <p:blipFill>
              <a:blip r:embed="rId276"/>
              <a:stretch>
                <a:fillRect/>
              </a:stretch>
            </p:blipFill>
            <p:spPr>
              <a:xfrm>
                <a:off x="11420705" y="4039167"/>
                <a:ext cx="88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1" name="墨迹 180">
                <a:extLst>
                  <a:ext uri="{FF2B5EF4-FFF2-40B4-BE49-F238E27FC236}">
                    <a16:creationId xmlns:a16="http://schemas.microsoft.com/office/drawing/2014/main" id="{12EA0B94-377A-9542-F8D0-0994C4E32FC3}"/>
                  </a:ext>
                </a:extLst>
              </p14:cNvPr>
              <p14:cNvContentPartPr/>
              <p14:nvPr/>
            </p14:nvContentPartPr>
            <p14:xfrm>
              <a:off x="11387945" y="4164087"/>
              <a:ext cx="288720" cy="123840"/>
            </p14:xfrm>
          </p:contentPart>
        </mc:Choice>
        <mc:Fallback xmlns="">
          <p:pic>
            <p:nvPicPr>
              <p:cNvPr id="181" name="墨迹 180">
                <a:extLst>
                  <a:ext uri="{FF2B5EF4-FFF2-40B4-BE49-F238E27FC236}">
                    <a16:creationId xmlns:a16="http://schemas.microsoft.com/office/drawing/2014/main" id="{12EA0B94-377A-9542-F8D0-0994C4E32FC3}"/>
                  </a:ext>
                </a:extLst>
              </p:cNvPr>
              <p:cNvPicPr/>
              <p:nvPr/>
            </p:nvPicPr>
            <p:blipFill>
              <a:blip r:embed="rId278"/>
              <a:stretch>
                <a:fillRect/>
              </a:stretch>
            </p:blipFill>
            <p:spPr>
              <a:xfrm>
                <a:off x="11379305" y="4155087"/>
                <a:ext cx="3063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3" name="墨迹 182">
                <a:extLst>
                  <a:ext uri="{FF2B5EF4-FFF2-40B4-BE49-F238E27FC236}">
                    <a16:creationId xmlns:a16="http://schemas.microsoft.com/office/drawing/2014/main" id="{21F5B4AF-4B17-EDC9-C813-BCFF2B94B873}"/>
                  </a:ext>
                </a:extLst>
              </p14:cNvPr>
              <p14:cNvContentPartPr/>
              <p14:nvPr/>
            </p14:nvContentPartPr>
            <p14:xfrm>
              <a:off x="11839745" y="3964647"/>
              <a:ext cx="30960" cy="279720"/>
            </p14:xfrm>
          </p:contentPart>
        </mc:Choice>
        <mc:Fallback xmlns="">
          <p:pic>
            <p:nvPicPr>
              <p:cNvPr id="183" name="墨迹 182">
                <a:extLst>
                  <a:ext uri="{FF2B5EF4-FFF2-40B4-BE49-F238E27FC236}">
                    <a16:creationId xmlns:a16="http://schemas.microsoft.com/office/drawing/2014/main" id="{21F5B4AF-4B17-EDC9-C813-BCFF2B94B873}"/>
                  </a:ext>
                </a:extLst>
              </p:cNvPr>
              <p:cNvPicPr/>
              <p:nvPr/>
            </p:nvPicPr>
            <p:blipFill>
              <a:blip r:embed="rId280"/>
              <a:stretch>
                <a:fillRect/>
              </a:stretch>
            </p:blipFill>
            <p:spPr>
              <a:xfrm>
                <a:off x="11830745" y="3956007"/>
                <a:ext cx="48600" cy="297360"/>
              </a:xfrm>
              <a:prstGeom prst="rect">
                <a:avLst/>
              </a:prstGeom>
            </p:spPr>
          </p:pic>
        </mc:Fallback>
      </mc:AlternateContent>
      <p:grpSp>
        <p:nvGrpSpPr>
          <p:cNvPr id="187" name="组合 186">
            <a:extLst>
              <a:ext uri="{FF2B5EF4-FFF2-40B4-BE49-F238E27FC236}">
                <a16:creationId xmlns:a16="http://schemas.microsoft.com/office/drawing/2014/main" id="{5C303786-FCEC-5C2D-F94C-B95FBED78465}"/>
              </a:ext>
            </a:extLst>
          </p:cNvPr>
          <p:cNvGrpSpPr/>
          <p:nvPr/>
        </p:nvGrpSpPr>
        <p:grpSpPr>
          <a:xfrm>
            <a:off x="11767385" y="4372527"/>
            <a:ext cx="79200" cy="52200"/>
            <a:chOff x="11767385" y="4372527"/>
            <a:chExt cx="79200" cy="52200"/>
          </a:xfrm>
        </p:grpSpPr>
        <mc:AlternateContent xmlns:mc="http://schemas.openxmlformats.org/markup-compatibility/2006" xmlns:p14="http://schemas.microsoft.com/office/powerpoint/2010/main">
          <mc:Choice Requires="p14">
            <p:contentPart p14:bwMode="auto" r:id="rId281">
              <p14:nvContentPartPr>
                <p14:cNvPr id="184" name="墨迹 183">
                  <a:extLst>
                    <a:ext uri="{FF2B5EF4-FFF2-40B4-BE49-F238E27FC236}">
                      <a16:creationId xmlns:a16="http://schemas.microsoft.com/office/drawing/2014/main" id="{E371BD6E-054C-A30B-8E85-4A23840B262A}"/>
                    </a:ext>
                  </a:extLst>
                </p14:cNvPr>
                <p14:cNvContentPartPr/>
                <p14:nvPr/>
              </p14:nvContentPartPr>
              <p14:xfrm>
                <a:off x="11797265" y="4413567"/>
                <a:ext cx="7200" cy="360"/>
              </p14:xfrm>
            </p:contentPart>
          </mc:Choice>
          <mc:Fallback xmlns="">
            <p:pic>
              <p:nvPicPr>
                <p:cNvPr id="184" name="墨迹 183">
                  <a:extLst>
                    <a:ext uri="{FF2B5EF4-FFF2-40B4-BE49-F238E27FC236}">
                      <a16:creationId xmlns:a16="http://schemas.microsoft.com/office/drawing/2014/main" id="{E371BD6E-054C-A30B-8E85-4A23840B262A}"/>
                    </a:ext>
                  </a:extLst>
                </p:cNvPr>
                <p:cNvPicPr/>
                <p:nvPr/>
              </p:nvPicPr>
              <p:blipFill>
                <a:blip r:embed="rId282"/>
                <a:stretch>
                  <a:fillRect/>
                </a:stretch>
              </p:blipFill>
              <p:spPr>
                <a:xfrm>
                  <a:off x="11788265" y="4404927"/>
                  <a:ext cx="248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86" name="墨迹 185">
                  <a:extLst>
                    <a:ext uri="{FF2B5EF4-FFF2-40B4-BE49-F238E27FC236}">
                      <a16:creationId xmlns:a16="http://schemas.microsoft.com/office/drawing/2014/main" id="{ADA1EA4C-CC5A-D19F-FED2-59D237177E00}"/>
                    </a:ext>
                  </a:extLst>
                </p14:cNvPr>
                <p14:cNvContentPartPr/>
                <p14:nvPr/>
              </p14:nvContentPartPr>
              <p14:xfrm>
                <a:off x="11767385" y="4372527"/>
                <a:ext cx="79200" cy="52200"/>
              </p14:xfrm>
            </p:contentPart>
          </mc:Choice>
          <mc:Fallback xmlns="">
            <p:pic>
              <p:nvPicPr>
                <p:cNvPr id="186" name="墨迹 185">
                  <a:extLst>
                    <a:ext uri="{FF2B5EF4-FFF2-40B4-BE49-F238E27FC236}">
                      <a16:creationId xmlns:a16="http://schemas.microsoft.com/office/drawing/2014/main" id="{ADA1EA4C-CC5A-D19F-FED2-59D237177E00}"/>
                    </a:ext>
                  </a:extLst>
                </p:cNvPr>
                <p:cNvPicPr/>
                <p:nvPr/>
              </p:nvPicPr>
              <p:blipFill>
                <a:blip r:embed="rId284"/>
                <a:stretch>
                  <a:fillRect/>
                </a:stretch>
              </p:blipFill>
              <p:spPr>
                <a:xfrm>
                  <a:off x="11758385" y="4363527"/>
                  <a:ext cx="96840" cy="69840"/>
                </a:xfrm>
                <a:prstGeom prst="rect">
                  <a:avLst/>
                </a:prstGeom>
              </p:spPr>
            </p:pic>
          </mc:Fallback>
        </mc:AlternateContent>
      </p:grpSp>
      <p:grpSp>
        <p:nvGrpSpPr>
          <p:cNvPr id="41" name="组合 40">
            <a:extLst>
              <a:ext uri="{FF2B5EF4-FFF2-40B4-BE49-F238E27FC236}">
                <a16:creationId xmlns:a16="http://schemas.microsoft.com/office/drawing/2014/main" id="{E8D493FF-656C-7C76-09E5-0567D832B034}"/>
              </a:ext>
            </a:extLst>
          </p:cNvPr>
          <p:cNvGrpSpPr/>
          <p:nvPr/>
        </p:nvGrpSpPr>
        <p:grpSpPr>
          <a:xfrm>
            <a:off x="3639305" y="4803087"/>
            <a:ext cx="400680" cy="325080"/>
            <a:chOff x="3639305" y="4803087"/>
            <a:chExt cx="400680" cy="325080"/>
          </a:xfrm>
        </p:grpSpPr>
        <mc:AlternateContent xmlns:mc="http://schemas.openxmlformats.org/markup-compatibility/2006" xmlns:p14="http://schemas.microsoft.com/office/powerpoint/2010/main">
          <mc:Choice Requires="p14">
            <p:contentPart p14:bwMode="auto" r:id="rId285">
              <p14:nvContentPartPr>
                <p14:cNvPr id="8" name="墨迹 7">
                  <a:extLst>
                    <a:ext uri="{FF2B5EF4-FFF2-40B4-BE49-F238E27FC236}">
                      <a16:creationId xmlns:a16="http://schemas.microsoft.com/office/drawing/2014/main" id="{EDC99F88-C8C7-1CA4-8177-145049CE4DE0}"/>
                    </a:ext>
                  </a:extLst>
                </p14:cNvPr>
                <p14:cNvContentPartPr/>
                <p14:nvPr/>
              </p14:nvContentPartPr>
              <p14:xfrm>
                <a:off x="3639305" y="4803087"/>
                <a:ext cx="367560" cy="325080"/>
              </p14:xfrm>
            </p:contentPart>
          </mc:Choice>
          <mc:Fallback xmlns="">
            <p:pic>
              <p:nvPicPr>
                <p:cNvPr id="8" name="墨迹 7">
                  <a:extLst>
                    <a:ext uri="{FF2B5EF4-FFF2-40B4-BE49-F238E27FC236}">
                      <a16:creationId xmlns:a16="http://schemas.microsoft.com/office/drawing/2014/main" id="{EDC99F88-C8C7-1CA4-8177-145049CE4DE0}"/>
                    </a:ext>
                  </a:extLst>
                </p:cNvPr>
                <p:cNvPicPr/>
                <p:nvPr/>
              </p:nvPicPr>
              <p:blipFill>
                <a:blip r:embed="rId286"/>
                <a:stretch>
                  <a:fillRect/>
                </a:stretch>
              </p:blipFill>
              <p:spPr>
                <a:xfrm>
                  <a:off x="3630305" y="4794447"/>
                  <a:ext cx="3852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9" name="墨迹 8">
                  <a:extLst>
                    <a:ext uri="{FF2B5EF4-FFF2-40B4-BE49-F238E27FC236}">
                      <a16:creationId xmlns:a16="http://schemas.microsoft.com/office/drawing/2014/main" id="{A9CAD44A-5CED-9D90-602A-E31FDF685D9F}"/>
                    </a:ext>
                  </a:extLst>
                </p14:cNvPr>
                <p14:cNvContentPartPr/>
                <p14:nvPr/>
              </p14:nvContentPartPr>
              <p14:xfrm>
                <a:off x="4037825" y="5037447"/>
                <a:ext cx="2160" cy="90720"/>
              </p14:xfrm>
            </p:contentPart>
          </mc:Choice>
          <mc:Fallback xmlns="">
            <p:pic>
              <p:nvPicPr>
                <p:cNvPr id="9" name="墨迹 8">
                  <a:extLst>
                    <a:ext uri="{FF2B5EF4-FFF2-40B4-BE49-F238E27FC236}">
                      <a16:creationId xmlns:a16="http://schemas.microsoft.com/office/drawing/2014/main" id="{A9CAD44A-5CED-9D90-602A-E31FDF685D9F}"/>
                    </a:ext>
                  </a:extLst>
                </p:cNvPr>
                <p:cNvPicPr/>
                <p:nvPr/>
              </p:nvPicPr>
              <p:blipFill>
                <a:blip r:embed="rId288"/>
                <a:stretch>
                  <a:fillRect/>
                </a:stretch>
              </p:blipFill>
              <p:spPr>
                <a:xfrm>
                  <a:off x="4028825" y="5028447"/>
                  <a:ext cx="19800" cy="108360"/>
                </a:xfrm>
                <a:prstGeom prst="rect">
                  <a:avLst/>
                </a:prstGeom>
              </p:spPr>
            </p:pic>
          </mc:Fallback>
        </mc:AlternateContent>
      </p:grpSp>
      <p:grpSp>
        <p:nvGrpSpPr>
          <p:cNvPr id="38" name="组合 37">
            <a:extLst>
              <a:ext uri="{FF2B5EF4-FFF2-40B4-BE49-F238E27FC236}">
                <a16:creationId xmlns:a16="http://schemas.microsoft.com/office/drawing/2014/main" id="{A227331D-5F89-B921-A708-C5C816E19CA3}"/>
              </a:ext>
            </a:extLst>
          </p:cNvPr>
          <p:cNvGrpSpPr/>
          <p:nvPr/>
        </p:nvGrpSpPr>
        <p:grpSpPr>
          <a:xfrm>
            <a:off x="4222505" y="4803807"/>
            <a:ext cx="1236240" cy="381240"/>
            <a:chOff x="4222505" y="4803807"/>
            <a:chExt cx="1236240" cy="381240"/>
          </a:xfrm>
        </p:grpSpPr>
        <mc:AlternateContent xmlns:mc="http://schemas.openxmlformats.org/markup-compatibility/2006" xmlns:p14="http://schemas.microsoft.com/office/powerpoint/2010/main">
          <mc:Choice Requires="p14">
            <p:contentPart p14:bwMode="auto" r:id="rId289">
              <p14:nvContentPartPr>
                <p14:cNvPr id="11" name="墨迹 10">
                  <a:extLst>
                    <a:ext uri="{FF2B5EF4-FFF2-40B4-BE49-F238E27FC236}">
                      <a16:creationId xmlns:a16="http://schemas.microsoft.com/office/drawing/2014/main" id="{5596B0E1-7D8E-9D0B-93B0-70130F505C92}"/>
                    </a:ext>
                  </a:extLst>
                </p14:cNvPr>
                <p14:cNvContentPartPr/>
                <p14:nvPr/>
              </p14:nvContentPartPr>
              <p14:xfrm>
                <a:off x="4222505" y="4870767"/>
                <a:ext cx="207000" cy="9000"/>
              </p14:xfrm>
            </p:contentPart>
          </mc:Choice>
          <mc:Fallback xmlns="">
            <p:pic>
              <p:nvPicPr>
                <p:cNvPr id="11" name="墨迹 10">
                  <a:extLst>
                    <a:ext uri="{FF2B5EF4-FFF2-40B4-BE49-F238E27FC236}">
                      <a16:creationId xmlns:a16="http://schemas.microsoft.com/office/drawing/2014/main" id="{5596B0E1-7D8E-9D0B-93B0-70130F505C92}"/>
                    </a:ext>
                  </a:extLst>
                </p:cNvPr>
                <p:cNvPicPr/>
                <p:nvPr/>
              </p:nvPicPr>
              <p:blipFill>
                <a:blip r:embed="rId290"/>
                <a:stretch>
                  <a:fillRect/>
                </a:stretch>
              </p:blipFill>
              <p:spPr>
                <a:xfrm>
                  <a:off x="4213865" y="4862127"/>
                  <a:ext cx="2246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 name="墨迹 17">
                  <a:extLst>
                    <a:ext uri="{FF2B5EF4-FFF2-40B4-BE49-F238E27FC236}">
                      <a16:creationId xmlns:a16="http://schemas.microsoft.com/office/drawing/2014/main" id="{D00562EB-9891-8778-ACB6-887C8E3B1BB8}"/>
                    </a:ext>
                  </a:extLst>
                </p14:cNvPr>
                <p14:cNvContentPartPr/>
                <p14:nvPr/>
              </p14:nvContentPartPr>
              <p14:xfrm>
                <a:off x="4280825" y="4970487"/>
                <a:ext cx="137160" cy="3960"/>
              </p14:xfrm>
            </p:contentPart>
          </mc:Choice>
          <mc:Fallback xmlns="">
            <p:pic>
              <p:nvPicPr>
                <p:cNvPr id="18" name="墨迹 17">
                  <a:extLst>
                    <a:ext uri="{FF2B5EF4-FFF2-40B4-BE49-F238E27FC236}">
                      <a16:creationId xmlns:a16="http://schemas.microsoft.com/office/drawing/2014/main" id="{D00562EB-9891-8778-ACB6-887C8E3B1BB8}"/>
                    </a:ext>
                  </a:extLst>
                </p:cNvPr>
                <p:cNvPicPr/>
                <p:nvPr/>
              </p:nvPicPr>
              <p:blipFill>
                <a:blip r:embed="rId292"/>
                <a:stretch>
                  <a:fillRect/>
                </a:stretch>
              </p:blipFill>
              <p:spPr>
                <a:xfrm>
                  <a:off x="4271825" y="4961847"/>
                  <a:ext cx="154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31" name="墨迹 30">
                  <a:extLst>
                    <a:ext uri="{FF2B5EF4-FFF2-40B4-BE49-F238E27FC236}">
                      <a16:creationId xmlns:a16="http://schemas.microsoft.com/office/drawing/2014/main" id="{FD9A5B4B-893E-8371-E1B0-265A3477AACF}"/>
                    </a:ext>
                  </a:extLst>
                </p14:cNvPr>
                <p14:cNvContentPartPr/>
                <p14:nvPr/>
              </p14:nvContentPartPr>
              <p14:xfrm>
                <a:off x="4568105" y="4803807"/>
                <a:ext cx="211680" cy="303480"/>
              </p14:xfrm>
            </p:contentPart>
          </mc:Choice>
          <mc:Fallback xmlns="">
            <p:pic>
              <p:nvPicPr>
                <p:cNvPr id="31" name="墨迹 30">
                  <a:extLst>
                    <a:ext uri="{FF2B5EF4-FFF2-40B4-BE49-F238E27FC236}">
                      <a16:creationId xmlns:a16="http://schemas.microsoft.com/office/drawing/2014/main" id="{FD9A5B4B-893E-8371-E1B0-265A3477AACF}"/>
                    </a:ext>
                  </a:extLst>
                </p:cNvPr>
                <p:cNvPicPr/>
                <p:nvPr/>
              </p:nvPicPr>
              <p:blipFill>
                <a:blip r:embed="rId294"/>
                <a:stretch>
                  <a:fillRect/>
                </a:stretch>
              </p:blipFill>
              <p:spPr>
                <a:xfrm>
                  <a:off x="4559465" y="4795167"/>
                  <a:ext cx="2293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32" name="墨迹 31">
                  <a:extLst>
                    <a:ext uri="{FF2B5EF4-FFF2-40B4-BE49-F238E27FC236}">
                      <a16:creationId xmlns:a16="http://schemas.microsoft.com/office/drawing/2014/main" id="{1C21C911-812E-BB5C-2439-AE23095837A7}"/>
                    </a:ext>
                  </a:extLst>
                </p14:cNvPr>
                <p14:cNvContentPartPr/>
                <p14:nvPr/>
              </p14:nvContentPartPr>
              <p14:xfrm>
                <a:off x="4812545" y="4987407"/>
                <a:ext cx="115200" cy="134280"/>
              </p14:xfrm>
            </p:contentPart>
          </mc:Choice>
          <mc:Fallback xmlns="">
            <p:pic>
              <p:nvPicPr>
                <p:cNvPr id="32" name="墨迹 31">
                  <a:extLst>
                    <a:ext uri="{FF2B5EF4-FFF2-40B4-BE49-F238E27FC236}">
                      <a16:creationId xmlns:a16="http://schemas.microsoft.com/office/drawing/2014/main" id="{1C21C911-812E-BB5C-2439-AE23095837A7}"/>
                    </a:ext>
                  </a:extLst>
                </p:cNvPr>
                <p:cNvPicPr/>
                <p:nvPr/>
              </p:nvPicPr>
              <p:blipFill>
                <a:blip r:embed="rId296"/>
                <a:stretch>
                  <a:fillRect/>
                </a:stretch>
              </p:blipFill>
              <p:spPr>
                <a:xfrm>
                  <a:off x="4803905" y="4978407"/>
                  <a:ext cx="1328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33" name="墨迹 32">
                  <a:extLst>
                    <a:ext uri="{FF2B5EF4-FFF2-40B4-BE49-F238E27FC236}">
                      <a16:creationId xmlns:a16="http://schemas.microsoft.com/office/drawing/2014/main" id="{5C033042-6BBF-74DC-633E-904E4BB45748}"/>
                    </a:ext>
                  </a:extLst>
                </p14:cNvPr>
                <p14:cNvContentPartPr/>
                <p14:nvPr/>
              </p14:nvContentPartPr>
              <p14:xfrm>
                <a:off x="4987145" y="4945647"/>
                <a:ext cx="1800" cy="360"/>
              </p14:xfrm>
            </p:contentPart>
          </mc:Choice>
          <mc:Fallback xmlns="">
            <p:pic>
              <p:nvPicPr>
                <p:cNvPr id="33" name="墨迹 32">
                  <a:extLst>
                    <a:ext uri="{FF2B5EF4-FFF2-40B4-BE49-F238E27FC236}">
                      <a16:creationId xmlns:a16="http://schemas.microsoft.com/office/drawing/2014/main" id="{5C033042-6BBF-74DC-633E-904E4BB45748}"/>
                    </a:ext>
                  </a:extLst>
                </p:cNvPr>
                <p:cNvPicPr/>
                <p:nvPr/>
              </p:nvPicPr>
              <p:blipFill>
                <a:blip r:embed="rId298"/>
                <a:stretch>
                  <a:fillRect/>
                </a:stretch>
              </p:blipFill>
              <p:spPr>
                <a:xfrm>
                  <a:off x="4978505" y="493700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34" name="墨迹 33">
                  <a:extLst>
                    <a:ext uri="{FF2B5EF4-FFF2-40B4-BE49-F238E27FC236}">
                      <a16:creationId xmlns:a16="http://schemas.microsoft.com/office/drawing/2014/main" id="{90EEBD08-ABB2-0D0C-C646-8D61049CE94F}"/>
                    </a:ext>
                  </a:extLst>
                </p14:cNvPr>
                <p14:cNvContentPartPr/>
                <p14:nvPr/>
              </p14:nvContentPartPr>
              <p14:xfrm>
                <a:off x="5159225" y="4836567"/>
                <a:ext cx="190800" cy="244080"/>
              </p14:xfrm>
            </p:contentPart>
          </mc:Choice>
          <mc:Fallback xmlns="">
            <p:pic>
              <p:nvPicPr>
                <p:cNvPr id="34" name="墨迹 33">
                  <a:extLst>
                    <a:ext uri="{FF2B5EF4-FFF2-40B4-BE49-F238E27FC236}">
                      <a16:creationId xmlns:a16="http://schemas.microsoft.com/office/drawing/2014/main" id="{90EEBD08-ABB2-0D0C-C646-8D61049CE94F}"/>
                    </a:ext>
                  </a:extLst>
                </p:cNvPr>
                <p:cNvPicPr/>
                <p:nvPr/>
              </p:nvPicPr>
              <p:blipFill>
                <a:blip r:embed="rId300"/>
                <a:stretch>
                  <a:fillRect/>
                </a:stretch>
              </p:blipFill>
              <p:spPr>
                <a:xfrm>
                  <a:off x="5150225" y="4827567"/>
                  <a:ext cx="2084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35" name="墨迹 34">
                  <a:extLst>
                    <a:ext uri="{FF2B5EF4-FFF2-40B4-BE49-F238E27FC236}">
                      <a16:creationId xmlns:a16="http://schemas.microsoft.com/office/drawing/2014/main" id="{33925750-C619-A54D-7E83-0461188D4245}"/>
                    </a:ext>
                  </a:extLst>
                </p14:cNvPr>
                <p14:cNvContentPartPr/>
                <p14:nvPr/>
              </p14:nvContentPartPr>
              <p14:xfrm>
                <a:off x="5386385" y="5011887"/>
                <a:ext cx="72360" cy="173160"/>
              </p14:xfrm>
            </p:contentPart>
          </mc:Choice>
          <mc:Fallback xmlns="">
            <p:pic>
              <p:nvPicPr>
                <p:cNvPr id="35" name="墨迹 34">
                  <a:extLst>
                    <a:ext uri="{FF2B5EF4-FFF2-40B4-BE49-F238E27FC236}">
                      <a16:creationId xmlns:a16="http://schemas.microsoft.com/office/drawing/2014/main" id="{33925750-C619-A54D-7E83-0461188D4245}"/>
                    </a:ext>
                  </a:extLst>
                </p:cNvPr>
                <p:cNvPicPr/>
                <p:nvPr/>
              </p:nvPicPr>
              <p:blipFill>
                <a:blip r:embed="rId302"/>
                <a:stretch>
                  <a:fillRect/>
                </a:stretch>
              </p:blipFill>
              <p:spPr>
                <a:xfrm>
                  <a:off x="5377385" y="5003247"/>
                  <a:ext cx="90000" cy="19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3">
            <p14:nvContentPartPr>
              <p14:cNvPr id="45" name="墨迹 44">
                <a:extLst>
                  <a:ext uri="{FF2B5EF4-FFF2-40B4-BE49-F238E27FC236}">
                    <a16:creationId xmlns:a16="http://schemas.microsoft.com/office/drawing/2014/main" id="{B4DF5FBD-18AE-1905-22AB-58CD05A8C43C}"/>
                  </a:ext>
                </a:extLst>
              </p14:cNvPr>
              <p14:cNvContentPartPr/>
              <p14:nvPr/>
            </p14:nvContentPartPr>
            <p14:xfrm>
              <a:off x="6152465" y="4769607"/>
              <a:ext cx="373320" cy="301320"/>
            </p14:xfrm>
          </p:contentPart>
        </mc:Choice>
        <mc:Fallback xmlns="">
          <p:pic>
            <p:nvPicPr>
              <p:cNvPr id="45" name="墨迹 44">
                <a:extLst>
                  <a:ext uri="{FF2B5EF4-FFF2-40B4-BE49-F238E27FC236}">
                    <a16:creationId xmlns:a16="http://schemas.microsoft.com/office/drawing/2014/main" id="{B4DF5FBD-18AE-1905-22AB-58CD05A8C43C}"/>
                  </a:ext>
                </a:extLst>
              </p:cNvPr>
              <p:cNvPicPr/>
              <p:nvPr/>
            </p:nvPicPr>
            <p:blipFill>
              <a:blip r:embed="rId304"/>
              <a:stretch>
                <a:fillRect/>
              </a:stretch>
            </p:blipFill>
            <p:spPr>
              <a:xfrm>
                <a:off x="6143465" y="4760967"/>
                <a:ext cx="3909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54" name="墨迹 53">
                <a:extLst>
                  <a:ext uri="{FF2B5EF4-FFF2-40B4-BE49-F238E27FC236}">
                    <a16:creationId xmlns:a16="http://schemas.microsoft.com/office/drawing/2014/main" id="{7C1C18F6-90C9-94C4-E0D1-DF8E939460FD}"/>
                  </a:ext>
                </a:extLst>
              </p14:cNvPr>
              <p14:cNvContentPartPr/>
              <p14:nvPr/>
            </p14:nvContentPartPr>
            <p14:xfrm>
              <a:off x="5725145" y="5174967"/>
              <a:ext cx="166680" cy="122400"/>
            </p14:xfrm>
          </p:contentPart>
        </mc:Choice>
        <mc:Fallback xmlns="">
          <p:pic>
            <p:nvPicPr>
              <p:cNvPr id="54" name="墨迹 53">
                <a:extLst>
                  <a:ext uri="{FF2B5EF4-FFF2-40B4-BE49-F238E27FC236}">
                    <a16:creationId xmlns:a16="http://schemas.microsoft.com/office/drawing/2014/main" id="{7C1C18F6-90C9-94C4-E0D1-DF8E939460FD}"/>
                  </a:ext>
                </a:extLst>
              </p:cNvPr>
              <p:cNvPicPr/>
              <p:nvPr/>
            </p:nvPicPr>
            <p:blipFill>
              <a:blip r:embed="rId306"/>
              <a:stretch>
                <a:fillRect/>
              </a:stretch>
            </p:blipFill>
            <p:spPr>
              <a:xfrm>
                <a:off x="5716145" y="5165967"/>
                <a:ext cx="1843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58" name="墨迹 57">
                <a:extLst>
                  <a:ext uri="{FF2B5EF4-FFF2-40B4-BE49-F238E27FC236}">
                    <a16:creationId xmlns:a16="http://schemas.microsoft.com/office/drawing/2014/main" id="{139081EA-E881-086D-B662-1F33BB046084}"/>
                  </a:ext>
                </a:extLst>
              </p14:cNvPr>
              <p14:cNvContentPartPr/>
              <p14:nvPr/>
            </p14:nvContentPartPr>
            <p14:xfrm>
              <a:off x="6481865" y="5012247"/>
              <a:ext cx="104040" cy="101160"/>
            </p14:xfrm>
          </p:contentPart>
        </mc:Choice>
        <mc:Fallback xmlns="">
          <p:pic>
            <p:nvPicPr>
              <p:cNvPr id="58" name="墨迹 57">
                <a:extLst>
                  <a:ext uri="{FF2B5EF4-FFF2-40B4-BE49-F238E27FC236}">
                    <a16:creationId xmlns:a16="http://schemas.microsoft.com/office/drawing/2014/main" id="{139081EA-E881-086D-B662-1F33BB046084}"/>
                  </a:ext>
                </a:extLst>
              </p:cNvPr>
              <p:cNvPicPr/>
              <p:nvPr/>
            </p:nvPicPr>
            <p:blipFill>
              <a:blip r:embed="rId308"/>
              <a:stretch>
                <a:fillRect/>
              </a:stretch>
            </p:blipFill>
            <p:spPr>
              <a:xfrm>
                <a:off x="6472865" y="5003247"/>
                <a:ext cx="121680" cy="118800"/>
              </a:xfrm>
              <a:prstGeom prst="rect">
                <a:avLst/>
              </a:prstGeom>
            </p:spPr>
          </p:pic>
        </mc:Fallback>
      </mc:AlternateContent>
      <p:grpSp>
        <p:nvGrpSpPr>
          <p:cNvPr id="86" name="组合 85">
            <a:extLst>
              <a:ext uri="{FF2B5EF4-FFF2-40B4-BE49-F238E27FC236}">
                <a16:creationId xmlns:a16="http://schemas.microsoft.com/office/drawing/2014/main" id="{D51EFEAA-9970-444C-FEAA-CAB180E5A858}"/>
              </a:ext>
            </a:extLst>
          </p:cNvPr>
          <p:cNvGrpSpPr/>
          <p:nvPr/>
        </p:nvGrpSpPr>
        <p:grpSpPr>
          <a:xfrm>
            <a:off x="6649625" y="4904247"/>
            <a:ext cx="217080" cy="83520"/>
            <a:chOff x="6649625" y="4904247"/>
            <a:chExt cx="217080" cy="83520"/>
          </a:xfrm>
        </p:grpSpPr>
        <mc:AlternateContent xmlns:mc="http://schemas.openxmlformats.org/markup-compatibility/2006" xmlns:p14="http://schemas.microsoft.com/office/powerpoint/2010/main">
          <mc:Choice Requires="p14">
            <p:contentPart p14:bwMode="auto" r:id="rId309">
              <p14:nvContentPartPr>
                <p14:cNvPr id="83" name="墨迹 82">
                  <a:extLst>
                    <a:ext uri="{FF2B5EF4-FFF2-40B4-BE49-F238E27FC236}">
                      <a16:creationId xmlns:a16="http://schemas.microsoft.com/office/drawing/2014/main" id="{0E27E500-91A9-E78D-643F-385F5D34F47A}"/>
                    </a:ext>
                  </a:extLst>
                </p14:cNvPr>
                <p14:cNvContentPartPr/>
                <p14:nvPr/>
              </p14:nvContentPartPr>
              <p14:xfrm>
                <a:off x="6683105" y="4904247"/>
                <a:ext cx="157680" cy="360"/>
              </p14:xfrm>
            </p:contentPart>
          </mc:Choice>
          <mc:Fallback xmlns="">
            <p:pic>
              <p:nvPicPr>
                <p:cNvPr id="83" name="墨迹 82">
                  <a:extLst>
                    <a:ext uri="{FF2B5EF4-FFF2-40B4-BE49-F238E27FC236}">
                      <a16:creationId xmlns:a16="http://schemas.microsoft.com/office/drawing/2014/main" id="{0E27E500-91A9-E78D-643F-385F5D34F47A}"/>
                    </a:ext>
                  </a:extLst>
                </p:cNvPr>
                <p:cNvPicPr/>
                <p:nvPr/>
              </p:nvPicPr>
              <p:blipFill>
                <a:blip r:embed="rId310"/>
                <a:stretch>
                  <a:fillRect/>
                </a:stretch>
              </p:blipFill>
              <p:spPr>
                <a:xfrm>
                  <a:off x="6674465" y="4895247"/>
                  <a:ext cx="175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84" name="墨迹 83">
                  <a:extLst>
                    <a:ext uri="{FF2B5EF4-FFF2-40B4-BE49-F238E27FC236}">
                      <a16:creationId xmlns:a16="http://schemas.microsoft.com/office/drawing/2014/main" id="{C30C773B-0FF5-5246-BCFB-81678377BCFF}"/>
                    </a:ext>
                  </a:extLst>
                </p14:cNvPr>
                <p14:cNvContentPartPr/>
                <p14:nvPr/>
              </p14:nvContentPartPr>
              <p14:xfrm>
                <a:off x="6649625" y="4970487"/>
                <a:ext cx="217080" cy="17280"/>
              </p14:xfrm>
            </p:contentPart>
          </mc:Choice>
          <mc:Fallback xmlns="">
            <p:pic>
              <p:nvPicPr>
                <p:cNvPr id="84" name="墨迹 83">
                  <a:extLst>
                    <a:ext uri="{FF2B5EF4-FFF2-40B4-BE49-F238E27FC236}">
                      <a16:creationId xmlns:a16="http://schemas.microsoft.com/office/drawing/2014/main" id="{C30C773B-0FF5-5246-BCFB-81678377BCFF}"/>
                    </a:ext>
                  </a:extLst>
                </p:cNvPr>
                <p:cNvPicPr/>
                <p:nvPr/>
              </p:nvPicPr>
              <p:blipFill>
                <a:blip r:embed="rId312"/>
                <a:stretch>
                  <a:fillRect/>
                </a:stretch>
              </p:blipFill>
              <p:spPr>
                <a:xfrm>
                  <a:off x="6640985" y="4961847"/>
                  <a:ext cx="234720" cy="34920"/>
                </a:xfrm>
                <a:prstGeom prst="rect">
                  <a:avLst/>
                </a:prstGeom>
              </p:spPr>
            </p:pic>
          </mc:Fallback>
        </mc:AlternateContent>
      </p:grpSp>
      <p:grpSp>
        <p:nvGrpSpPr>
          <p:cNvPr id="134" name="组合 133">
            <a:extLst>
              <a:ext uri="{FF2B5EF4-FFF2-40B4-BE49-F238E27FC236}">
                <a16:creationId xmlns:a16="http://schemas.microsoft.com/office/drawing/2014/main" id="{415220E9-9609-D422-FA63-4AEC4B28011F}"/>
              </a:ext>
            </a:extLst>
          </p:cNvPr>
          <p:cNvGrpSpPr/>
          <p:nvPr/>
        </p:nvGrpSpPr>
        <p:grpSpPr>
          <a:xfrm>
            <a:off x="7146425" y="4769967"/>
            <a:ext cx="845640" cy="526680"/>
            <a:chOff x="7146425" y="4769967"/>
            <a:chExt cx="845640" cy="526680"/>
          </a:xfrm>
        </p:grpSpPr>
        <mc:AlternateContent xmlns:mc="http://schemas.openxmlformats.org/markup-compatibility/2006" xmlns:p14="http://schemas.microsoft.com/office/powerpoint/2010/main">
          <mc:Choice Requires="p14">
            <p:contentPart p14:bwMode="auto" r:id="rId313">
              <p14:nvContentPartPr>
                <p14:cNvPr id="88" name="墨迹 87">
                  <a:extLst>
                    <a:ext uri="{FF2B5EF4-FFF2-40B4-BE49-F238E27FC236}">
                      <a16:creationId xmlns:a16="http://schemas.microsoft.com/office/drawing/2014/main" id="{7F5E3FD5-CF92-E209-352F-C7AED9ADD583}"/>
                    </a:ext>
                  </a:extLst>
                </p14:cNvPr>
                <p14:cNvContentPartPr/>
                <p14:nvPr/>
              </p14:nvContentPartPr>
              <p14:xfrm>
                <a:off x="7146425" y="4769967"/>
                <a:ext cx="309960" cy="209880"/>
              </p14:xfrm>
            </p:contentPart>
          </mc:Choice>
          <mc:Fallback xmlns="">
            <p:pic>
              <p:nvPicPr>
                <p:cNvPr id="88" name="墨迹 87">
                  <a:extLst>
                    <a:ext uri="{FF2B5EF4-FFF2-40B4-BE49-F238E27FC236}">
                      <a16:creationId xmlns:a16="http://schemas.microsoft.com/office/drawing/2014/main" id="{7F5E3FD5-CF92-E209-352F-C7AED9ADD583}"/>
                    </a:ext>
                  </a:extLst>
                </p:cNvPr>
                <p:cNvPicPr/>
                <p:nvPr/>
              </p:nvPicPr>
              <p:blipFill>
                <a:blip r:embed="rId314"/>
                <a:stretch>
                  <a:fillRect/>
                </a:stretch>
              </p:blipFill>
              <p:spPr>
                <a:xfrm>
                  <a:off x="7137425" y="4761327"/>
                  <a:ext cx="32760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99" name="墨迹 98">
                  <a:extLst>
                    <a:ext uri="{FF2B5EF4-FFF2-40B4-BE49-F238E27FC236}">
                      <a16:creationId xmlns:a16="http://schemas.microsoft.com/office/drawing/2014/main" id="{136F55E7-4660-FA62-865B-61AB1E5DA49B}"/>
                    </a:ext>
                  </a:extLst>
                </p14:cNvPr>
                <p14:cNvContentPartPr/>
                <p14:nvPr/>
              </p14:nvContentPartPr>
              <p14:xfrm>
                <a:off x="7397705" y="4912527"/>
                <a:ext cx="9000" cy="154440"/>
              </p14:xfrm>
            </p:contentPart>
          </mc:Choice>
          <mc:Fallback xmlns="">
            <p:pic>
              <p:nvPicPr>
                <p:cNvPr id="99" name="墨迹 98">
                  <a:extLst>
                    <a:ext uri="{FF2B5EF4-FFF2-40B4-BE49-F238E27FC236}">
                      <a16:creationId xmlns:a16="http://schemas.microsoft.com/office/drawing/2014/main" id="{136F55E7-4660-FA62-865B-61AB1E5DA49B}"/>
                    </a:ext>
                  </a:extLst>
                </p:cNvPr>
                <p:cNvPicPr/>
                <p:nvPr/>
              </p:nvPicPr>
              <p:blipFill>
                <a:blip r:embed="rId316"/>
                <a:stretch>
                  <a:fillRect/>
                </a:stretch>
              </p:blipFill>
              <p:spPr>
                <a:xfrm>
                  <a:off x="7389065" y="4903527"/>
                  <a:ext cx="26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06" name="墨迹 105">
                  <a:extLst>
                    <a:ext uri="{FF2B5EF4-FFF2-40B4-BE49-F238E27FC236}">
                      <a16:creationId xmlns:a16="http://schemas.microsoft.com/office/drawing/2014/main" id="{FD77A785-BF41-66EB-37E2-BBBBF632268E}"/>
                    </a:ext>
                  </a:extLst>
                </p14:cNvPr>
                <p14:cNvContentPartPr/>
                <p14:nvPr/>
              </p14:nvContentPartPr>
              <p14:xfrm>
                <a:off x="7478705" y="4862487"/>
                <a:ext cx="185760" cy="362880"/>
              </p14:xfrm>
            </p:contentPart>
          </mc:Choice>
          <mc:Fallback xmlns="">
            <p:pic>
              <p:nvPicPr>
                <p:cNvPr id="106" name="墨迹 105">
                  <a:extLst>
                    <a:ext uri="{FF2B5EF4-FFF2-40B4-BE49-F238E27FC236}">
                      <a16:creationId xmlns:a16="http://schemas.microsoft.com/office/drawing/2014/main" id="{FD77A785-BF41-66EB-37E2-BBBBF632268E}"/>
                    </a:ext>
                  </a:extLst>
                </p:cNvPr>
                <p:cNvPicPr/>
                <p:nvPr/>
              </p:nvPicPr>
              <p:blipFill>
                <a:blip r:embed="rId318"/>
                <a:stretch>
                  <a:fillRect/>
                </a:stretch>
              </p:blipFill>
              <p:spPr>
                <a:xfrm>
                  <a:off x="7470065" y="4853847"/>
                  <a:ext cx="2034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08" name="墨迹 107">
                  <a:extLst>
                    <a:ext uri="{FF2B5EF4-FFF2-40B4-BE49-F238E27FC236}">
                      <a16:creationId xmlns:a16="http://schemas.microsoft.com/office/drawing/2014/main" id="{D4A919D5-AF9C-95F1-AD87-523519071CE5}"/>
                    </a:ext>
                  </a:extLst>
                </p14:cNvPr>
                <p14:cNvContentPartPr/>
                <p14:nvPr/>
              </p14:nvContentPartPr>
              <p14:xfrm>
                <a:off x="7729625" y="4997487"/>
                <a:ext cx="161640" cy="210600"/>
              </p14:xfrm>
            </p:contentPart>
          </mc:Choice>
          <mc:Fallback xmlns="">
            <p:pic>
              <p:nvPicPr>
                <p:cNvPr id="108" name="墨迹 107">
                  <a:extLst>
                    <a:ext uri="{FF2B5EF4-FFF2-40B4-BE49-F238E27FC236}">
                      <a16:creationId xmlns:a16="http://schemas.microsoft.com/office/drawing/2014/main" id="{D4A919D5-AF9C-95F1-AD87-523519071CE5}"/>
                    </a:ext>
                  </a:extLst>
                </p:cNvPr>
                <p:cNvPicPr/>
                <p:nvPr/>
              </p:nvPicPr>
              <p:blipFill>
                <a:blip r:embed="rId320"/>
                <a:stretch>
                  <a:fillRect/>
                </a:stretch>
              </p:blipFill>
              <p:spPr>
                <a:xfrm>
                  <a:off x="7720985" y="4988847"/>
                  <a:ext cx="1792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31" name="墨迹 130">
                  <a:extLst>
                    <a:ext uri="{FF2B5EF4-FFF2-40B4-BE49-F238E27FC236}">
                      <a16:creationId xmlns:a16="http://schemas.microsoft.com/office/drawing/2014/main" id="{5575213F-2D8A-72ED-6A3D-4ADD64B6A5BB}"/>
                    </a:ext>
                  </a:extLst>
                </p14:cNvPr>
                <p14:cNvContentPartPr/>
                <p14:nvPr/>
              </p14:nvContentPartPr>
              <p14:xfrm>
                <a:off x="7914305" y="5090007"/>
                <a:ext cx="77760" cy="206640"/>
              </p14:xfrm>
            </p:contentPart>
          </mc:Choice>
          <mc:Fallback xmlns="">
            <p:pic>
              <p:nvPicPr>
                <p:cNvPr id="131" name="墨迹 130">
                  <a:extLst>
                    <a:ext uri="{FF2B5EF4-FFF2-40B4-BE49-F238E27FC236}">
                      <a16:creationId xmlns:a16="http://schemas.microsoft.com/office/drawing/2014/main" id="{5575213F-2D8A-72ED-6A3D-4ADD64B6A5BB}"/>
                    </a:ext>
                  </a:extLst>
                </p:cNvPr>
                <p:cNvPicPr/>
                <p:nvPr/>
              </p:nvPicPr>
              <p:blipFill>
                <a:blip r:embed="rId322"/>
                <a:stretch>
                  <a:fillRect/>
                </a:stretch>
              </p:blipFill>
              <p:spPr>
                <a:xfrm>
                  <a:off x="7905665" y="5081367"/>
                  <a:ext cx="95400" cy="224280"/>
                </a:xfrm>
                <a:prstGeom prst="rect">
                  <a:avLst/>
                </a:prstGeom>
              </p:spPr>
            </p:pic>
          </mc:Fallback>
        </mc:AlternateContent>
      </p:grpSp>
    </p:spTree>
    <p:extLst>
      <p:ext uri="{BB962C8B-B14F-4D97-AF65-F5344CB8AC3E}">
        <p14:creationId xmlns:p14="http://schemas.microsoft.com/office/powerpoint/2010/main" val="223934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13788D-C810-1425-8C3E-721A9BD05E8B}"/>
              </a:ext>
            </a:extLst>
          </p:cNvPr>
          <p:cNvSpPr>
            <a:spLocks noGrp="1"/>
          </p:cNvSpPr>
          <p:nvPr>
            <p:ph type="title"/>
          </p:nvPr>
        </p:nvSpPr>
        <p:spPr/>
        <p:txBody>
          <a:bodyPr/>
          <a:lstStyle/>
          <a:p>
            <a:r>
              <a:rPr lang="zh-CN" altLang="en-US" dirty="0"/>
              <a:t>向量的历史</a:t>
            </a:r>
          </a:p>
        </p:txBody>
      </p:sp>
      <p:sp>
        <p:nvSpPr>
          <p:cNvPr id="3" name="内容占位符 2">
            <a:extLst>
              <a:ext uri="{FF2B5EF4-FFF2-40B4-BE49-F238E27FC236}">
                <a16:creationId xmlns:a16="http://schemas.microsoft.com/office/drawing/2014/main" id="{F6270DE7-0108-5D3D-0799-6DB1417318DB}"/>
              </a:ext>
            </a:extLst>
          </p:cNvPr>
          <p:cNvSpPr>
            <a:spLocks noGrp="1"/>
          </p:cNvSpPr>
          <p:nvPr>
            <p:ph idx="1"/>
          </p:nvPr>
        </p:nvSpPr>
        <p:spPr/>
        <p:txBody>
          <a:bodyPr>
            <a:normAutofit/>
          </a:bodyPr>
          <a:lstStyle/>
          <a:p>
            <a:r>
              <a:rPr lang="zh-CN" altLang="en-US" b="1" dirty="0"/>
              <a:t>亚里士多德</a:t>
            </a:r>
            <a:r>
              <a:rPr lang="zh-CN" altLang="en-US" dirty="0"/>
              <a:t>已经有向量概念</a:t>
            </a:r>
            <a:endParaRPr lang="en-US" altLang="zh-CN" dirty="0"/>
          </a:p>
          <a:p>
            <a:r>
              <a:rPr lang="zh-CN" altLang="en-US" b="1" dirty="0"/>
              <a:t>牛顿</a:t>
            </a:r>
            <a:r>
              <a:rPr lang="zh-CN" altLang="en-US" dirty="0"/>
              <a:t>首次使用了带箭头的线段</a:t>
            </a:r>
            <a:endParaRPr lang="en-US" altLang="zh-CN" dirty="0"/>
          </a:p>
          <a:p>
            <a:r>
              <a:rPr lang="zh-CN" altLang="en-US" dirty="0"/>
              <a:t>向量一词始于</a:t>
            </a:r>
            <a:r>
              <a:rPr lang="en-US" altLang="zh-CN" dirty="0"/>
              <a:t>19</a:t>
            </a:r>
            <a:r>
              <a:rPr lang="zh-CN" altLang="en-US" dirty="0"/>
              <a:t>世纪</a:t>
            </a:r>
            <a:r>
              <a:rPr lang="en-US" altLang="zh-CN" dirty="0"/>
              <a:t>20</a:t>
            </a:r>
            <a:r>
              <a:rPr lang="zh-CN" altLang="en-US" dirty="0"/>
              <a:t>年代，用于复数的几何表现</a:t>
            </a:r>
            <a:endParaRPr lang="en-US" altLang="zh-CN" dirty="0"/>
          </a:p>
          <a:p>
            <a:r>
              <a:rPr lang="zh-CN" altLang="en-US" b="1" dirty="0"/>
              <a:t>哈密顿</a:t>
            </a:r>
            <a:r>
              <a:rPr lang="zh-CN" altLang="en-US" dirty="0"/>
              <a:t>在二维复数基础上发现四元数：标量 </a:t>
            </a:r>
            <a:r>
              <a:rPr lang="en-US" altLang="zh-CN" dirty="0"/>
              <a:t>+ </a:t>
            </a:r>
            <a:r>
              <a:rPr lang="zh-CN" altLang="en-US" dirty="0"/>
              <a:t>向量</a:t>
            </a:r>
            <a:endParaRPr lang="en-US" altLang="zh-CN" dirty="0"/>
          </a:p>
          <a:p>
            <a:r>
              <a:rPr lang="zh-CN" altLang="en-US" b="1" i="0" dirty="0">
                <a:solidFill>
                  <a:srgbClr val="333333"/>
                </a:solidFill>
                <a:effectLst/>
                <a:latin typeface="Helvetica Neue"/>
              </a:rPr>
              <a:t>哈密顿</a:t>
            </a:r>
            <a:r>
              <a:rPr lang="zh-CN" altLang="en-US" b="0" i="0" dirty="0">
                <a:solidFill>
                  <a:srgbClr val="333333"/>
                </a:solidFill>
                <a:effectLst/>
                <a:latin typeface="Helvetica Neue"/>
              </a:rPr>
              <a:t>还创造了向量的</a:t>
            </a:r>
            <a:r>
              <a:rPr lang="zh-CN" altLang="en-US" b="1" i="0" dirty="0">
                <a:solidFill>
                  <a:srgbClr val="333333"/>
                </a:solidFill>
                <a:effectLst/>
                <a:latin typeface="Helvetica Neue"/>
              </a:rPr>
              <a:t>内外积</a:t>
            </a:r>
            <a:endParaRPr lang="en-US" altLang="zh-CN" b="1" i="0" dirty="0">
              <a:solidFill>
                <a:srgbClr val="333333"/>
              </a:solidFill>
              <a:effectLst/>
              <a:latin typeface="Helvetica Neue"/>
            </a:endParaRPr>
          </a:p>
          <a:p>
            <a:r>
              <a:rPr lang="zh-CN" altLang="en-US" dirty="0"/>
              <a:t>早期的</a:t>
            </a:r>
            <a:r>
              <a:rPr lang="zh-CN" altLang="en-US" b="1" dirty="0"/>
              <a:t>麦克斯韦</a:t>
            </a:r>
            <a:r>
              <a:rPr lang="zh-CN" altLang="en-US" dirty="0"/>
              <a:t>方程组使用了四元数来表述，后来</a:t>
            </a:r>
            <a:r>
              <a:rPr lang="zh-CN" altLang="en-US" b="1" dirty="0"/>
              <a:t>赫维赛</a:t>
            </a:r>
            <a:r>
              <a:rPr lang="zh-CN" altLang="en-US" dirty="0"/>
              <a:t>使用四条以向量为基础的麦克斯韦方程组表述</a:t>
            </a:r>
            <a:endParaRPr lang="en-US" altLang="zh-CN" dirty="0"/>
          </a:p>
          <a:p>
            <a:r>
              <a:rPr lang="en-US" altLang="zh-CN" b="1" i="0" dirty="0">
                <a:effectLst/>
                <a:latin typeface="-apple-system"/>
              </a:rPr>
              <a:t>William </a:t>
            </a:r>
            <a:r>
              <a:rPr lang="en-US" altLang="zh-CN" b="1" i="0" dirty="0" err="1">
                <a:effectLst/>
                <a:latin typeface="-apple-system"/>
              </a:rPr>
              <a:t>Kingdon</a:t>
            </a:r>
            <a:r>
              <a:rPr lang="en-US" altLang="zh-CN" b="1" i="0" dirty="0">
                <a:effectLst/>
                <a:latin typeface="-apple-system"/>
              </a:rPr>
              <a:t> Clifford</a:t>
            </a:r>
            <a:r>
              <a:rPr lang="zh-CN" altLang="en-US" dirty="0"/>
              <a:t>把两四元数的乘积拆分成两个很不相同的向量乘积，他称之为数量积（现在也称为点乘）和向量积（现在也称为叉乘</a:t>
            </a:r>
            <a:r>
              <a:rPr lang="en-US" altLang="zh-CN" dirty="0"/>
              <a:t>)</a:t>
            </a:r>
            <a:r>
              <a:rPr lang="zh-CN" altLang="en-US" dirty="0"/>
              <a:t>。</a:t>
            </a:r>
            <a:endParaRPr lang="en-US" altLang="zh-CN" dirty="0"/>
          </a:p>
          <a:p>
            <a:endParaRPr lang="en-US" altLang="zh-CN" dirty="0"/>
          </a:p>
        </p:txBody>
      </p:sp>
      <p:pic>
        <p:nvPicPr>
          <p:cNvPr id="2050" name="Picture 2">
            <a:extLst>
              <a:ext uri="{FF2B5EF4-FFF2-40B4-BE49-F238E27FC236}">
                <a16:creationId xmlns:a16="http://schemas.microsoft.com/office/drawing/2014/main" id="{203A1C95-97BC-FE71-4322-5DF25140C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4992" y="556952"/>
            <a:ext cx="2734514" cy="269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017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F3BA1B-8ED8-264C-15C7-65EC75BCC0A4}"/>
              </a:ext>
            </a:extLst>
          </p:cNvPr>
          <p:cNvSpPr>
            <a:spLocks noGrp="1"/>
          </p:cNvSpPr>
          <p:nvPr>
            <p:ph type="title"/>
          </p:nvPr>
        </p:nvSpPr>
        <p:spPr/>
        <p:txBody>
          <a:bodyPr/>
          <a:lstStyle/>
          <a:p>
            <a:r>
              <a:rPr lang="zh-CN" altLang="en-US" dirty="0"/>
              <a:t>加减法：位移操作</a:t>
            </a:r>
          </a:p>
        </p:txBody>
      </p:sp>
      <p:sp>
        <p:nvSpPr>
          <p:cNvPr id="3" name="内容占位符 2">
            <a:extLst>
              <a:ext uri="{FF2B5EF4-FFF2-40B4-BE49-F238E27FC236}">
                <a16:creationId xmlns:a16="http://schemas.microsoft.com/office/drawing/2014/main" id="{A9EBC239-2352-49C7-D684-84B6F2A919A7}"/>
              </a:ext>
            </a:extLst>
          </p:cNvPr>
          <p:cNvSpPr>
            <a:spLocks noGrp="1"/>
          </p:cNvSpPr>
          <p:nvPr>
            <p:ph idx="1"/>
          </p:nvPr>
        </p:nvSpPr>
        <p:spPr/>
        <p:txBody>
          <a:bodyPr/>
          <a:lstStyle/>
          <a:p>
            <a:r>
              <a:rPr lang="zh-CN" altLang="en-US" dirty="0"/>
              <a:t>向量移动时可以使用乘法来实现：</a:t>
            </a:r>
            <a:endParaRPr lang="en-US" altLang="zh-CN" dirty="0"/>
          </a:p>
          <a:p>
            <a:pPr marL="0" indent="0">
              <a:buNone/>
            </a:pPr>
            <a:r>
              <a:rPr lang="en-US" altLang="zh-CN" dirty="0"/>
              <a:t>	</a:t>
            </a:r>
            <a:r>
              <a:rPr lang="zh-CN" altLang="en-US" dirty="0"/>
              <a:t>前提是</a:t>
            </a:r>
            <a:r>
              <a:rPr lang="en-US" altLang="zh-CN" dirty="0"/>
              <a:t>C</a:t>
            </a:r>
            <a:r>
              <a:rPr lang="zh-CN" altLang="en-US" dirty="0"/>
              <a:t>没有旋转缩放。</a:t>
            </a:r>
            <a:endParaRPr lang="en-US" altLang="zh-CN" dirty="0"/>
          </a:p>
          <a:p>
            <a:r>
              <a:rPr lang="zh-CN" altLang="en-US" dirty="0"/>
              <a:t>在使用中为了方便定义加法：</a:t>
            </a:r>
            <a:r>
              <a:rPr lang="en-US" altLang="zh-CN" dirty="0"/>
              <a:t>V + C = V’ </a:t>
            </a:r>
            <a:r>
              <a:rPr lang="zh-CN" altLang="en-US" dirty="0"/>
              <a:t>实现向量移动</a:t>
            </a:r>
            <a:r>
              <a:rPr lang="en-US" altLang="zh-CN" dirty="0" err="1"/>
              <a:t>C.o+C.u</a:t>
            </a:r>
            <a:r>
              <a:rPr lang="zh-CN" altLang="en-US" dirty="0"/>
              <a:t>距离</a:t>
            </a:r>
            <a:endParaRPr lang="en-US" altLang="zh-CN" dirty="0"/>
          </a:p>
          <a:p>
            <a:r>
              <a:rPr lang="zh-CN" altLang="en-US" dirty="0"/>
              <a:t>交换位置后，</a:t>
            </a:r>
            <a:r>
              <a:rPr lang="en-US" altLang="zh-CN" dirty="0"/>
              <a:t>C+V</a:t>
            </a:r>
            <a:r>
              <a:rPr lang="zh-CN" altLang="en-US" dirty="0"/>
              <a:t>可以定义为</a:t>
            </a:r>
            <a:r>
              <a:rPr lang="en-US" altLang="zh-CN" dirty="0"/>
              <a:t>C</a:t>
            </a:r>
            <a:r>
              <a:rPr lang="zh-CN" altLang="en-US" dirty="0"/>
              <a:t>的原点移动</a:t>
            </a:r>
            <a:r>
              <a:rPr lang="en-US" altLang="zh-CN" dirty="0"/>
              <a:t>V: C’{</a:t>
            </a:r>
            <a:r>
              <a:rPr lang="en-US" altLang="zh-CN" dirty="0" err="1"/>
              <a:t>C.o+v,C.u,C.s</a:t>
            </a:r>
            <a:r>
              <a:rPr lang="en-US" altLang="zh-CN" dirty="0"/>
              <a:t>}</a:t>
            </a:r>
          </a:p>
          <a:p>
            <a:r>
              <a:rPr lang="zh-CN" altLang="en-US" dirty="0"/>
              <a:t>坐标系自己也可以进行加减法：</a:t>
            </a:r>
            <a:endParaRPr lang="en-US" altLang="zh-CN" dirty="0"/>
          </a:p>
          <a:p>
            <a:endParaRPr lang="en-US" altLang="zh-CN" dirty="0"/>
          </a:p>
          <a:p>
            <a:r>
              <a:rPr lang="zh-CN" altLang="en-US" dirty="0"/>
              <a:t>符合结合律：</a:t>
            </a:r>
            <a:endParaRPr lang="en-US" altLang="zh-CN" dirty="0"/>
          </a:p>
          <a:p>
            <a:pPr marL="0" indent="0">
              <a:buNone/>
            </a:pPr>
            <a:r>
              <a:rPr lang="en-US" altLang="zh-CN" dirty="0"/>
              <a:t>	</a:t>
            </a:r>
          </a:p>
          <a:p>
            <a:pPr marL="0" indent="0">
              <a:buNone/>
            </a:pPr>
            <a:r>
              <a:rPr lang="en-US" altLang="zh-CN" dirty="0"/>
              <a:t>	</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80E36801-0B1A-49E6-09AE-B2C53E93A679}"/>
                  </a:ext>
                </a:extLst>
              </p14:cNvPr>
              <p14:cNvContentPartPr/>
              <p14:nvPr/>
            </p14:nvContentPartPr>
            <p14:xfrm>
              <a:off x="6641345" y="2308287"/>
              <a:ext cx="222120" cy="334800"/>
            </p14:xfrm>
          </p:contentPart>
        </mc:Choice>
        <mc:Fallback xmlns="">
          <p:pic>
            <p:nvPicPr>
              <p:cNvPr id="4" name="墨迹 3">
                <a:extLst>
                  <a:ext uri="{FF2B5EF4-FFF2-40B4-BE49-F238E27FC236}">
                    <a16:creationId xmlns:a16="http://schemas.microsoft.com/office/drawing/2014/main" id="{80E36801-0B1A-49E6-09AE-B2C53E93A679}"/>
                  </a:ext>
                </a:extLst>
              </p:cNvPr>
              <p:cNvPicPr/>
              <p:nvPr/>
            </p:nvPicPr>
            <p:blipFill>
              <a:blip r:embed="rId3"/>
              <a:stretch>
                <a:fillRect/>
              </a:stretch>
            </p:blipFill>
            <p:spPr>
              <a:xfrm>
                <a:off x="6632705" y="2299287"/>
                <a:ext cx="23976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B8901754-6C05-C355-2A79-44FB33860531}"/>
                  </a:ext>
                </a:extLst>
              </p14:cNvPr>
              <p14:cNvContentPartPr/>
              <p14:nvPr/>
            </p14:nvContentPartPr>
            <p14:xfrm>
              <a:off x="7040585" y="2468487"/>
              <a:ext cx="360" cy="360"/>
            </p14:xfrm>
          </p:contentPart>
        </mc:Choice>
        <mc:Fallback xmlns="">
          <p:pic>
            <p:nvPicPr>
              <p:cNvPr id="5" name="墨迹 4">
                <a:extLst>
                  <a:ext uri="{FF2B5EF4-FFF2-40B4-BE49-F238E27FC236}">
                    <a16:creationId xmlns:a16="http://schemas.microsoft.com/office/drawing/2014/main" id="{B8901754-6C05-C355-2A79-44FB33860531}"/>
                  </a:ext>
                </a:extLst>
              </p:cNvPr>
              <p:cNvPicPr/>
              <p:nvPr/>
            </p:nvPicPr>
            <p:blipFill>
              <a:blip r:embed="rId5"/>
              <a:stretch>
                <a:fillRect/>
              </a:stretch>
            </p:blipFill>
            <p:spPr>
              <a:xfrm>
                <a:off x="7031585" y="2459487"/>
                <a:ext cx="18000" cy="18000"/>
              </a:xfrm>
              <a:prstGeom prst="rect">
                <a:avLst/>
              </a:prstGeom>
            </p:spPr>
          </p:pic>
        </mc:Fallback>
      </mc:AlternateContent>
      <p:grpSp>
        <p:nvGrpSpPr>
          <p:cNvPr id="13" name="组合 12">
            <a:extLst>
              <a:ext uri="{FF2B5EF4-FFF2-40B4-BE49-F238E27FC236}">
                <a16:creationId xmlns:a16="http://schemas.microsoft.com/office/drawing/2014/main" id="{5B2C08F1-BCC9-584B-8022-699BD4961C25}"/>
              </a:ext>
            </a:extLst>
          </p:cNvPr>
          <p:cNvGrpSpPr/>
          <p:nvPr/>
        </p:nvGrpSpPr>
        <p:grpSpPr>
          <a:xfrm>
            <a:off x="7198265" y="2374527"/>
            <a:ext cx="516240" cy="224640"/>
            <a:chOff x="7198265" y="2374527"/>
            <a:chExt cx="516240" cy="224640"/>
          </a:xfrm>
        </p:grpSpPr>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DDA28974-DC22-DB2E-7EF4-C21FA1218EFC}"/>
                    </a:ext>
                  </a:extLst>
                </p14:cNvPr>
                <p14:cNvContentPartPr/>
                <p14:nvPr/>
              </p14:nvContentPartPr>
              <p14:xfrm>
                <a:off x="7198265" y="2374527"/>
                <a:ext cx="175320" cy="224640"/>
              </p14:xfrm>
            </p:contentPart>
          </mc:Choice>
          <mc:Fallback xmlns="">
            <p:pic>
              <p:nvPicPr>
                <p:cNvPr id="6" name="墨迹 5">
                  <a:extLst>
                    <a:ext uri="{FF2B5EF4-FFF2-40B4-BE49-F238E27FC236}">
                      <a16:creationId xmlns:a16="http://schemas.microsoft.com/office/drawing/2014/main" id="{DDA28974-DC22-DB2E-7EF4-C21FA1218EFC}"/>
                    </a:ext>
                  </a:extLst>
                </p:cNvPr>
                <p:cNvPicPr/>
                <p:nvPr/>
              </p:nvPicPr>
              <p:blipFill>
                <a:blip r:embed="rId7"/>
                <a:stretch>
                  <a:fillRect/>
                </a:stretch>
              </p:blipFill>
              <p:spPr>
                <a:xfrm>
                  <a:off x="7189265" y="2365887"/>
                  <a:ext cx="19296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C013B146-1D27-19C1-342B-12010F4C3A5A}"/>
                    </a:ext>
                  </a:extLst>
                </p14:cNvPr>
                <p14:cNvContentPartPr/>
                <p14:nvPr/>
              </p14:nvContentPartPr>
              <p14:xfrm>
                <a:off x="7481225" y="2426727"/>
                <a:ext cx="232200" cy="9360"/>
              </p14:xfrm>
            </p:contentPart>
          </mc:Choice>
          <mc:Fallback xmlns="">
            <p:pic>
              <p:nvPicPr>
                <p:cNvPr id="7" name="墨迹 6">
                  <a:extLst>
                    <a:ext uri="{FF2B5EF4-FFF2-40B4-BE49-F238E27FC236}">
                      <a16:creationId xmlns:a16="http://schemas.microsoft.com/office/drawing/2014/main" id="{C013B146-1D27-19C1-342B-12010F4C3A5A}"/>
                    </a:ext>
                  </a:extLst>
                </p:cNvPr>
                <p:cNvPicPr/>
                <p:nvPr/>
              </p:nvPicPr>
              <p:blipFill>
                <a:blip r:embed="rId9"/>
                <a:stretch>
                  <a:fillRect/>
                </a:stretch>
              </p:blipFill>
              <p:spPr>
                <a:xfrm>
                  <a:off x="7472225" y="2417727"/>
                  <a:ext cx="2498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51E6F94E-76C3-2D15-66C9-319670317365}"/>
                    </a:ext>
                  </a:extLst>
                </p14:cNvPr>
                <p14:cNvContentPartPr/>
                <p14:nvPr/>
              </p14:nvContentPartPr>
              <p14:xfrm>
                <a:off x="7514345" y="2477847"/>
                <a:ext cx="200160" cy="24120"/>
              </p14:xfrm>
            </p:contentPart>
          </mc:Choice>
          <mc:Fallback xmlns="">
            <p:pic>
              <p:nvPicPr>
                <p:cNvPr id="9" name="墨迹 8">
                  <a:extLst>
                    <a:ext uri="{FF2B5EF4-FFF2-40B4-BE49-F238E27FC236}">
                      <a16:creationId xmlns:a16="http://schemas.microsoft.com/office/drawing/2014/main" id="{51E6F94E-76C3-2D15-66C9-319670317365}"/>
                    </a:ext>
                  </a:extLst>
                </p:cNvPr>
                <p:cNvPicPr/>
                <p:nvPr/>
              </p:nvPicPr>
              <p:blipFill>
                <a:blip r:embed="rId11"/>
                <a:stretch>
                  <a:fillRect/>
                </a:stretch>
              </p:blipFill>
              <p:spPr>
                <a:xfrm>
                  <a:off x="7505705" y="2469207"/>
                  <a:ext cx="217800" cy="41760"/>
                </a:xfrm>
                <a:prstGeom prst="rect">
                  <a:avLst/>
                </a:prstGeom>
              </p:spPr>
            </p:pic>
          </mc:Fallback>
        </mc:AlternateContent>
      </p:grpSp>
      <p:grpSp>
        <p:nvGrpSpPr>
          <p:cNvPr id="12" name="组合 11">
            <a:extLst>
              <a:ext uri="{FF2B5EF4-FFF2-40B4-BE49-F238E27FC236}">
                <a16:creationId xmlns:a16="http://schemas.microsoft.com/office/drawing/2014/main" id="{E82F5F4B-9604-4114-F011-E87A0384A330}"/>
              </a:ext>
            </a:extLst>
          </p:cNvPr>
          <p:cNvGrpSpPr/>
          <p:nvPr/>
        </p:nvGrpSpPr>
        <p:grpSpPr>
          <a:xfrm>
            <a:off x="7888385" y="2219007"/>
            <a:ext cx="250920" cy="335520"/>
            <a:chOff x="7888385" y="2219007"/>
            <a:chExt cx="250920" cy="335520"/>
          </a:xfrm>
        </p:grpSpPr>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DBC645CE-D183-B727-C72B-CA0727F20429}"/>
                    </a:ext>
                  </a:extLst>
                </p14:cNvPr>
                <p14:cNvContentPartPr/>
                <p14:nvPr/>
              </p14:nvContentPartPr>
              <p14:xfrm>
                <a:off x="7888385" y="2264367"/>
                <a:ext cx="136080" cy="290160"/>
              </p14:xfrm>
            </p:contentPart>
          </mc:Choice>
          <mc:Fallback xmlns="">
            <p:pic>
              <p:nvPicPr>
                <p:cNvPr id="10" name="墨迹 9">
                  <a:extLst>
                    <a:ext uri="{FF2B5EF4-FFF2-40B4-BE49-F238E27FC236}">
                      <a16:creationId xmlns:a16="http://schemas.microsoft.com/office/drawing/2014/main" id="{DBC645CE-D183-B727-C72B-CA0727F20429}"/>
                    </a:ext>
                  </a:extLst>
                </p:cNvPr>
                <p:cNvPicPr/>
                <p:nvPr/>
              </p:nvPicPr>
              <p:blipFill>
                <a:blip r:embed="rId13"/>
                <a:stretch>
                  <a:fillRect/>
                </a:stretch>
              </p:blipFill>
              <p:spPr>
                <a:xfrm>
                  <a:off x="7879745" y="2255367"/>
                  <a:ext cx="1537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6F85BAB0-C867-90FF-430D-A6F3BC724903}"/>
                    </a:ext>
                  </a:extLst>
                </p14:cNvPr>
                <p14:cNvContentPartPr/>
                <p14:nvPr/>
              </p14:nvContentPartPr>
              <p14:xfrm>
                <a:off x="8104385" y="2219007"/>
                <a:ext cx="34920" cy="150840"/>
              </p14:xfrm>
            </p:contentPart>
          </mc:Choice>
          <mc:Fallback xmlns="">
            <p:pic>
              <p:nvPicPr>
                <p:cNvPr id="11" name="墨迹 10">
                  <a:extLst>
                    <a:ext uri="{FF2B5EF4-FFF2-40B4-BE49-F238E27FC236}">
                      <a16:creationId xmlns:a16="http://schemas.microsoft.com/office/drawing/2014/main" id="{6F85BAB0-C867-90FF-430D-A6F3BC724903}"/>
                    </a:ext>
                  </a:extLst>
                </p:cNvPr>
                <p:cNvPicPr/>
                <p:nvPr/>
              </p:nvPicPr>
              <p:blipFill>
                <a:blip r:embed="rId15"/>
                <a:stretch>
                  <a:fillRect/>
                </a:stretch>
              </p:blipFill>
              <p:spPr>
                <a:xfrm>
                  <a:off x="8095745" y="2210367"/>
                  <a:ext cx="52560" cy="16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12571F50-4FDF-A0EC-15BE-40C5FE722475}"/>
                  </a:ext>
                </a:extLst>
              </p14:cNvPr>
              <p14:cNvContentPartPr/>
              <p14:nvPr/>
            </p14:nvContentPartPr>
            <p14:xfrm>
              <a:off x="8234345" y="2543367"/>
              <a:ext cx="3600" cy="73440"/>
            </p14:xfrm>
          </p:contentPart>
        </mc:Choice>
        <mc:Fallback xmlns="">
          <p:pic>
            <p:nvPicPr>
              <p:cNvPr id="14" name="墨迹 13">
                <a:extLst>
                  <a:ext uri="{FF2B5EF4-FFF2-40B4-BE49-F238E27FC236}">
                    <a16:creationId xmlns:a16="http://schemas.microsoft.com/office/drawing/2014/main" id="{12571F50-4FDF-A0EC-15BE-40C5FE722475}"/>
                  </a:ext>
                </a:extLst>
              </p:cNvPr>
              <p:cNvPicPr/>
              <p:nvPr/>
            </p:nvPicPr>
            <p:blipFill>
              <a:blip r:embed="rId17"/>
              <a:stretch>
                <a:fillRect/>
              </a:stretch>
            </p:blipFill>
            <p:spPr>
              <a:xfrm>
                <a:off x="8225345" y="2534727"/>
                <a:ext cx="21240" cy="91080"/>
              </a:xfrm>
              <a:prstGeom prst="rect">
                <a:avLst/>
              </a:prstGeom>
            </p:spPr>
          </p:pic>
        </mc:Fallback>
      </mc:AlternateContent>
      <p:grpSp>
        <p:nvGrpSpPr>
          <p:cNvPr id="21" name="组合 20">
            <a:extLst>
              <a:ext uri="{FF2B5EF4-FFF2-40B4-BE49-F238E27FC236}">
                <a16:creationId xmlns:a16="http://schemas.microsoft.com/office/drawing/2014/main" id="{AFDBBF80-63FF-6C63-EF90-2D9976D3209F}"/>
              </a:ext>
            </a:extLst>
          </p:cNvPr>
          <p:cNvGrpSpPr/>
          <p:nvPr/>
        </p:nvGrpSpPr>
        <p:grpSpPr>
          <a:xfrm>
            <a:off x="8595065" y="2235927"/>
            <a:ext cx="1081800" cy="339480"/>
            <a:chOff x="8595065" y="2235927"/>
            <a:chExt cx="1081800" cy="339480"/>
          </a:xfrm>
        </p:grpSpPr>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8F3F3A24-0051-0B5A-7CCD-2674B84B7053}"/>
                    </a:ext>
                  </a:extLst>
                </p14:cNvPr>
                <p14:cNvContentPartPr/>
                <p14:nvPr/>
              </p14:nvContentPartPr>
              <p14:xfrm>
                <a:off x="8595065" y="2359767"/>
                <a:ext cx="200520" cy="168120"/>
              </p14:xfrm>
            </p:contentPart>
          </mc:Choice>
          <mc:Fallback xmlns="">
            <p:pic>
              <p:nvPicPr>
                <p:cNvPr id="15" name="墨迹 14">
                  <a:extLst>
                    <a:ext uri="{FF2B5EF4-FFF2-40B4-BE49-F238E27FC236}">
                      <a16:creationId xmlns:a16="http://schemas.microsoft.com/office/drawing/2014/main" id="{8F3F3A24-0051-0B5A-7CCD-2674B84B7053}"/>
                    </a:ext>
                  </a:extLst>
                </p:cNvPr>
                <p:cNvPicPr/>
                <p:nvPr/>
              </p:nvPicPr>
              <p:blipFill>
                <a:blip r:embed="rId19"/>
                <a:stretch>
                  <a:fillRect/>
                </a:stretch>
              </p:blipFill>
              <p:spPr>
                <a:xfrm>
                  <a:off x="8586065" y="2350767"/>
                  <a:ext cx="2181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8958EC6C-B380-1C94-E171-7ADEF53C26C9}"/>
                    </a:ext>
                  </a:extLst>
                </p14:cNvPr>
                <p14:cNvContentPartPr/>
                <p14:nvPr/>
              </p14:nvContentPartPr>
              <p14:xfrm>
                <a:off x="8852465" y="2404047"/>
                <a:ext cx="268200" cy="16920"/>
              </p14:xfrm>
            </p:contentPart>
          </mc:Choice>
          <mc:Fallback xmlns="">
            <p:pic>
              <p:nvPicPr>
                <p:cNvPr id="16" name="墨迹 15">
                  <a:extLst>
                    <a:ext uri="{FF2B5EF4-FFF2-40B4-BE49-F238E27FC236}">
                      <a16:creationId xmlns:a16="http://schemas.microsoft.com/office/drawing/2014/main" id="{8958EC6C-B380-1C94-E171-7ADEF53C26C9}"/>
                    </a:ext>
                  </a:extLst>
                </p:cNvPr>
                <p:cNvPicPr/>
                <p:nvPr/>
              </p:nvPicPr>
              <p:blipFill>
                <a:blip r:embed="rId21"/>
                <a:stretch>
                  <a:fillRect/>
                </a:stretch>
              </p:blipFill>
              <p:spPr>
                <a:xfrm>
                  <a:off x="8843825" y="2395047"/>
                  <a:ext cx="2858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06BE08E1-2B7F-0BBA-15F3-69A952EC08C5}"/>
                    </a:ext>
                  </a:extLst>
                </p14:cNvPr>
                <p14:cNvContentPartPr/>
                <p14:nvPr/>
              </p14:nvContentPartPr>
              <p14:xfrm>
                <a:off x="9127145" y="2327007"/>
                <a:ext cx="73800" cy="153360"/>
              </p14:xfrm>
            </p:contentPart>
          </mc:Choice>
          <mc:Fallback xmlns="">
            <p:pic>
              <p:nvPicPr>
                <p:cNvPr id="17" name="墨迹 16">
                  <a:extLst>
                    <a:ext uri="{FF2B5EF4-FFF2-40B4-BE49-F238E27FC236}">
                      <a16:creationId xmlns:a16="http://schemas.microsoft.com/office/drawing/2014/main" id="{06BE08E1-2B7F-0BBA-15F3-69A952EC08C5}"/>
                    </a:ext>
                  </a:extLst>
                </p:cNvPr>
                <p:cNvPicPr/>
                <p:nvPr/>
              </p:nvPicPr>
              <p:blipFill>
                <a:blip r:embed="rId23"/>
                <a:stretch>
                  <a:fillRect/>
                </a:stretch>
              </p:blipFill>
              <p:spPr>
                <a:xfrm>
                  <a:off x="9118145" y="2318367"/>
                  <a:ext cx="914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墨迹 18">
                  <a:extLst>
                    <a:ext uri="{FF2B5EF4-FFF2-40B4-BE49-F238E27FC236}">
                      <a16:creationId xmlns:a16="http://schemas.microsoft.com/office/drawing/2014/main" id="{C18CBDC3-B0AA-64DC-8203-A80436BFA868}"/>
                    </a:ext>
                  </a:extLst>
                </p14:cNvPr>
                <p14:cNvContentPartPr/>
                <p14:nvPr/>
              </p14:nvContentPartPr>
              <p14:xfrm>
                <a:off x="9334865" y="2310087"/>
                <a:ext cx="247320" cy="265320"/>
              </p14:xfrm>
            </p:contentPart>
          </mc:Choice>
          <mc:Fallback xmlns="">
            <p:pic>
              <p:nvPicPr>
                <p:cNvPr id="19" name="墨迹 18">
                  <a:extLst>
                    <a:ext uri="{FF2B5EF4-FFF2-40B4-BE49-F238E27FC236}">
                      <a16:creationId xmlns:a16="http://schemas.microsoft.com/office/drawing/2014/main" id="{C18CBDC3-B0AA-64DC-8203-A80436BFA868}"/>
                    </a:ext>
                  </a:extLst>
                </p:cNvPr>
                <p:cNvPicPr/>
                <p:nvPr/>
              </p:nvPicPr>
              <p:blipFill>
                <a:blip r:embed="rId25"/>
                <a:stretch>
                  <a:fillRect/>
                </a:stretch>
              </p:blipFill>
              <p:spPr>
                <a:xfrm>
                  <a:off x="9325865" y="2301087"/>
                  <a:ext cx="2649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墨迹 19">
                  <a:extLst>
                    <a:ext uri="{FF2B5EF4-FFF2-40B4-BE49-F238E27FC236}">
                      <a16:creationId xmlns:a16="http://schemas.microsoft.com/office/drawing/2014/main" id="{80EDAC94-AEF3-1CA9-F8A6-0AA25069988D}"/>
                    </a:ext>
                  </a:extLst>
                </p14:cNvPr>
                <p14:cNvContentPartPr/>
                <p14:nvPr/>
              </p14:nvContentPartPr>
              <p14:xfrm>
                <a:off x="9583265" y="2235927"/>
                <a:ext cx="93600" cy="144000"/>
              </p14:xfrm>
            </p:contentPart>
          </mc:Choice>
          <mc:Fallback xmlns="">
            <p:pic>
              <p:nvPicPr>
                <p:cNvPr id="20" name="墨迹 19">
                  <a:extLst>
                    <a:ext uri="{FF2B5EF4-FFF2-40B4-BE49-F238E27FC236}">
                      <a16:creationId xmlns:a16="http://schemas.microsoft.com/office/drawing/2014/main" id="{80EDAC94-AEF3-1CA9-F8A6-0AA25069988D}"/>
                    </a:ext>
                  </a:extLst>
                </p:cNvPr>
                <p:cNvPicPr/>
                <p:nvPr/>
              </p:nvPicPr>
              <p:blipFill>
                <a:blip r:embed="rId27"/>
                <a:stretch>
                  <a:fillRect/>
                </a:stretch>
              </p:blipFill>
              <p:spPr>
                <a:xfrm>
                  <a:off x="9574625" y="2227287"/>
                  <a:ext cx="111240" cy="161640"/>
                </a:xfrm>
                <a:prstGeom prst="rect">
                  <a:avLst/>
                </a:prstGeom>
              </p:spPr>
            </p:pic>
          </mc:Fallback>
        </mc:AlternateContent>
      </p:grpSp>
      <p:grpSp>
        <p:nvGrpSpPr>
          <p:cNvPr id="50" name="组合 49">
            <a:extLst>
              <a:ext uri="{FF2B5EF4-FFF2-40B4-BE49-F238E27FC236}">
                <a16:creationId xmlns:a16="http://schemas.microsoft.com/office/drawing/2014/main" id="{FB759F90-EA4B-F154-133D-437F2E5C4EC2}"/>
              </a:ext>
            </a:extLst>
          </p:cNvPr>
          <p:cNvGrpSpPr/>
          <p:nvPr/>
        </p:nvGrpSpPr>
        <p:grpSpPr>
          <a:xfrm>
            <a:off x="4137185" y="4258047"/>
            <a:ext cx="354960" cy="393120"/>
            <a:chOff x="4137185" y="4258047"/>
            <a:chExt cx="354960" cy="393120"/>
          </a:xfrm>
        </p:grpSpPr>
        <mc:AlternateContent xmlns:mc="http://schemas.openxmlformats.org/markup-compatibility/2006" xmlns:p14="http://schemas.microsoft.com/office/powerpoint/2010/main">
          <mc:Choice Requires="p14">
            <p:contentPart p14:bwMode="auto" r:id="rId28">
              <p14:nvContentPartPr>
                <p14:cNvPr id="48" name="墨迹 47">
                  <a:extLst>
                    <a:ext uri="{FF2B5EF4-FFF2-40B4-BE49-F238E27FC236}">
                      <a16:creationId xmlns:a16="http://schemas.microsoft.com/office/drawing/2014/main" id="{9939DAC9-DC99-9E70-6AAF-4E0E3C1623E8}"/>
                    </a:ext>
                  </a:extLst>
                </p14:cNvPr>
                <p14:cNvContentPartPr/>
                <p14:nvPr/>
              </p14:nvContentPartPr>
              <p14:xfrm>
                <a:off x="4137185" y="4258047"/>
                <a:ext cx="224640" cy="342000"/>
              </p14:xfrm>
            </p:contentPart>
          </mc:Choice>
          <mc:Fallback xmlns="">
            <p:pic>
              <p:nvPicPr>
                <p:cNvPr id="48" name="墨迹 47">
                  <a:extLst>
                    <a:ext uri="{FF2B5EF4-FFF2-40B4-BE49-F238E27FC236}">
                      <a16:creationId xmlns:a16="http://schemas.microsoft.com/office/drawing/2014/main" id="{9939DAC9-DC99-9E70-6AAF-4E0E3C1623E8}"/>
                    </a:ext>
                  </a:extLst>
                </p:cNvPr>
                <p:cNvPicPr/>
                <p:nvPr/>
              </p:nvPicPr>
              <p:blipFill>
                <a:blip r:embed="rId56"/>
                <a:stretch>
                  <a:fillRect/>
                </a:stretch>
              </p:blipFill>
              <p:spPr>
                <a:xfrm>
                  <a:off x="4128545" y="4249047"/>
                  <a:ext cx="24228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墨迹 48">
                  <a:extLst>
                    <a:ext uri="{FF2B5EF4-FFF2-40B4-BE49-F238E27FC236}">
                      <a16:creationId xmlns:a16="http://schemas.microsoft.com/office/drawing/2014/main" id="{E031035A-411C-658A-5D51-EE90545B653F}"/>
                    </a:ext>
                  </a:extLst>
                </p14:cNvPr>
                <p14:cNvContentPartPr/>
                <p14:nvPr/>
              </p14:nvContentPartPr>
              <p14:xfrm>
                <a:off x="4488545" y="4521567"/>
                <a:ext cx="3600" cy="129600"/>
              </p14:xfrm>
            </p:contentPart>
          </mc:Choice>
          <mc:Fallback xmlns="">
            <p:pic>
              <p:nvPicPr>
                <p:cNvPr id="49" name="墨迹 48">
                  <a:extLst>
                    <a:ext uri="{FF2B5EF4-FFF2-40B4-BE49-F238E27FC236}">
                      <a16:creationId xmlns:a16="http://schemas.microsoft.com/office/drawing/2014/main" id="{E031035A-411C-658A-5D51-EE90545B653F}"/>
                    </a:ext>
                  </a:extLst>
                </p:cNvPr>
                <p:cNvPicPr/>
                <p:nvPr/>
              </p:nvPicPr>
              <p:blipFill>
                <a:blip r:embed="rId58"/>
                <a:stretch>
                  <a:fillRect/>
                </a:stretch>
              </p:blipFill>
              <p:spPr>
                <a:xfrm>
                  <a:off x="4479905" y="4512927"/>
                  <a:ext cx="21240" cy="147240"/>
                </a:xfrm>
                <a:prstGeom prst="rect">
                  <a:avLst/>
                </a:prstGeom>
              </p:spPr>
            </p:pic>
          </mc:Fallback>
        </mc:AlternateContent>
      </p:grpSp>
      <p:grpSp>
        <p:nvGrpSpPr>
          <p:cNvPr id="61" name="组合 60">
            <a:extLst>
              <a:ext uri="{FF2B5EF4-FFF2-40B4-BE49-F238E27FC236}">
                <a16:creationId xmlns:a16="http://schemas.microsoft.com/office/drawing/2014/main" id="{60169997-5A7D-6175-83FA-56FE4B11A8E1}"/>
              </a:ext>
            </a:extLst>
          </p:cNvPr>
          <p:cNvGrpSpPr/>
          <p:nvPr/>
        </p:nvGrpSpPr>
        <p:grpSpPr>
          <a:xfrm>
            <a:off x="4596545" y="4229967"/>
            <a:ext cx="1565640" cy="342360"/>
            <a:chOff x="4596545" y="4229967"/>
            <a:chExt cx="1565640" cy="342360"/>
          </a:xfrm>
        </p:grpSpPr>
        <mc:AlternateContent xmlns:mc="http://schemas.openxmlformats.org/markup-compatibility/2006" xmlns:p14="http://schemas.microsoft.com/office/powerpoint/2010/main">
          <mc:Choice Requires="p14">
            <p:contentPart p14:bwMode="auto" r:id="rId59">
              <p14:nvContentPartPr>
                <p14:cNvPr id="51" name="墨迹 50">
                  <a:extLst>
                    <a:ext uri="{FF2B5EF4-FFF2-40B4-BE49-F238E27FC236}">
                      <a16:creationId xmlns:a16="http://schemas.microsoft.com/office/drawing/2014/main" id="{9BEAAD20-F822-E804-2738-B9BBF428A854}"/>
                    </a:ext>
                  </a:extLst>
                </p14:cNvPr>
                <p14:cNvContentPartPr/>
                <p14:nvPr/>
              </p14:nvContentPartPr>
              <p14:xfrm>
                <a:off x="4596545" y="4372167"/>
                <a:ext cx="274320" cy="25200"/>
              </p14:xfrm>
            </p:contentPart>
          </mc:Choice>
          <mc:Fallback xmlns="">
            <p:pic>
              <p:nvPicPr>
                <p:cNvPr id="51" name="墨迹 50">
                  <a:extLst>
                    <a:ext uri="{FF2B5EF4-FFF2-40B4-BE49-F238E27FC236}">
                      <a16:creationId xmlns:a16="http://schemas.microsoft.com/office/drawing/2014/main" id="{9BEAAD20-F822-E804-2738-B9BBF428A854}"/>
                    </a:ext>
                  </a:extLst>
                </p:cNvPr>
                <p:cNvPicPr/>
                <p:nvPr/>
              </p:nvPicPr>
              <p:blipFill>
                <a:blip r:embed="rId60"/>
                <a:stretch>
                  <a:fillRect/>
                </a:stretch>
              </p:blipFill>
              <p:spPr>
                <a:xfrm>
                  <a:off x="4587905" y="4363527"/>
                  <a:ext cx="291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2" name="墨迹 51">
                  <a:extLst>
                    <a:ext uri="{FF2B5EF4-FFF2-40B4-BE49-F238E27FC236}">
                      <a16:creationId xmlns:a16="http://schemas.microsoft.com/office/drawing/2014/main" id="{CB8C1643-C991-F6C2-120A-3FA7AC40B77D}"/>
                    </a:ext>
                  </a:extLst>
                </p14:cNvPr>
                <p14:cNvContentPartPr/>
                <p14:nvPr/>
              </p14:nvContentPartPr>
              <p14:xfrm>
                <a:off x="4645865" y="4231047"/>
                <a:ext cx="17280" cy="340200"/>
              </p14:xfrm>
            </p:contentPart>
          </mc:Choice>
          <mc:Fallback xmlns="">
            <p:pic>
              <p:nvPicPr>
                <p:cNvPr id="52" name="墨迹 51">
                  <a:extLst>
                    <a:ext uri="{FF2B5EF4-FFF2-40B4-BE49-F238E27FC236}">
                      <a16:creationId xmlns:a16="http://schemas.microsoft.com/office/drawing/2014/main" id="{CB8C1643-C991-F6C2-120A-3FA7AC40B77D}"/>
                    </a:ext>
                  </a:extLst>
                </p:cNvPr>
                <p:cNvPicPr/>
                <p:nvPr/>
              </p:nvPicPr>
              <p:blipFill>
                <a:blip r:embed="rId62"/>
                <a:stretch>
                  <a:fillRect/>
                </a:stretch>
              </p:blipFill>
              <p:spPr>
                <a:xfrm>
                  <a:off x="4636865" y="4222047"/>
                  <a:ext cx="349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4" name="墨迹 53">
                  <a:extLst>
                    <a:ext uri="{FF2B5EF4-FFF2-40B4-BE49-F238E27FC236}">
                      <a16:creationId xmlns:a16="http://schemas.microsoft.com/office/drawing/2014/main" id="{FDE9A737-B9F1-448A-F3ED-2F40AF64437B}"/>
                    </a:ext>
                  </a:extLst>
                </p14:cNvPr>
                <p14:cNvContentPartPr/>
                <p14:nvPr/>
              </p14:nvContentPartPr>
              <p14:xfrm>
                <a:off x="4968425" y="4295127"/>
                <a:ext cx="210600" cy="262440"/>
              </p14:xfrm>
            </p:contentPart>
          </mc:Choice>
          <mc:Fallback xmlns="">
            <p:pic>
              <p:nvPicPr>
                <p:cNvPr id="54" name="墨迹 53">
                  <a:extLst>
                    <a:ext uri="{FF2B5EF4-FFF2-40B4-BE49-F238E27FC236}">
                      <a16:creationId xmlns:a16="http://schemas.microsoft.com/office/drawing/2014/main" id="{FDE9A737-B9F1-448A-F3ED-2F40AF64437B}"/>
                    </a:ext>
                  </a:extLst>
                </p:cNvPr>
                <p:cNvPicPr/>
                <p:nvPr/>
              </p:nvPicPr>
              <p:blipFill>
                <a:blip r:embed="rId64"/>
                <a:stretch>
                  <a:fillRect/>
                </a:stretch>
              </p:blipFill>
              <p:spPr>
                <a:xfrm>
                  <a:off x="4959785" y="4286127"/>
                  <a:ext cx="22824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5" name="墨迹 54">
                  <a:extLst>
                    <a:ext uri="{FF2B5EF4-FFF2-40B4-BE49-F238E27FC236}">
                      <a16:creationId xmlns:a16="http://schemas.microsoft.com/office/drawing/2014/main" id="{F5412C22-D908-BA2B-BE11-D13F9DFB068F}"/>
                    </a:ext>
                  </a:extLst>
                </p14:cNvPr>
                <p14:cNvContentPartPr/>
                <p14:nvPr/>
              </p14:nvContentPartPr>
              <p14:xfrm>
                <a:off x="5228345" y="4471527"/>
                <a:ext cx="90720" cy="100800"/>
              </p14:xfrm>
            </p:contentPart>
          </mc:Choice>
          <mc:Fallback xmlns="">
            <p:pic>
              <p:nvPicPr>
                <p:cNvPr id="55" name="墨迹 54">
                  <a:extLst>
                    <a:ext uri="{FF2B5EF4-FFF2-40B4-BE49-F238E27FC236}">
                      <a16:creationId xmlns:a16="http://schemas.microsoft.com/office/drawing/2014/main" id="{F5412C22-D908-BA2B-BE11-D13F9DFB068F}"/>
                    </a:ext>
                  </a:extLst>
                </p:cNvPr>
                <p:cNvPicPr/>
                <p:nvPr/>
              </p:nvPicPr>
              <p:blipFill>
                <a:blip r:embed="rId66"/>
                <a:stretch>
                  <a:fillRect/>
                </a:stretch>
              </p:blipFill>
              <p:spPr>
                <a:xfrm>
                  <a:off x="5219705" y="4462887"/>
                  <a:ext cx="1083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6" name="墨迹 55">
                  <a:extLst>
                    <a:ext uri="{FF2B5EF4-FFF2-40B4-BE49-F238E27FC236}">
                      <a16:creationId xmlns:a16="http://schemas.microsoft.com/office/drawing/2014/main" id="{CCB406BE-D5FF-E436-ADEB-03BE6F406C69}"/>
                    </a:ext>
                  </a:extLst>
                </p14:cNvPr>
                <p14:cNvContentPartPr/>
                <p14:nvPr/>
              </p14:nvContentPartPr>
              <p14:xfrm>
                <a:off x="5502665" y="4368567"/>
                <a:ext cx="250200" cy="28800"/>
              </p14:xfrm>
            </p:contentPart>
          </mc:Choice>
          <mc:Fallback xmlns="">
            <p:pic>
              <p:nvPicPr>
                <p:cNvPr id="56" name="墨迹 55">
                  <a:extLst>
                    <a:ext uri="{FF2B5EF4-FFF2-40B4-BE49-F238E27FC236}">
                      <a16:creationId xmlns:a16="http://schemas.microsoft.com/office/drawing/2014/main" id="{CCB406BE-D5FF-E436-ADEB-03BE6F406C69}"/>
                    </a:ext>
                  </a:extLst>
                </p:cNvPr>
                <p:cNvPicPr/>
                <p:nvPr/>
              </p:nvPicPr>
              <p:blipFill>
                <a:blip r:embed="rId68"/>
                <a:stretch>
                  <a:fillRect/>
                </a:stretch>
              </p:blipFill>
              <p:spPr>
                <a:xfrm>
                  <a:off x="5493665" y="4359567"/>
                  <a:ext cx="2678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8" name="墨迹 57">
                  <a:extLst>
                    <a:ext uri="{FF2B5EF4-FFF2-40B4-BE49-F238E27FC236}">
                      <a16:creationId xmlns:a16="http://schemas.microsoft.com/office/drawing/2014/main" id="{F56798C9-B6AA-947C-7A4C-408BC3CA7602}"/>
                    </a:ext>
                  </a:extLst>
                </p14:cNvPr>
                <p14:cNvContentPartPr/>
                <p14:nvPr/>
              </p14:nvContentPartPr>
              <p14:xfrm>
                <a:off x="5519585" y="4463967"/>
                <a:ext cx="219600" cy="16560"/>
              </p14:xfrm>
            </p:contentPart>
          </mc:Choice>
          <mc:Fallback xmlns="">
            <p:pic>
              <p:nvPicPr>
                <p:cNvPr id="58" name="墨迹 57">
                  <a:extLst>
                    <a:ext uri="{FF2B5EF4-FFF2-40B4-BE49-F238E27FC236}">
                      <a16:creationId xmlns:a16="http://schemas.microsoft.com/office/drawing/2014/main" id="{F56798C9-B6AA-947C-7A4C-408BC3CA7602}"/>
                    </a:ext>
                  </a:extLst>
                </p:cNvPr>
                <p:cNvPicPr/>
                <p:nvPr/>
              </p:nvPicPr>
              <p:blipFill>
                <a:blip r:embed="rId70"/>
                <a:stretch>
                  <a:fillRect/>
                </a:stretch>
              </p:blipFill>
              <p:spPr>
                <a:xfrm>
                  <a:off x="5510585" y="4455327"/>
                  <a:ext cx="237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9" name="墨迹 58">
                  <a:extLst>
                    <a:ext uri="{FF2B5EF4-FFF2-40B4-BE49-F238E27FC236}">
                      <a16:creationId xmlns:a16="http://schemas.microsoft.com/office/drawing/2014/main" id="{4B2703BD-60B1-F630-62A2-27E323BF8D1A}"/>
                    </a:ext>
                  </a:extLst>
                </p14:cNvPr>
                <p14:cNvContentPartPr/>
                <p14:nvPr/>
              </p14:nvContentPartPr>
              <p14:xfrm>
                <a:off x="5848985" y="4229967"/>
                <a:ext cx="186120" cy="277920"/>
              </p14:xfrm>
            </p:contentPart>
          </mc:Choice>
          <mc:Fallback xmlns="">
            <p:pic>
              <p:nvPicPr>
                <p:cNvPr id="59" name="墨迹 58">
                  <a:extLst>
                    <a:ext uri="{FF2B5EF4-FFF2-40B4-BE49-F238E27FC236}">
                      <a16:creationId xmlns:a16="http://schemas.microsoft.com/office/drawing/2014/main" id="{4B2703BD-60B1-F630-62A2-27E323BF8D1A}"/>
                    </a:ext>
                  </a:extLst>
                </p:cNvPr>
                <p:cNvPicPr/>
                <p:nvPr/>
              </p:nvPicPr>
              <p:blipFill>
                <a:blip r:embed="rId72"/>
                <a:stretch>
                  <a:fillRect/>
                </a:stretch>
              </p:blipFill>
              <p:spPr>
                <a:xfrm>
                  <a:off x="5840345" y="4220967"/>
                  <a:ext cx="2037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0" name="墨迹 59">
                  <a:extLst>
                    <a:ext uri="{FF2B5EF4-FFF2-40B4-BE49-F238E27FC236}">
                      <a16:creationId xmlns:a16="http://schemas.microsoft.com/office/drawing/2014/main" id="{FFBA7DA4-F77C-26F5-0071-D65256F9085E}"/>
                    </a:ext>
                  </a:extLst>
                </p14:cNvPr>
                <p14:cNvContentPartPr/>
                <p14:nvPr/>
              </p14:nvContentPartPr>
              <p14:xfrm>
                <a:off x="6068225" y="4388367"/>
                <a:ext cx="93960" cy="168120"/>
              </p14:xfrm>
            </p:contentPart>
          </mc:Choice>
          <mc:Fallback xmlns="">
            <p:pic>
              <p:nvPicPr>
                <p:cNvPr id="60" name="墨迹 59">
                  <a:extLst>
                    <a:ext uri="{FF2B5EF4-FFF2-40B4-BE49-F238E27FC236}">
                      <a16:creationId xmlns:a16="http://schemas.microsoft.com/office/drawing/2014/main" id="{FFBA7DA4-F77C-26F5-0071-D65256F9085E}"/>
                    </a:ext>
                  </a:extLst>
                </p:cNvPr>
                <p:cNvPicPr/>
                <p:nvPr/>
              </p:nvPicPr>
              <p:blipFill>
                <a:blip r:embed="rId74"/>
                <a:stretch>
                  <a:fillRect/>
                </a:stretch>
              </p:blipFill>
              <p:spPr>
                <a:xfrm>
                  <a:off x="6059225" y="4379727"/>
                  <a:ext cx="111600" cy="18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62" name="墨迹 61">
                <a:extLst>
                  <a:ext uri="{FF2B5EF4-FFF2-40B4-BE49-F238E27FC236}">
                    <a16:creationId xmlns:a16="http://schemas.microsoft.com/office/drawing/2014/main" id="{3A689B6C-7B71-49E2-C4AE-99CA5B8826DF}"/>
                  </a:ext>
                </a:extLst>
              </p14:cNvPr>
              <p14:cNvContentPartPr/>
              <p14:nvPr/>
            </p14:nvContentPartPr>
            <p14:xfrm>
              <a:off x="6265865" y="4488807"/>
              <a:ext cx="51840" cy="72720"/>
            </p14:xfrm>
          </p:contentPart>
        </mc:Choice>
        <mc:Fallback xmlns="">
          <p:pic>
            <p:nvPicPr>
              <p:cNvPr id="62" name="墨迹 61">
                <a:extLst>
                  <a:ext uri="{FF2B5EF4-FFF2-40B4-BE49-F238E27FC236}">
                    <a16:creationId xmlns:a16="http://schemas.microsoft.com/office/drawing/2014/main" id="{3A689B6C-7B71-49E2-C4AE-99CA5B8826DF}"/>
                  </a:ext>
                </a:extLst>
              </p:cNvPr>
              <p:cNvPicPr/>
              <p:nvPr/>
            </p:nvPicPr>
            <p:blipFill>
              <a:blip r:embed="rId76"/>
              <a:stretch>
                <a:fillRect/>
              </a:stretch>
            </p:blipFill>
            <p:spPr>
              <a:xfrm>
                <a:off x="6257225" y="4479807"/>
                <a:ext cx="69480" cy="90360"/>
              </a:xfrm>
              <a:prstGeom prst="rect">
                <a:avLst/>
              </a:prstGeom>
            </p:spPr>
          </p:pic>
        </mc:Fallback>
      </mc:AlternateContent>
      <p:grpSp>
        <p:nvGrpSpPr>
          <p:cNvPr id="68" name="组合 67">
            <a:extLst>
              <a:ext uri="{FF2B5EF4-FFF2-40B4-BE49-F238E27FC236}">
                <a16:creationId xmlns:a16="http://schemas.microsoft.com/office/drawing/2014/main" id="{3FC805D6-D790-F80E-6056-D373552E2C7C}"/>
              </a:ext>
            </a:extLst>
          </p:cNvPr>
          <p:cNvGrpSpPr/>
          <p:nvPr/>
        </p:nvGrpSpPr>
        <p:grpSpPr>
          <a:xfrm>
            <a:off x="6605705" y="4253367"/>
            <a:ext cx="637200" cy="348480"/>
            <a:chOff x="6605705" y="4253367"/>
            <a:chExt cx="637200" cy="348480"/>
          </a:xfrm>
        </p:grpSpPr>
        <mc:AlternateContent xmlns:mc="http://schemas.openxmlformats.org/markup-compatibility/2006" xmlns:p14="http://schemas.microsoft.com/office/powerpoint/2010/main">
          <mc:Choice Requires="p14">
            <p:contentPart p14:bwMode="auto" r:id="rId77">
              <p14:nvContentPartPr>
                <p14:cNvPr id="63" name="墨迹 62">
                  <a:extLst>
                    <a:ext uri="{FF2B5EF4-FFF2-40B4-BE49-F238E27FC236}">
                      <a16:creationId xmlns:a16="http://schemas.microsoft.com/office/drawing/2014/main" id="{6323174C-46C7-A5E8-B882-70D2A4224030}"/>
                    </a:ext>
                  </a:extLst>
                </p14:cNvPr>
                <p14:cNvContentPartPr/>
                <p14:nvPr/>
              </p14:nvContentPartPr>
              <p14:xfrm>
                <a:off x="6605705" y="4253367"/>
                <a:ext cx="210960" cy="280080"/>
              </p14:xfrm>
            </p:contentPart>
          </mc:Choice>
          <mc:Fallback xmlns="">
            <p:pic>
              <p:nvPicPr>
                <p:cNvPr id="63" name="墨迹 62">
                  <a:extLst>
                    <a:ext uri="{FF2B5EF4-FFF2-40B4-BE49-F238E27FC236}">
                      <a16:creationId xmlns:a16="http://schemas.microsoft.com/office/drawing/2014/main" id="{6323174C-46C7-A5E8-B882-70D2A4224030}"/>
                    </a:ext>
                  </a:extLst>
                </p:cNvPr>
                <p:cNvPicPr/>
                <p:nvPr/>
              </p:nvPicPr>
              <p:blipFill>
                <a:blip r:embed="rId78"/>
                <a:stretch>
                  <a:fillRect/>
                </a:stretch>
              </p:blipFill>
              <p:spPr>
                <a:xfrm>
                  <a:off x="6596705" y="4244727"/>
                  <a:ext cx="2286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4" name="墨迹 63">
                  <a:extLst>
                    <a:ext uri="{FF2B5EF4-FFF2-40B4-BE49-F238E27FC236}">
                      <a16:creationId xmlns:a16="http://schemas.microsoft.com/office/drawing/2014/main" id="{146A1E5E-51E4-B1BE-1FF5-60C9661ACB96}"/>
                    </a:ext>
                  </a:extLst>
                </p14:cNvPr>
                <p14:cNvContentPartPr/>
                <p14:nvPr/>
              </p14:nvContentPartPr>
              <p14:xfrm>
                <a:off x="6874265" y="4430487"/>
                <a:ext cx="48960" cy="171360"/>
              </p14:xfrm>
            </p:contentPart>
          </mc:Choice>
          <mc:Fallback xmlns="">
            <p:pic>
              <p:nvPicPr>
                <p:cNvPr id="64" name="墨迹 63">
                  <a:extLst>
                    <a:ext uri="{FF2B5EF4-FFF2-40B4-BE49-F238E27FC236}">
                      <a16:creationId xmlns:a16="http://schemas.microsoft.com/office/drawing/2014/main" id="{146A1E5E-51E4-B1BE-1FF5-60C9661ACB96}"/>
                    </a:ext>
                  </a:extLst>
                </p:cNvPr>
                <p:cNvPicPr/>
                <p:nvPr/>
              </p:nvPicPr>
              <p:blipFill>
                <a:blip r:embed="rId80"/>
                <a:stretch>
                  <a:fillRect/>
                </a:stretch>
              </p:blipFill>
              <p:spPr>
                <a:xfrm>
                  <a:off x="6865625" y="4421847"/>
                  <a:ext cx="66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5" name="墨迹 64">
                  <a:extLst>
                    <a:ext uri="{FF2B5EF4-FFF2-40B4-BE49-F238E27FC236}">
                      <a16:creationId xmlns:a16="http://schemas.microsoft.com/office/drawing/2014/main" id="{B79D01C7-05B6-0297-5B4B-9514731F2446}"/>
                    </a:ext>
                  </a:extLst>
                </p14:cNvPr>
                <p14:cNvContentPartPr/>
                <p14:nvPr/>
              </p14:nvContentPartPr>
              <p14:xfrm>
                <a:off x="7007105" y="4371447"/>
                <a:ext cx="173160" cy="25920"/>
              </p14:xfrm>
            </p:contentPart>
          </mc:Choice>
          <mc:Fallback xmlns="">
            <p:pic>
              <p:nvPicPr>
                <p:cNvPr id="65" name="墨迹 64">
                  <a:extLst>
                    <a:ext uri="{FF2B5EF4-FFF2-40B4-BE49-F238E27FC236}">
                      <a16:creationId xmlns:a16="http://schemas.microsoft.com/office/drawing/2014/main" id="{B79D01C7-05B6-0297-5B4B-9514731F2446}"/>
                    </a:ext>
                  </a:extLst>
                </p:cNvPr>
                <p:cNvPicPr/>
                <p:nvPr/>
              </p:nvPicPr>
              <p:blipFill>
                <a:blip r:embed="rId82"/>
                <a:stretch>
                  <a:fillRect/>
                </a:stretch>
              </p:blipFill>
              <p:spPr>
                <a:xfrm>
                  <a:off x="6998465" y="4362447"/>
                  <a:ext cx="190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6" name="墨迹 65">
                  <a:extLst>
                    <a:ext uri="{FF2B5EF4-FFF2-40B4-BE49-F238E27FC236}">
                      <a16:creationId xmlns:a16="http://schemas.microsoft.com/office/drawing/2014/main" id="{EF32CD2C-6F92-9F3A-5885-76204DC5B061}"/>
                    </a:ext>
                  </a:extLst>
                </p14:cNvPr>
                <p14:cNvContentPartPr/>
                <p14:nvPr/>
              </p14:nvContentPartPr>
              <p14:xfrm>
                <a:off x="7048865" y="4422927"/>
                <a:ext cx="194040" cy="49320"/>
              </p14:xfrm>
            </p:contentPart>
          </mc:Choice>
          <mc:Fallback xmlns="">
            <p:pic>
              <p:nvPicPr>
                <p:cNvPr id="66" name="墨迹 65">
                  <a:extLst>
                    <a:ext uri="{FF2B5EF4-FFF2-40B4-BE49-F238E27FC236}">
                      <a16:creationId xmlns:a16="http://schemas.microsoft.com/office/drawing/2014/main" id="{EF32CD2C-6F92-9F3A-5885-76204DC5B061}"/>
                    </a:ext>
                  </a:extLst>
                </p:cNvPr>
                <p:cNvPicPr/>
                <p:nvPr/>
              </p:nvPicPr>
              <p:blipFill>
                <a:blip r:embed="rId84"/>
                <a:stretch>
                  <a:fillRect/>
                </a:stretch>
              </p:blipFill>
              <p:spPr>
                <a:xfrm>
                  <a:off x="7039865" y="4413927"/>
                  <a:ext cx="211680" cy="66960"/>
                </a:xfrm>
                <a:prstGeom prst="rect">
                  <a:avLst/>
                </a:prstGeom>
              </p:spPr>
            </p:pic>
          </mc:Fallback>
        </mc:AlternateContent>
      </p:grpSp>
      <p:grpSp>
        <p:nvGrpSpPr>
          <p:cNvPr id="73" name="组合 72">
            <a:extLst>
              <a:ext uri="{FF2B5EF4-FFF2-40B4-BE49-F238E27FC236}">
                <a16:creationId xmlns:a16="http://schemas.microsoft.com/office/drawing/2014/main" id="{8D7195CD-1363-D66F-16D6-2536786D5E43}"/>
              </a:ext>
            </a:extLst>
          </p:cNvPr>
          <p:cNvGrpSpPr/>
          <p:nvPr/>
        </p:nvGrpSpPr>
        <p:grpSpPr>
          <a:xfrm>
            <a:off x="7495265" y="4261287"/>
            <a:ext cx="927000" cy="295200"/>
            <a:chOff x="7495265" y="4261287"/>
            <a:chExt cx="927000" cy="295200"/>
          </a:xfrm>
        </p:grpSpPr>
        <mc:AlternateContent xmlns:mc="http://schemas.openxmlformats.org/markup-compatibility/2006" xmlns:p14="http://schemas.microsoft.com/office/powerpoint/2010/main">
          <mc:Choice Requires="p14">
            <p:contentPart p14:bwMode="auto" r:id="rId85">
              <p14:nvContentPartPr>
                <p14:cNvPr id="67" name="墨迹 66">
                  <a:extLst>
                    <a:ext uri="{FF2B5EF4-FFF2-40B4-BE49-F238E27FC236}">
                      <a16:creationId xmlns:a16="http://schemas.microsoft.com/office/drawing/2014/main" id="{5FA58E78-B6CE-F015-A903-558B3B108B60}"/>
                    </a:ext>
                  </a:extLst>
                </p14:cNvPr>
                <p14:cNvContentPartPr/>
                <p14:nvPr/>
              </p14:nvContentPartPr>
              <p14:xfrm>
                <a:off x="7495265" y="4261287"/>
                <a:ext cx="185760" cy="220680"/>
              </p14:xfrm>
            </p:contentPart>
          </mc:Choice>
          <mc:Fallback xmlns="">
            <p:pic>
              <p:nvPicPr>
                <p:cNvPr id="67" name="墨迹 66">
                  <a:extLst>
                    <a:ext uri="{FF2B5EF4-FFF2-40B4-BE49-F238E27FC236}">
                      <a16:creationId xmlns:a16="http://schemas.microsoft.com/office/drawing/2014/main" id="{5FA58E78-B6CE-F015-A903-558B3B108B60}"/>
                    </a:ext>
                  </a:extLst>
                </p:cNvPr>
                <p:cNvPicPr/>
                <p:nvPr/>
              </p:nvPicPr>
              <p:blipFill>
                <a:blip r:embed="rId86"/>
                <a:stretch>
                  <a:fillRect/>
                </a:stretch>
              </p:blipFill>
              <p:spPr>
                <a:xfrm>
                  <a:off x="7486265" y="4252647"/>
                  <a:ext cx="203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9" name="墨迹 68">
                  <a:extLst>
                    <a:ext uri="{FF2B5EF4-FFF2-40B4-BE49-F238E27FC236}">
                      <a16:creationId xmlns:a16="http://schemas.microsoft.com/office/drawing/2014/main" id="{73BD9413-685A-B5C2-9262-E7D94B991170}"/>
                    </a:ext>
                  </a:extLst>
                </p14:cNvPr>
                <p14:cNvContentPartPr/>
                <p14:nvPr/>
              </p14:nvContentPartPr>
              <p14:xfrm>
                <a:off x="7669865" y="4357047"/>
                <a:ext cx="104400" cy="199440"/>
              </p14:xfrm>
            </p:contentPart>
          </mc:Choice>
          <mc:Fallback xmlns="">
            <p:pic>
              <p:nvPicPr>
                <p:cNvPr id="69" name="墨迹 68">
                  <a:extLst>
                    <a:ext uri="{FF2B5EF4-FFF2-40B4-BE49-F238E27FC236}">
                      <a16:creationId xmlns:a16="http://schemas.microsoft.com/office/drawing/2014/main" id="{73BD9413-685A-B5C2-9262-E7D94B991170}"/>
                    </a:ext>
                  </a:extLst>
                </p:cNvPr>
                <p:cNvPicPr/>
                <p:nvPr/>
              </p:nvPicPr>
              <p:blipFill>
                <a:blip r:embed="rId88"/>
                <a:stretch>
                  <a:fillRect/>
                </a:stretch>
              </p:blipFill>
              <p:spPr>
                <a:xfrm>
                  <a:off x="7660865" y="4348407"/>
                  <a:ext cx="1220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0" name="墨迹 69">
                  <a:extLst>
                    <a:ext uri="{FF2B5EF4-FFF2-40B4-BE49-F238E27FC236}">
                      <a16:creationId xmlns:a16="http://schemas.microsoft.com/office/drawing/2014/main" id="{C49D91D5-DB77-D5C6-A3A7-A006DBEC24D8}"/>
                    </a:ext>
                  </a:extLst>
                </p14:cNvPr>
                <p14:cNvContentPartPr/>
                <p14:nvPr/>
              </p14:nvContentPartPr>
              <p14:xfrm>
                <a:off x="7805225" y="4380447"/>
                <a:ext cx="241920" cy="360"/>
              </p14:xfrm>
            </p:contentPart>
          </mc:Choice>
          <mc:Fallback xmlns="">
            <p:pic>
              <p:nvPicPr>
                <p:cNvPr id="70" name="墨迹 69">
                  <a:extLst>
                    <a:ext uri="{FF2B5EF4-FFF2-40B4-BE49-F238E27FC236}">
                      <a16:creationId xmlns:a16="http://schemas.microsoft.com/office/drawing/2014/main" id="{C49D91D5-DB77-D5C6-A3A7-A006DBEC24D8}"/>
                    </a:ext>
                  </a:extLst>
                </p:cNvPr>
                <p:cNvPicPr/>
                <p:nvPr/>
              </p:nvPicPr>
              <p:blipFill>
                <a:blip r:embed="rId90"/>
                <a:stretch>
                  <a:fillRect/>
                </a:stretch>
              </p:blipFill>
              <p:spPr>
                <a:xfrm>
                  <a:off x="7796225" y="4371807"/>
                  <a:ext cx="259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1" name="墨迹 70">
                  <a:extLst>
                    <a:ext uri="{FF2B5EF4-FFF2-40B4-BE49-F238E27FC236}">
                      <a16:creationId xmlns:a16="http://schemas.microsoft.com/office/drawing/2014/main" id="{962B0F77-76F5-6AFF-5A7E-8B669587551F}"/>
                    </a:ext>
                  </a:extLst>
                </p14:cNvPr>
                <p14:cNvContentPartPr/>
                <p14:nvPr/>
              </p14:nvContentPartPr>
              <p14:xfrm>
                <a:off x="8177825" y="4297287"/>
                <a:ext cx="108000" cy="211320"/>
              </p14:xfrm>
            </p:contentPart>
          </mc:Choice>
          <mc:Fallback xmlns="">
            <p:pic>
              <p:nvPicPr>
                <p:cNvPr id="71" name="墨迹 70">
                  <a:extLst>
                    <a:ext uri="{FF2B5EF4-FFF2-40B4-BE49-F238E27FC236}">
                      <a16:creationId xmlns:a16="http://schemas.microsoft.com/office/drawing/2014/main" id="{962B0F77-76F5-6AFF-5A7E-8B669587551F}"/>
                    </a:ext>
                  </a:extLst>
                </p:cNvPr>
                <p:cNvPicPr/>
                <p:nvPr/>
              </p:nvPicPr>
              <p:blipFill>
                <a:blip r:embed="rId92"/>
                <a:stretch>
                  <a:fillRect/>
                </a:stretch>
              </p:blipFill>
              <p:spPr>
                <a:xfrm>
                  <a:off x="8168825" y="4288287"/>
                  <a:ext cx="125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2" name="墨迹 71">
                  <a:extLst>
                    <a:ext uri="{FF2B5EF4-FFF2-40B4-BE49-F238E27FC236}">
                      <a16:creationId xmlns:a16="http://schemas.microsoft.com/office/drawing/2014/main" id="{65F08D53-142F-FB44-FB54-38548D65FF84}"/>
                    </a:ext>
                  </a:extLst>
                </p14:cNvPr>
                <p14:cNvContentPartPr/>
                <p14:nvPr/>
              </p14:nvContentPartPr>
              <p14:xfrm>
                <a:off x="8320745" y="4380087"/>
                <a:ext cx="101520" cy="97200"/>
              </p14:xfrm>
            </p:contentPart>
          </mc:Choice>
          <mc:Fallback xmlns="">
            <p:pic>
              <p:nvPicPr>
                <p:cNvPr id="72" name="墨迹 71">
                  <a:extLst>
                    <a:ext uri="{FF2B5EF4-FFF2-40B4-BE49-F238E27FC236}">
                      <a16:creationId xmlns:a16="http://schemas.microsoft.com/office/drawing/2014/main" id="{65F08D53-142F-FB44-FB54-38548D65FF84}"/>
                    </a:ext>
                  </a:extLst>
                </p:cNvPr>
                <p:cNvPicPr/>
                <p:nvPr/>
              </p:nvPicPr>
              <p:blipFill>
                <a:blip r:embed="rId94"/>
                <a:stretch>
                  <a:fillRect/>
                </a:stretch>
              </p:blipFill>
              <p:spPr>
                <a:xfrm>
                  <a:off x="8312105" y="4371447"/>
                  <a:ext cx="119160" cy="11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
            <p14:nvContentPartPr>
              <p14:cNvPr id="74" name="墨迹 73">
                <a:extLst>
                  <a:ext uri="{FF2B5EF4-FFF2-40B4-BE49-F238E27FC236}">
                    <a16:creationId xmlns:a16="http://schemas.microsoft.com/office/drawing/2014/main" id="{75B4CD67-6CD4-C840-FA73-0A2AE9C527EA}"/>
                  </a:ext>
                </a:extLst>
              </p14:cNvPr>
              <p14:cNvContentPartPr/>
              <p14:nvPr/>
            </p14:nvContentPartPr>
            <p14:xfrm>
              <a:off x="3672785" y="4970487"/>
              <a:ext cx="255600" cy="228240"/>
            </p14:xfrm>
          </p:contentPart>
        </mc:Choice>
        <mc:Fallback xmlns="">
          <p:pic>
            <p:nvPicPr>
              <p:cNvPr id="74" name="墨迹 73">
                <a:extLst>
                  <a:ext uri="{FF2B5EF4-FFF2-40B4-BE49-F238E27FC236}">
                    <a16:creationId xmlns:a16="http://schemas.microsoft.com/office/drawing/2014/main" id="{75B4CD67-6CD4-C840-FA73-0A2AE9C527EA}"/>
                  </a:ext>
                </a:extLst>
              </p:cNvPr>
              <p:cNvPicPr/>
              <p:nvPr/>
            </p:nvPicPr>
            <p:blipFill>
              <a:blip r:embed="rId96"/>
              <a:stretch>
                <a:fillRect/>
              </a:stretch>
            </p:blipFill>
            <p:spPr>
              <a:xfrm>
                <a:off x="3664145" y="4961847"/>
                <a:ext cx="273240" cy="245880"/>
              </a:xfrm>
              <a:prstGeom prst="rect">
                <a:avLst/>
              </a:prstGeom>
            </p:spPr>
          </p:pic>
        </mc:Fallback>
      </mc:AlternateContent>
      <p:grpSp>
        <p:nvGrpSpPr>
          <p:cNvPr id="101" name="组合 100">
            <a:extLst>
              <a:ext uri="{FF2B5EF4-FFF2-40B4-BE49-F238E27FC236}">
                <a16:creationId xmlns:a16="http://schemas.microsoft.com/office/drawing/2014/main" id="{16F13F19-4A74-5B1F-9137-432AA1C25663}"/>
              </a:ext>
            </a:extLst>
          </p:cNvPr>
          <p:cNvGrpSpPr/>
          <p:nvPr/>
        </p:nvGrpSpPr>
        <p:grpSpPr>
          <a:xfrm>
            <a:off x="3936305" y="4834767"/>
            <a:ext cx="3396600" cy="388440"/>
            <a:chOff x="3936305" y="4834767"/>
            <a:chExt cx="3396600" cy="388440"/>
          </a:xfrm>
        </p:grpSpPr>
        <mc:AlternateContent xmlns:mc="http://schemas.openxmlformats.org/markup-compatibility/2006" xmlns:p14="http://schemas.microsoft.com/office/powerpoint/2010/main">
          <mc:Choice Requires="p14">
            <p:contentPart p14:bwMode="auto" r:id="rId97">
              <p14:nvContentPartPr>
                <p14:cNvPr id="77" name="墨迹 76">
                  <a:extLst>
                    <a:ext uri="{FF2B5EF4-FFF2-40B4-BE49-F238E27FC236}">
                      <a16:creationId xmlns:a16="http://schemas.microsoft.com/office/drawing/2014/main" id="{30124ED2-9769-BDCD-B5A0-D32AD3F6844E}"/>
                    </a:ext>
                  </a:extLst>
                </p14:cNvPr>
                <p14:cNvContentPartPr/>
                <p14:nvPr/>
              </p14:nvContentPartPr>
              <p14:xfrm>
                <a:off x="3936305" y="5128887"/>
                <a:ext cx="12240" cy="87480"/>
              </p14:xfrm>
            </p:contentPart>
          </mc:Choice>
          <mc:Fallback xmlns="">
            <p:pic>
              <p:nvPicPr>
                <p:cNvPr id="77" name="墨迹 76">
                  <a:extLst>
                    <a:ext uri="{FF2B5EF4-FFF2-40B4-BE49-F238E27FC236}">
                      <a16:creationId xmlns:a16="http://schemas.microsoft.com/office/drawing/2014/main" id="{30124ED2-9769-BDCD-B5A0-D32AD3F6844E}"/>
                    </a:ext>
                  </a:extLst>
                </p:cNvPr>
                <p:cNvPicPr/>
                <p:nvPr/>
              </p:nvPicPr>
              <p:blipFill>
                <a:blip r:embed="rId98"/>
                <a:stretch>
                  <a:fillRect/>
                </a:stretch>
              </p:blipFill>
              <p:spPr>
                <a:xfrm>
                  <a:off x="3927665" y="5119887"/>
                  <a:ext cx="298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8" name="墨迹 77">
                  <a:extLst>
                    <a:ext uri="{FF2B5EF4-FFF2-40B4-BE49-F238E27FC236}">
                      <a16:creationId xmlns:a16="http://schemas.microsoft.com/office/drawing/2014/main" id="{26CEFB49-0CE7-A175-D97A-001F7FE60C49}"/>
                    </a:ext>
                  </a:extLst>
                </p14:cNvPr>
                <p14:cNvContentPartPr/>
                <p14:nvPr/>
              </p14:nvContentPartPr>
              <p14:xfrm>
                <a:off x="4039625" y="5070207"/>
                <a:ext cx="196200" cy="9360"/>
              </p14:xfrm>
            </p:contentPart>
          </mc:Choice>
          <mc:Fallback xmlns="">
            <p:pic>
              <p:nvPicPr>
                <p:cNvPr id="78" name="墨迹 77">
                  <a:extLst>
                    <a:ext uri="{FF2B5EF4-FFF2-40B4-BE49-F238E27FC236}">
                      <a16:creationId xmlns:a16="http://schemas.microsoft.com/office/drawing/2014/main" id="{26CEFB49-0CE7-A175-D97A-001F7FE60C49}"/>
                    </a:ext>
                  </a:extLst>
                </p:cNvPr>
                <p:cNvPicPr/>
                <p:nvPr/>
              </p:nvPicPr>
              <p:blipFill>
                <a:blip r:embed="rId100"/>
                <a:stretch>
                  <a:fillRect/>
                </a:stretch>
              </p:blipFill>
              <p:spPr>
                <a:xfrm>
                  <a:off x="4030985" y="5061567"/>
                  <a:ext cx="2138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9" name="墨迹 78">
                  <a:extLst>
                    <a:ext uri="{FF2B5EF4-FFF2-40B4-BE49-F238E27FC236}">
                      <a16:creationId xmlns:a16="http://schemas.microsoft.com/office/drawing/2014/main" id="{D4B2E483-9343-F79E-E9B2-DF553AD95F9D}"/>
                    </a:ext>
                  </a:extLst>
                </p14:cNvPr>
                <p14:cNvContentPartPr/>
                <p14:nvPr/>
              </p14:nvContentPartPr>
              <p14:xfrm>
                <a:off x="4138985" y="4962207"/>
                <a:ext cx="9000" cy="215640"/>
              </p14:xfrm>
            </p:contentPart>
          </mc:Choice>
          <mc:Fallback xmlns="">
            <p:pic>
              <p:nvPicPr>
                <p:cNvPr id="79" name="墨迹 78">
                  <a:extLst>
                    <a:ext uri="{FF2B5EF4-FFF2-40B4-BE49-F238E27FC236}">
                      <a16:creationId xmlns:a16="http://schemas.microsoft.com/office/drawing/2014/main" id="{D4B2E483-9343-F79E-E9B2-DF553AD95F9D}"/>
                    </a:ext>
                  </a:extLst>
                </p:cNvPr>
                <p:cNvPicPr/>
                <p:nvPr/>
              </p:nvPicPr>
              <p:blipFill>
                <a:blip r:embed="rId102"/>
                <a:stretch>
                  <a:fillRect/>
                </a:stretch>
              </p:blipFill>
              <p:spPr>
                <a:xfrm>
                  <a:off x="4129985" y="4953567"/>
                  <a:ext cx="266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0" name="墨迹 79">
                  <a:extLst>
                    <a:ext uri="{FF2B5EF4-FFF2-40B4-BE49-F238E27FC236}">
                      <a16:creationId xmlns:a16="http://schemas.microsoft.com/office/drawing/2014/main" id="{034618BB-E9AB-9D2B-E2AF-32395002CECE}"/>
                    </a:ext>
                  </a:extLst>
                </p14:cNvPr>
                <p14:cNvContentPartPr/>
                <p14:nvPr/>
              </p14:nvContentPartPr>
              <p14:xfrm>
                <a:off x="4370465" y="5007927"/>
                <a:ext cx="101160" cy="181440"/>
              </p14:xfrm>
            </p:contentPart>
          </mc:Choice>
          <mc:Fallback xmlns="">
            <p:pic>
              <p:nvPicPr>
                <p:cNvPr id="80" name="墨迹 79">
                  <a:extLst>
                    <a:ext uri="{FF2B5EF4-FFF2-40B4-BE49-F238E27FC236}">
                      <a16:creationId xmlns:a16="http://schemas.microsoft.com/office/drawing/2014/main" id="{034618BB-E9AB-9D2B-E2AF-32395002CECE}"/>
                    </a:ext>
                  </a:extLst>
                </p:cNvPr>
                <p:cNvPicPr/>
                <p:nvPr/>
              </p:nvPicPr>
              <p:blipFill>
                <a:blip r:embed="rId104"/>
                <a:stretch>
                  <a:fillRect/>
                </a:stretch>
              </p:blipFill>
              <p:spPr>
                <a:xfrm>
                  <a:off x="4361465" y="4998927"/>
                  <a:ext cx="11880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1" name="墨迹 80">
                  <a:extLst>
                    <a:ext uri="{FF2B5EF4-FFF2-40B4-BE49-F238E27FC236}">
                      <a16:creationId xmlns:a16="http://schemas.microsoft.com/office/drawing/2014/main" id="{9ED8E002-3C94-0B93-66CF-E2E00BB4DE98}"/>
                    </a:ext>
                  </a:extLst>
                </p14:cNvPr>
                <p14:cNvContentPartPr/>
                <p14:nvPr/>
              </p14:nvContentPartPr>
              <p14:xfrm>
                <a:off x="4522025" y="5120247"/>
                <a:ext cx="5400" cy="102960"/>
              </p14:xfrm>
            </p:contentPart>
          </mc:Choice>
          <mc:Fallback xmlns="">
            <p:pic>
              <p:nvPicPr>
                <p:cNvPr id="81" name="墨迹 80">
                  <a:extLst>
                    <a:ext uri="{FF2B5EF4-FFF2-40B4-BE49-F238E27FC236}">
                      <a16:creationId xmlns:a16="http://schemas.microsoft.com/office/drawing/2014/main" id="{9ED8E002-3C94-0B93-66CF-E2E00BB4DE98}"/>
                    </a:ext>
                  </a:extLst>
                </p:cNvPr>
                <p:cNvPicPr/>
                <p:nvPr/>
              </p:nvPicPr>
              <p:blipFill>
                <a:blip r:embed="rId106"/>
                <a:stretch>
                  <a:fillRect/>
                </a:stretch>
              </p:blipFill>
              <p:spPr>
                <a:xfrm>
                  <a:off x="4513025" y="5111247"/>
                  <a:ext cx="230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2" name="墨迹 81">
                  <a:extLst>
                    <a:ext uri="{FF2B5EF4-FFF2-40B4-BE49-F238E27FC236}">
                      <a16:creationId xmlns:a16="http://schemas.microsoft.com/office/drawing/2014/main" id="{DB0D1C21-3CA1-8DB7-EC8B-1491FF35C8BE}"/>
                    </a:ext>
                  </a:extLst>
                </p14:cNvPr>
                <p14:cNvContentPartPr/>
                <p14:nvPr/>
              </p14:nvContentPartPr>
              <p14:xfrm>
                <a:off x="4588265" y="5085687"/>
                <a:ext cx="204480" cy="18360"/>
              </p14:xfrm>
            </p:contentPart>
          </mc:Choice>
          <mc:Fallback xmlns="">
            <p:pic>
              <p:nvPicPr>
                <p:cNvPr id="82" name="墨迹 81">
                  <a:extLst>
                    <a:ext uri="{FF2B5EF4-FFF2-40B4-BE49-F238E27FC236}">
                      <a16:creationId xmlns:a16="http://schemas.microsoft.com/office/drawing/2014/main" id="{DB0D1C21-3CA1-8DB7-EC8B-1491FF35C8BE}"/>
                    </a:ext>
                  </a:extLst>
                </p:cNvPr>
                <p:cNvPicPr/>
                <p:nvPr/>
              </p:nvPicPr>
              <p:blipFill>
                <a:blip r:embed="rId108"/>
                <a:stretch>
                  <a:fillRect/>
                </a:stretch>
              </p:blipFill>
              <p:spPr>
                <a:xfrm>
                  <a:off x="4579625" y="5076687"/>
                  <a:ext cx="222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4" name="墨迹 83">
                  <a:extLst>
                    <a:ext uri="{FF2B5EF4-FFF2-40B4-BE49-F238E27FC236}">
                      <a16:creationId xmlns:a16="http://schemas.microsoft.com/office/drawing/2014/main" id="{DC49EA79-FC98-A5A3-D7B7-0C5717C28D25}"/>
                    </a:ext>
                  </a:extLst>
                </p14:cNvPr>
                <p14:cNvContentPartPr/>
                <p14:nvPr/>
              </p14:nvContentPartPr>
              <p14:xfrm>
                <a:off x="4892825" y="4979127"/>
                <a:ext cx="136440" cy="185400"/>
              </p14:xfrm>
            </p:contentPart>
          </mc:Choice>
          <mc:Fallback xmlns="">
            <p:pic>
              <p:nvPicPr>
                <p:cNvPr id="84" name="墨迹 83">
                  <a:extLst>
                    <a:ext uri="{FF2B5EF4-FFF2-40B4-BE49-F238E27FC236}">
                      <a16:creationId xmlns:a16="http://schemas.microsoft.com/office/drawing/2014/main" id="{DC49EA79-FC98-A5A3-D7B7-0C5717C28D25}"/>
                    </a:ext>
                  </a:extLst>
                </p:cNvPr>
                <p:cNvPicPr/>
                <p:nvPr/>
              </p:nvPicPr>
              <p:blipFill>
                <a:blip r:embed="rId110"/>
                <a:stretch>
                  <a:fillRect/>
                </a:stretch>
              </p:blipFill>
              <p:spPr>
                <a:xfrm>
                  <a:off x="4884185" y="4970487"/>
                  <a:ext cx="154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5" name="墨迹 84">
                  <a:extLst>
                    <a:ext uri="{FF2B5EF4-FFF2-40B4-BE49-F238E27FC236}">
                      <a16:creationId xmlns:a16="http://schemas.microsoft.com/office/drawing/2014/main" id="{64F50ED1-15E4-2A53-A23D-E128F1D267DD}"/>
                    </a:ext>
                  </a:extLst>
                </p14:cNvPr>
                <p14:cNvContentPartPr/>
                <p14:nvPr/>
              </p14:nvContentPartPr>
              <p14:xfrm>
                <a:off x="5070665" y="5102607"/>
                <a:ext cx="81000" cy="102960"/>
              </p14:xfrm>
            </p:contentPart>
          </mc:Choice>
          <mc:Fallback xmlns="">
            <p:pic>
              <p:nvPicPr>
                <p:cNvPr id="85" name="墨迹 84">
                  <a:extLst>
                    <a:ext uri="{FF2B5EF4-FFF2-40B4-BE49-F238E27FC236}">
                      <a16:creationId xmlns:a16="http://schemas.microsoft.com/office/drawing/2014/main" id="{64F50ED1-15E4-2A53-A23D-E128F1D267DD}"/>
                    </a:ext>
                  </a:extLst>
                </p:cNvPr>
                <p:cNvPicPr/>
                <p:nvPr/>
              </p:nvPicPr>
              <p:blipFill>
                <a:blip r:embed="rId112"/>
                <a:stretch>
                  <a:fillRect/>
                </a:stretch>
              </p:blipFill>
              <p:spPr>
                <a:xfrm>
                  <a:off x="5061665" y="5093967"/>
                  <a:ext cx="986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7" name="墨迹 86">
                  <a:extLst>
                    <a:ext uri="{FF2B5EF4-FFF2-40B4-BE49-F238E27FC236}">
                      <a16:creationId xmlns:a16="http://schemas.microsoft.com/office/drawing/2014/main" id="{03B050FE-5D22-B50E-C658-63DED16836BA}"/>
                    </a:ext>
                  </a:extLst>
                </p14:cNvPr>
                <p14:cNvContentPartPr/>
                <p14:nvPr/>
              </p14:nvContentPartPr>
              <p14:xfrm>
                <a:off x="5311505" y="5023767"/>
                <a:ext cx="208800" cy="6480"/>
              </p14:xfrm>
            </p:contentPart>
          </mc:Choice>
          <mc:Fallback xmlns="">
            <p:pic>
              <p:nvPicPr>
                <p:cNvPr id="87" name="墨迹 86">
                  <a:extLst>
                    <a:ext uri="{FF2B5EF4-FFF2-40B4-BE49-F238E27FC236}">
                      <a16:creationId xmlns:a16="http://schemas.microsoft.com/office/drawing/2014/main" id="{03B050FE-5D22-B50E-C658-63DED16836BA}"/>
                    </a:ext>
                  </a:extLst>
                </p:cNvPr>
                <p:cNvPicPr/>
                <p:nvPr/>
              </p:nvPicPr>
              <p:blipFill>
                <a:blip r:embed="rId114"/>
                <a:stretch>
                  <a:fillRect/>
                </a:stretch>
              </p:blipFill>
              <p:spPr>
                <a:xfrm>
                  <a:off x="5302505" y="5014767"/>
                  <a:ext cx="2264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8" name="墨迹 87">
                  <a:extLst>
                    <a:ext uri="{FF2B5EF4-FFF2-40B4-BE49-F238E27FC236}">
                      <a16:creationId xmlns:a16="http://schemas.microsoft.com/office/drawing/2014/main" id="{B110A79D-1BC6-712B-4C37-77CE3F688069}"/>
                    </a:ext>
                  </a:extLst>
                </p14:cNvPr>
                <p14:cNvContentPartPr/>
                <p14:nvPr/>
              </p14:nvContentPartPr>
              <p14:xfrm>
                <a:off x="5336345" y="5095407"/>
                <a:ext cx="224640" cy="360"/>
              </p14:xfrm>
            </p:contentPart>
          </mc:Choice>
          <mc:Fallback xmlns="">
            <p:pic>
              <p:nvPicPr>
                <p:cNvPr id="88" name="墨迹 87">
                  <a:extLst>
                    <a:ext uri="{FF2B5EF4-FFF2-40B4-BE49-F238E27FC236}">
                      <a16:creationId xmlns:a16="http://schemas.microsoft.com/office/drawing/2014/main" id="{B110A79D-1BC6-712B-4C37-77CE3F688069}"/>
                    </a:ext>
                  </a:extLst>
                </p:cNvPr>
                <p:cNvPicPr/>
                <p:nvPr/>
              </p:nvPicPr>
              <p:blipFill>
                <a:blip r:embed="rId116"/>
                <a:stretch>
                  <a:fillRect/>
                </a:stretch>
              </p:blipFill>
              <p:spPr>
                <a:xfrm>
                  <a:off x="5327705" y="5086407"/>
                  <a:ext cx="242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0" name="墨迹 89">
                  <a:extLst>
                    <a:ext uri="{FF2B5EF4-FFF2-40B4-BE49-F238E27FC236}">
                      <a16:creationId xmlns:a16="http://schemas.microsoft.com/office/drawing/2014/main" id="{5C91166B-3859-F492-3FE5-6E5D19833B87}"/>
                    </a:ext>
                  </a:extLst>
                </p14:cNvPr>
                <p14:cNvContentPartPr/>
                <p14:nvPr/>
              </p14:nvContentPartPr>
              <p14:xfrm>
                <a:off x="5652065" y="4920807"/>
                <a:ext cx="178920" cy="175680"/>
              </p14:xfrm>
            </p:contentPart>
          </mc:Choice>
          <mc:Fallback xmlns="">
            <p:pic>
              <p:nvPicPr>
                <p:cNvPr id="90" name="墨迹 89">
                  <a:extLst>
                    <a:ext uri="{FF2B5EF4-FFF2-40B4-BE49-F238E27FC236}">
                      <a16:creationId xmlns:a16="http://schemas.microsoft.com/office/drawing/2014/main" id="{5C91166B-3859-F492-3FE5-6E5D19833B87}"/>
                    </a:ext>
                  </a:extLst>
                </p:cNvPr>
                <p:cNvPicPr/>
                <p:nvPr/>
              </p:nvPicPr>
              <p:blipFill>
                <a:blip r:embed="rId118"/>
                <a:stretch>
                  <a:fillRect/>
                </a:stretch>
              </p:blipFill>
              <p:spPr>
                <a:xfrm>
                  <a:off x="5643425" y="4911807"/>
                  <a:ext cx="1965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1" name="墨迹 90">
                  <a:extLst>
                    <a:ext uri="{FF2B5EF4-FFF2-40B4-BE49-F238E27FC236}">
                      <a16:creationId xmlns:a16="http://schemas.microsoft.com/office/drawing/2014/main" id="{244147FA-ED5E-076D-12CC-F81D38C1B1F2}"/>
                    </a:ext>
                  </a:extLst>
                </p14:cNvPr>
                <p14:cNvContentPartPr/>
                <p14:nvPr/>
              </p14:nvContentPartPr>
              <p14:xfrm>
                <a:off x="5860145" y="5037447"/>
                <a:ext cx="22680" cy="90720"/>
              </p14:xfrm>
            </p:contentPart>
          </mc:Choice>
          <mc:Fallback xmlns="">
            <p:pic>
              <p:nvPicPr>
                <p:cNvPr id="91" name="墨迹 90">
                  <a:extLst>
                    <a:ext uri="{FF2B5EF4-FFF2-40B4-BE49-F238E27FC236}">
                      <a16:creationId xmlns:a16="http://schemas.microsoft.com/office/drawing/2014/main" id="{244147FA-ED5E-076D-12CC-F81D38C1B1F2}"/>
                    </a:ext>
                  </a:extLst>
                </p:cNvPr>
                <p:cNvPicPr/>
                <p:nvPr/>
              </p:nvPicPr>
              <p:blipFill>
                <a:blip r:embed="rId120"/>
                <a:stretch>
                  <a:fillRect/>
                </a:stretch>
              </p:blipFill>
              <p:spPr>
                <a:xfrm>
                  <a:off x="5851145" y="5028447"/>
                  <a:ext cx="403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2" name="墨迹 91">
                  <a:extLst>
                    <a:ext uri="{FF2B5EF4-FFF2-40B4-BE49-F238E27FC236}">
                      <a16:creationId xmlns:a16="http://schemas.microsoft.com/office/drawing/2014/main" id="{6A83A95F-0C31-3462-2009-69467868710E}"/>
                    </a:ext>
                  </a:extLst>
                </p14:cNvPr>
                <p14:cNvContentPartPr/>
                <p14:nvPr/>
              </p14:nvContentPartPr>
              <p14:xfrm>
                <a:off x="5968505" y="4985967"/>
                <a:ext cx="239760" cy="10800"/>
              </p14:xfrm>
            </p:contentPart>
          </mc:Choice>
          <mc:Fallback xmlns="">
            <p:pic>
              <p:nvPicPr>
                <p:cNvPr id="92" name="墨迹 91">
                  <a:extLst>
                    <a:ext uri="{FF2B5EF4-FFF2-40B4-BE49-F238E27FC236}">
                      <a16:creationId xmlns:a16="http://schemas.microsoft.com/office/drawing/2014/main" id="{6A83A95F-0C31-3462-2009-69467868710E}"/>
                    </a:ext>
                  </a:extLst>
                </p:cNvPr>
                <p:cNvPicPr/>
                <p:nvPr/>
              </p:nvPicPr>
              <p:blipFill>
                <a:blip r:embed="rId122"/>
                <a:stretch>
                  <a:fillRect/>
                </a:stretch>
              </p:blipFill>
              <p:spPr>
                <a:xfrm>
                  <a:off x="5959505" y="4976967"/>
                  <a:ext cx="2574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3" name="墨迹 92">
                  <a:extLst>
                    <a:ext uri="{FF2B5EF4-FFF2-40B4-BE49-F238E27FC236}">
                      <a16:creationId xmlns:a16="http://schemas.microsoft.com/office/drawing/2014/main" id="{D5DA6870-A6CF-2473-888D-15FBC32C5B99}"/>
                    </a:ext>
                  </a:extLst>
                </p14:cNvPr>
                <p14:cNvContentPartPr/>
                <p14:nvPr/>
              </p14:nvContentPartPr>
              <p14:xfrm>
                <a:off x="6100625" y="4904247"/>
                <a:ext cx="18000" cy="176400"/>
              </p14:xfrm>
            </p:contentPart>
          </mc:Choice>
          <mc:Fallback xmlns="">
            <p:pic>
              <p:nvPicPr>
                <p:cNvPr id="93" name="墨迹 92">
                  <a:extLst>
                    <a:ext uri="{FF2B5EF4-FFF2-40B4-BE49-F238E27FC236}">
                      <a16:creationId xmlns:a16="http://schemas.microsoft.com/office/drawing/2014/main" id="{D5DA6870-A6CF-2473-888D-15FBC32C5B99}"/>
                    </a:ext>
                  </a:extLst>
                </p:cNvPr>
                <p:cNvPicPr/>
                <p:nvPr/>
              </p:nvPicPr>
              <p:blipFill>
                <a:blip r:embed="rId124"/>
                <a:stretch>
                  <a:fillRect/>
                </a:stretch>
              </p:blipFill>
              <p:spPr>
                <a:xfrm>
                  <a:off x="6091625" y="4895247"/>
                  <a:ext cx="356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4" name="墨迹 93">
                  <a:extLst>
                    <a:ext uri="{FF2B5EF4-FFF2-40B4-BE49-F238E27FC236}">
                      <a16:creationId xmlns:a16="http://schemas.microsoft.com/office/drawing/2014/main" id="{D1D153A6-EDA7-C1B5-DB6D-D9718293450A}"/>
                    </a:ext>
                  </a:extLst>
                </p14:cNvPr>
                <p14:cNvContentPartPr/>
                <p14:nvPr/>
              </p14:nvContentPartPr>
              <p14:xfrm>
                <a:off x="6298625" y="4854207"/>
                <a:ext cx="142560" cy="259200"/>
              </p14:xfrm>
            </p:contentPart>
          </mc:Choice>
          <mc:Fallback xmlns="">
            <p:pic>
              <p:nvPicPr>
                <p:cNvPr id="94" name="墨迹 93">
                  <a:extLst>
                    <a:ext uri="{FF2B5EF4-FFF2-40B4-BE49-F238E27FC236}">
                      <a16:creationId xmlns:a16="http://schemas.microsoft.com/office/drawing/2014/main" id="{D1D153A6-EDA7-C1B5-DB6D-D9718293450A}"/>
                    </a:ext>
                  </a:extLst>
                </p:cNvPr>
                <p:cNvPicPr/>
                <p:nvPr/>
              </p:nvPicPr>
              <p:blipFill>
                <a:blip r:embed="rId126"/>
                <a:stretch>
                  <a:fillRect/>
                </a:stretch>
              </p:blipFill>
              <p:spPr>
                <a:xfrm>
                  <a:off x="6289985" y="4845567"/>
                  <a:ext cx="1602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5" name="墨迹 94">
                  <a:extLst>
                    <a:ext uri="{FF2B5EF4-FFF2-40B4-BE49-F238E27FC236}">
                      <a16:creationId xmlns:a16="http://schemas.microsoft.com/office/drawing/2014/main" id="{2C855834-19E7-321F-E4D9-FF83CCF2F144}"/>
                    </a:ext>
                  </a:extLst>
                </p14:cNvPr>
                <p14:cNvContentPartPr/>
                <p14:nvPr/>
              </p14:nvContentPartPr>
              <p14:xfrm>
                <a:off x="6398705" y="4892727"/>
                <a:ext cx="183240" cy="178560"/>
              </p14:xfrm>
            </p:contentPart>
          </mc:Choice>
          <mc:Fallback xmlns="">
            <p:pic>
              <p:nvPicPr>
                <p:cNvPr id="95" name="墨迹 94">
                  <a:extLst>
                    <a:ext uri="{FF2B5EF4-FFF2-40B4-BE49-F238E27FC236}">
                      <a16:creationId xmlns:a16="http://schemas.microsoft.com/office/drawing/2014/main" id="{2C855834-19E7-321F-E4D9-FF83CCF2F144}"/>
                    </a:ext>
                  </a:extLst>
                </p:cNvPr>
                <p:cNvPicPr/>
                <p:nvPr/>
              </p:nvPicPr>
              <p:blipFill>
                <a:blip r:embed="rId128"/>
                <a:stretch>
                  <a:fillRect/>
                </a:stretch>
              </p:blipFill>
              <p:spPr>
                <a:xfrm>
                  <a:off x="6389705" y="4884087"/>
                  <a:ext cx="200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6" name="墨迹 95">
                  <a:extLst>
                    <a:ext uri="{FF2B5EF4-FFF2-40B4-BE49-F238E27FC236}">
                      <a16:creationId xmlns:a16="http://schemas.microsoft.com/office/drawing/2014/main" id="{F2637183-D2F7-CB05-5643-4921C6178E72}"/>
                    </a:ext>
                  </a:extLst>
                </p14:cNvPr>
                <p14:cNvContentPartPr/>
                <p14:nvPr/>
              </p14:nvContentPartPr>
              <p14:xfrm>
                <a:off x="6608225" y="5003967"/>
                <a:ext cx="24480" cy="65160"/>
              </p14:xfrm>
            </p:contentPart>
          </mc:Choice>
          <mc:Fallback xmlns="">
            <p:pic>
              <p:nvPicPr>
                <p:cNvPr id="96" name="墨迹 95">
                  <a:extLst>
                    <a:ext uri="{FF2B5EF4-FFF2-40B4-BE49-F238E27FC236}">
                      <a16:creationId xmlns:a16="http://schemas.microsoft.com/office/drawing/2014/main" id="{F2637183-D2F7-CB05-5643-4921C6178E72}"/>
                    </a:ext>
                  </a:extLst>
                </p:cNvPr>
                <p:cNvPicPr/>
                <p:nvPr/>
              </p:nvPicPr>
              <p:blipFill>
                <a:blip r:embed="rId130"/>
                <a:stretch>
                  <a:fillRect/>
                </a:stretch>
              </p:blipFill>
              <p:spPr>
                <a:xfrm>
                  <a:off x="6599225" y="4994967"/>
                  <a:ext cx="421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7" name="墨迹 96">
                  <a:extLst>
                    <a:ext uri="{FF2B5EF4-FFF2-40B4-BE49-F238E27FC236}">
                      <a16:creationId xmlns:a16="http://schemas.microsoft.com/office/drawing/2014/main" id="{7324574A-8C49-356D-139F-A6F8ACB2479C}"/>
                    </a:ext>
                  </a:extLst>
                </p14:cNvPr>
                <p14:cNvContentPartPr/>
                <p14:nvPr/>
              </p14:nvContentPartPr>
              <p14:xfrm>
                <a:off x="6724865" y="4967967"/>
                <a:ext cx="166320" cy="11520"/>
              </p14:xfrm>
            </p:contentPart>
          </mc:Choice>
          <mc:Fallback xmlns="">
            <p:pic>
              <p:nvPicPr>
                <p:cNvPr id="97" name="墨迹 96">
                  <a:extLst>
                    <a:ext uri="{FF2B5EF4-FFF2-40B4-BE49-F238E27FC236}">
                      <a16:creationId xmlns:a16="http://schemas.microsoft.com/office/drawing/2014/main" id="{7324574A-8C49-356D-139F-A6F8ACB2479C}"/>
                    </a:ext>
                  </a:extLst>
                </p:cNvPr>
                <p:cNvPicPr/>
                <p:nvPr/>
              </p:nvPicPr>
              <p:blipFill>
                <a:blip r:embed="rId132"/>
                <a:stretch>
                  <a:fillRect/>
                </a:stretch>
              </p:blipFill>
              <p:spPr>
                <a:xfrm>
                  <a:off x="6715865" y="4959327"/>
                  <a:ext cx="183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8" name="墨迹 97">
                  <a:extLst>
                    <a:ext uri="{FF2B5EF4-FFF2-40B4-BE49-F238E27FC236}">
                      <a16:creationId xmlns:a16="http://schemas.microsoft.com/office/drawing/2014/main" id="{2D0AE4B8-D2B0-27FE-B547-FB01644D273A}"/>
                    </a:ext>
                  </a:extLst>
                </p14:cNvPr>
                <p14:cNvContentPartPr/>
                <p14:nvPr/>
              </p14:nvContentPartPr>
              <p14:xfrm>
                <a:off x="6955985" y="4853487"/>
                <a:ext cx="151200" cy="186120"/>
              </p14:xfrm>
            </p:contentPart>
          </mc:Choice>
          <mc:Fallback xmlns="">
            <p:pic>
              <p:nvPicPr>
                <p:cNvPr id="98" name="墨迹 97">
                  <a:extLst>
                    <a:ext uri="{FF2B5EF4-FFF2-40B4-BE49-F238E27FC236}">
                      <a16:creationId xmlns:a16="http://schemas.microsoft.com/office/drawing/2014/main" id="{2D0AE4B8-D2B0-27FE-B547-FB01644D273A}"/>
                    </a:ext>
                  </a:extLst>
                </p:cNvPr>
                <p:cNvPicPr/>
                <p:nvPr/>
              </p:nvPicPr>
              <p:blipFill>
                <a:blip r:embed="rId134"/>
                <a:stretch>
                  <a:fillRect/>
                </a:stretch>
              </p:blipFill>
              <p:spPr>
                <a:xfrm>
                  <a:off x="6947345" y="4844847"/>
                  <a:ext cx="1688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9" name="墨迹 98">
                  <a:extLst>
                    <a:ext uri="{FF2B5EF4-FFF2-40B4-BE49-F238E27FC236}">
                      <a16:creationId xmlns:a16="http://schemas.microsoft.com/office/drawing/2014/main" id="{4D05F44D-5725-32D0-3BA8-CC40EACE2B30}"/>
                    </a:ext>
                  </a:extLst>
                </p14:cNvPr>
                <p14:cNvContentPartPr/>
                <p14:nvPr/>
              </p14:nvContentPartPr>
              <p14:xfrm>
                <a:off x="7123745" y="4961487"/>
                <a:ext cx="82080" cy="110880"/>
              </p14:xfrm>
            </p:contentPart>
          </mc:Choice>
          <mc:Fallback xmlns="">
            <p:pic>
              <p:nvPicPr>
                <p:cNvPr id="99" name="墨迹 98">
                  <a:extLst>
                    <a:ext uri="{FF2B5EF4-FFF2-40B4-BE49-F238E27FC236}">
                      <a16:creationId xmlns:a16="http://schemas.microsoft.com/office/drawing/2014/main" id="{4D05F44D-5725-32D0-3BA8-CC40EACE2B30}"/>
                    </a:ext>
                  </a:extLst>
                </p:cNvPr>
                <p:cNvPicPr/>
                <p:nvPr/>
              </p:nvPicPr>
              <p:blipFill>
                <a:blip r:embed="rId136"/>
                <a:stretch>
                  <a:fillRect/>
                </a:stretch>
              </p:blipFill>
              <p:spPr>
                <a:xfrm>
                  <a:off x="7115105" y="4952847"/>
                  <a:ext cx="997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0" name="墨迹 99">
                  <a:extLst>
                    <a:ext uri="{FF2B5EF4-FFF2-40B4-BE49-F238E27FC236}">
                      <a16:creationId xmlns:a16="http://schemas.microsoft.com/office/drawing/2014/main" id="{34BB8BB1-6FAA-A40F-8C86-9FE4A450C4B8}"/>
                    </a:ext>
                  </a:extLst>
                </p14:cNvPr>
                <p14:cNvContentPartPr/>
                <p14:nvPr/>
              </p14:nvContentPartPr>
              <p14:xfrm>
                <a:off x="7265225" y="4834767"/>
                <a:ext cx="67680" cy="243720"/>
              </p14:xfrm>
            </p:contentPart>
          </mc:Choice>
          <mc:Fallback xmlns="">
            <p:pic>
              <p:nvPicPr>
                <p:cNvPr id="100" name="墨迹 99">
                  <a:extLst>
                    <a:ext uri="{FF2B5EF4-FFF2-40B4-BE49-F238E27FC236}">
                      <a16:creationId xmlns:a16="http://schemas.microsoft.com/office/drawing/2014/main" id="{34BB8BB1-6FAA-A40F-8C86-9FE4A450C4B8}"/>
                    </a:ext>
                  </a:extLst>
                </p:cNvPr>
                <p:cNvPicPr/>
                <p:nvPr/>
              </p:nvPicPr>
              <p:blipFill>
                <a:blip r:embed="rId138"/>
                <a:stretch>
                  <a:fillRect/>
                </a:stretch>
              </p:blipFill>
              <p:spPr>
                <a:xfrm>
                  <a:off x="7256225" y="4825767"/>
                  <a:ext cx="85320" cy="261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9">
            <p14:nvContentPartPr>
              <p14:cNvPr id="8" name="墨迹 7">
                <a:extLst>
                  <a:ext uri="{FF2B5EF4-FFF2-40B4-BE49-F238E27FC236}">
                    <a16:creationId xmlns:a16="http://schemas.microsoft.com/office/drawing/2014/main" id="{6E6DC090-CD20-A32C-DD7E-5BE66A9C5271}"/>
                  </a:ext>
                </a:extLst>
              </p14:cNvPr>
              <p14:cNvContentPartPr/>
              <p14:nvPr/>
            </p14:nvContentPartPr>
            <p14:xfrm>
              <a:off x="10149185" y="3044847"/>
              <a:ext cx="914040" cy="206280"/>
            </p14:xfrm>
          </p:contentPart>
        </mc:Choice>
        <mc:Fallback>
          <p:pic>
            <p:nvPicPr>
              <p:cNvPr id="8" name="墨迹 7">
                <a:extLst>
                  <a:ext uri="{FF2B5EF4-FFF2-40B4-BE49-F238E27FC236}">
                    <a16:creationId xmlns:a16="http://schemas.microsoft.com/office/drawing/2014/main" id="{6E6DC090-CD20-A32C-DD7E-5BE66A9C5271}"/>
                  </a:ext>
                </a:extLst>
              </p:cNvPr>
              <p:cNvPicPr/>
              <p:nvPr/>
            </p:nvPicPr>
            <p:blipFill>
              <a:blip r:embed="rId140"/>
              <a:stretch>
                <a:fillRect/>
              </a:stretch>
            </p:blipFill>
            <p:spPr>
              <a:xfrm>
                <a:off x="10144865" y="3040527"/>
                <a:ext cx="92268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28" name="墨迹 27">
                <a:extLst>
                  <a:ext uri="{FF2B5EF4-FFF2-40B4-BE49-F238E27FC236}">
                    <a16:creationId xmlns:a16="http://schemas.microsoft.com/office/drawing/2014/main" id="{31644635-0E06-1650-4011-C9033ADC1287}"/>
                  </a:ext>
                </a:extLst>
              </p14:cNvPr>
              <p14:cNvContentPartPr/>
              <p14:nvPr/>
            </p14:nvContentPartPr>
            <p14:xfrm>
              <a:off x="11038745" y="2935407"/>
              <a:ext cx="355680" cy="99000"/>
            </p14:xfrm>
          </p:contentPart>
        </mc:Choice>
        <mc:Fallback>
          <p:pic>
            <p:nvPicPr>
              <p:cNvPr id="28" name="墨迹 27">
                <a:extLst>
                  <a:ext uri="{FF2B5EF4-FFF2-40B4-BE49-F238E27FC236}">
                    <a16:creationId xmlns:a16="http://schemas.microsoft.com/office/drawing/2014/main" id="{31644635-0E06-1650-4011-C9033ADC1287}"/>
                  </a:ext>
                </a:extLst>
              </p:cNvPr>
              <p:cNvPicPr/>
              <p:nvPr/>
            </p:nvPicPr>
            <p:blipFill>
              <a:blip r:embed="rId142"/>
              <a:stretch>
                <a:fillRect/>
              </a:stretch>
            </p:blipFill>
            <p:spPr>
              <a:xfrm>
                <a:off x="11034425" y="2931087"/>
                <a:ext cx="36432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29" name="墨迹 28">
                <a:extLst>
                  <a:ext uri="{FF2B5EF4-FFF2-40B4-BE49-F238E27FC236}">
                    <a16:creationId xmlns:a16="http://schemas.microsoft.com/office/drawing/2014/main" id="{EED9824C-FB69-64C4-9A92-EEBA095057F7}"/>
                  </a:ext>
                </a:extLst>
              </p14:cNvPr>
              <p14:cNvContentPartPr/>
              <p14:nvPr/>
            </p14:nvContentPartPr>
            <p14:xfrm>
              <a:off x="10934345" y="2705007"/>
              <a:ext cx="122040" cy="320400"/>
            </p14:xfrm>
          </p:contentPart>
        </mc:Choice>
        <mc:Fallback>
          <p:pic>
            <p:nvPicPr>
              <p:cNvPr id="29" name="墨迹 28">
                <a:extLst>
                  <a:ext uri="{FF2B5EF4-FFF2-40B4-BE49-F238E27FC236}">
                    <a16:creationId xmlns:a16="http://schemas.microsoft.com/office/drawing/2014/main" id="{EED9824C-FB69-64C4-9A92-EEBA095057F7}"/>
                  </a:ext>
                </a:extLst>
              </p:cNvPr>
              <p:cNvPicPr/>
              <p:nvPr/>
            </p:nvPicPr>
            <p:blipFill>
              <a:blip r:embed="rId144"/>
              <a:stretch>
                <a:fillRect/>
              </a:stretch>
            </p:blipFill>
            <p:spPr>
              <a:xfrm>
                <a:off x="10925345" y="2696367"/>
                <a:ext cx="13968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2" name="墨迹 31">
                <a:extLst>
                  <a:ext uri="{FF2B5EF4-FFF2-40B4-BE49-F238E27FC236}">
                    <a16:creationId xmlns:a16="http://schemas.microsoft.com/office/drawing/2014/main" id="{F3319703-A1A4-BC16-B9AB-8F9574A957F5}"/>
                  </a:ext>
                </a:extLst>
              </p14:cNvPr>
              <p14:cNvContentPartPr/>
              <p14:nvPr/>
            </p14:nvContentPartPr>
            <p14:xfrm>
              <a:off x="11081225" y="2634447"/>
              <a:ext cx="159840" cy="399960"/>
            </p14:xfrm>
          </p:contentPart>
        </mc:Choice>
        <mc:Fallback>
          <p:pic>
            <p:nvPicPr>
              <p:cNvPr id="32" name="墨迹 31">
                <a:extLst>
                  <a:ext uri="{FF2B5EF4-FFF2-40B4-BE49-F238E27FC236}">
                    <a16:creationId xmlns:a16="http://schemas.microsoft.com/office/drawing/2014/main" id="{F3319703-A1A4-BC16-B9AB-8F9574A957F5}"/>
                  </a:ext>
                </a:extLst>
              </p:cNvPr>
              <p:cNvPicPr/>
              <p:nvPr/>
            </p:nvPicPr>
            <p:blipFill>
              <a:blip r:embed="rId146"/>
              <a:stretch>
                <a:fillRect/>
              </a:stretch>
            </p:blipFill>
            <p:spPr>
              <a:xfrm>
                <a:off x="11076905" y="2630127"/>
                <a:ext cx="168480" cy="408600"/>
              </a:xfrm>
              <a:prstGeom prst="rect">
                <a:avLst/>
              </a:prstGeom>
            </p:spPr>
          </p:pic>
        </mc:Fallback>
      </mc:AlternateContent>
      <p:grpSp>
        <p:nvGrpSpPr>
          <p:cNvPr id="41" name="组合 40">
            <a:extLst>
              <a:ext uri="{FF2B5EF4-FFF2-40B4-BE49-F238E27FC236}">
                <a16:creationId xmlns:a16="http://schemas.microsoft.com/office/drawing/2014/main" id="{096AD117-0B05-4EAC-9D53-E9151D8D89ED}"/>
              </a:ext>
            </a:extLst>
          </p:cNvPr>
          <p:cNvGrpSpPr/>
          <p:nvPr/>
        </p:nvGrpSpPr>
        <p:grpSpPr>
          <a:xfrm>
            <a:off x="10132985" y="2606367"/>
            <a:ext cx="1074600" cy="644040"/>
            <a:chOff x="10132985" y="2606367"/>
            <a:chExt cx="1074600" cy="644040"/>
          </a:xfrm>
        </p:grpSpPr>
        <mc:AlternateContent xmlns:mc="http://schemas.openxmlformats.org/markup-compatibility/2006">
          <mc:Choice xmlns:p14="http://schemas.microsoft.com/office/powerpoint/2010/main" Requires="p14">
            <p:contentPart p14:bwMode="auto" r:id="rId147">
              <p14:nvContentPartPr>
                <p14:cNvPr id="36" name="墨迹 35">
                  <a:extLst>
                    <a:ext uri="{FF2B5EF4-FFF2-40B4-BE49-F238E27FC236}">
                      <a16:creationId xmlns:a16="http://schemas.microsoft.com/office/drawing/2014/main" id="{2BBB0D44-DBD7-A7FB-364F-C8B77E41A104}"/>
                    </a:ext>
                  </a:extLst>
                </p14:cNvPr>
                <p14:cNvContentPartPr/>
                <p14:nvPr/>
              </p14:nvContentPartPr>
              <p14:xfrm>
                <a:off x="10132985" y="2606367"/>
                <a:ext cx="1074600" cy="644040"/>
              </p14:xfrm>
            </p:contentPart>
          </mc:Choice>
          <mc:Fallback>
            <p:pic>
              <p:nvPicPr>
                <p:cNvPr id="36" name="墨迹 35">
                  <a:extLst>
                    <a:ext uri="{FF2B5EF4-FFF2-40B4-BE49-F238E27FC236}">
                      <a16:creationId xmlns:a16="http://schemas.microsoft.com/office/drawing/2014/main" id="{2BBB0D44-DBD7-A7FB-364F-C8B77E41A104}"/>
                    </a:ext>
                  </a:extLst>
                </p:cNvPr>
                <p:cNvPicPr/>
                <p:nvPr/>
              </p:nvPicPr>
              <p:blipFill>
                <a:blip r:embed="rId148"/>
                <a:stretch>
                  <a:fillRect/>
                </a:stretch>
              </p:blipFill>
              <p:spPr>
                <a:xfrm>
                  <a:off x="10123985" y="2597367"/>
                  <a:ext cx="1092240" cy="66168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7" name="墨迹 36">
                  <a:extLst>
                    <a:ext uri="{FF2B5EF4-FFF2-40B4-BE49-F238E27FC236}">
                      <a16:creationId xmlns:a16="http://schemas.microsoft.com/office/drawing/2014/main" id="{60A3F2D9-E7A4-DF25-E0BF-3C4F59FA5420}"/>
                    </a:ext>
                  </a:extLst>
                </p14:cNvPr>
                <p14:cNvContentPartPr/>
                <p14:nvPr/>
              </p14:nvContentPartPr>
              <p14:xfrm>
                <a:off x="11166185" y="2634807"/>
                <a:ext cx="39600" cy="102600"/>
              </p14:xfrm>
            </p:contentPart>
          </mc:Choice>
          <mc:Fallback>
            <p:pic>
              <p:nvPicPr>
                <p:cNvPr id="37" name="墨迹 36">
                  <a:extLst>
                    <a:ext uri="{FF2B5EF4-FFF2-40B4-BE49-F238E27FC236}">
                      <a16:creationId xmlns:a16="http://schemas.microsoft.com/office/drawing/2014/main" id="{60A3F2D9-E7A4-DF25-E0BF-3C4F59FA5420}"/>
                    </a:ext>
                  </a:extLst>
                </p:cNvPr>
                <p:cNvPicPr/>
                <p:nvPr/>
              </p:nvPicPr>
              <p:blipFill>
                <a:blip r:embed="rId150"/>
                <a:stretch>
                  <a:fillRect/>
                </a:stretch>
              </p:blipFill>
              <p:spPr>
                <a:xfrm>
                  <a:off x="11157185" y="2626167"/>
                  <a:ext cx="57240" cy="120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1">
            <p14:nvContentPartPr>
              <p14:cNvPr id="45" name="墨迹 44">
                <a:extLst>
                  <a:ext uri="{FF2B5EF4-FFF2-40B4-BE49-F238E27FC236}">
                    <a16:creationId xmlns:a16="http://schemas.microsoft.com/office/drawing/2014/main" id="{8974891C-D584-18A1-7CA4-0188F0080E61}"/>
                  </a:ext>
                </a:extLst>
              </p14:cNvPr>
              <p14:cNvContentPartPr/>
              <p14:nvPr/>
            </p14:nvContentPartPr>
            <p14:xfrm>
              <a:off x="11152865" y="3128367"/>
              <a:ext cx="151920" cy="132120"/>
            </p14:xfrm>
          </p:contentPart>
        </mc:Choice>
        <mc:Fallback>
          <p:pic>
            <p:nvPicPr>
              <p:cNvPr id="45" name="墨迹 44">
                <a:extLst>
                  <a:ext uri="{FF2B5EF4-FFF2-40B4-BE49-F238E27FC236}">
                    <a16:creationId xmlns:a16="http://schemas.microsoft.com/office/drawing/2014/main" id="{8974891C-D584-18A1-7CA4-0188F0080E61}"/>
                  </a:ext>
                </a:extLst>
              </p:cNvPr>
              <p:cNvPicPr/>
              <p:nvPr/>
            </p:nvPicPr>
            <p:blipFill>
              <a:blip r:embed="rId152"/>
              <a:stretch>
                <a:fillRect/>
              </a:stretch>
            </p:blipFill>
            <p:spPr>
              <a:xfrm>
                <a:off x="11144225" y="3119367"/>
                <a:ext cx="16956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46" name="墨迹 45">
                <a:extLst>
                  <a:ext uri="{FF2B5EF4-FFF2-40B4-BE49-F238E27FC236}">
                    <a16:creationId xmlns:a16="http://schemas.microsoft.com/office/drawing/2014/main" id="{3C86447D-2CFE-604C-0422-283382112B30}"/>
                  </a:ext>
                </a:extLst>
              </p14:cNvPr>
              <p14:cNvContentPartPr/>
              <p14:nvPr/>
            </p14:nvContentPartPr>
            <p14:xfrm>
              <a:off x="10140905" y="3332127"/>
              <a:ext cx="125280" cy="158400"/>
            </p14:xfrm>
          </p:contentPart>
        </mc:Choice>
        <mc:Fallback>
          <p:pic>
            <p:nvPicPr>
              <p:cNvPr id="46" name="墨迹 45">
                <a:extLst>
                  <a:ext uri="{FF2B5EF4-FFF2-40B4-BE49-F238E27FC236}">
                    <a16:creationId xmlns:a16="http://schemas.microsoft.com/office/drawing/2014/main" id="{3C86447D-2CFE-604C-0422-283382112B30}"/>
                  </a:ext>
                </a:extLst>
              </p:cNvPr>
              <p:cNvPicPr/>
              <p:nvPr/>
            </p:nvPicPr>
            <p:blipFill>
              <a:blip r:embed="rId154"/>
              <a:stretch>
                <a:fillRect/>
              </a:stretch>
            </p:blipFill>
            <p:spPr>
              <a:xfrm>
                <a:off x="10132265" y="3323487"/>
                <a:ext cx="14292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47" name="墨迹 46">
                <a:extLst>
                  <a:ext uri="{FF2B5EF4-FFF2-40B4-BE49-F238E27FC236}">
                    <a16:creationId xmlns:a16="http://schemas.microsoft.com/office/drawing/2014/main" id="{CF0CDE4F-59E9-C0C1-27A9-16A21F8D7D0F}"/>
                  </a:ext>
                </a:extLst>
              </p14:cNvPr>
              <p14:cNvContentPartPr/>
              <p14:nvPr/>
            </p14:nvContentPartPr>
            <p14:xfrm>
              <a:off x="10111745" y="3236727"/>
              <a:ext cx="53280" cy="52560"/>
            </p14:xfrm>
          </p:contentPart>
        </mc:Choice>
        <mc:Fallback>
          <p:pic>
            <p:nvPicPr>
              <p:cNvPr id="47" name="墨迹 46">
                <a:extLst>
                  <a:ext uri="{FF2B5EF4-FFF2-40B4-BE49-F238E27FC236}">
                    <a16:creationId xmlns:a16="http://schemas.microsoft.com/office/drawing/2014/main" id="{CF0CDE4F-59E9-C0C1-27A9-16A21F8D7D0F}"/>
                  </a:ext>
                </a:extLst>
              </p:cNvPr>
              <p:cNvPicPr/>
              <p:nvPr/>
            </p:nvPicPr>
            <p:blipFill>
              <a:blip r:embed="rId156"/>
              <a:stretch>
                <a:fillRect/>
              </a:stretch>
            </p:blipFill>
            <p:spPr>
              <a:xfrm>
                <a:off x="10103105" y="3228087"/>
                <a:ext cx="7092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53" name="墨迹 52">
                <a:extLst>
                  <a:ext uri="{FF2B5EF4-FFF2-40B4-BE49-F238E27FC236}">
                    <a16:creationId xmlns:a16="http://schemas.microsoft.com/office/drawing/2014/main" id="{1250E10B-7301-BED0-7876-1E7E992CC9E3}"/>
                  </a:ext>
                </a:extLst>
              </p14:cNvPr>
              <p14:cNvContentPartPr/>
              <p14:nvPr/>
            </p14:nvContentPartPr>
            <p14:xfrm>
              <a:off x="10491545" y="2726247"/>
              <a:ext cx="183960" cy="176760"/>
            </p14:xfrm>
          </p:contentPart>
        </mc:Choice>
        <mc:Fallback>
          <p:pic>
            <p:nvPicPr>
              <p:cNvPr id="53" name="墨迹 52">
                <a:extLst>
                  <a:ext uri="{FF2B5EF4-FFF2-40B4-BE49-F238E27FC236}">
                    <a16:creationId xmlns:a16="http://schemas.microsoft.com/office/drawing/2014/main" id="{1250E10B-7301-BED0-7876-1E7E992CC9E3}"/>
                  </a:ext>
                </a:extLst>
              </p:cNvPr>
              <p:cNvPicPr/>
              <p:nvPr/>
            </p:nvPicPr>
            <p:blipFill>
              <a:blip r:embed="rId158"/>
              <a:stretch>
                <a:fillRect/>
              </a:stretch>
            </p:blipFill>
            <p:spPr>
              <a:xfrm>
                <a:off x="10482545" y="2717247"/>
                <a:ext cx="201600" cy="1944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57" name="墨迹 56">
                <a:extLst>
                  <a:ext uri="{FF2B5EF4-FFF2-40B4-BE49-F238E27FC236}">
                    <a16:creationId xmlns:a16="http://schemas.microsoft.com/office/drawing/2014/main" id="{1C97EC50-58C4-9A61-2F83-46C3AE4BB4B1}"/>
                  </a:ext>
                </a:extLst>
              </p14:cNvPr>
              <p14:cNvContentPartPr/>
              <p14:nvPr/>
            </p14:nvContentPartPr>
            <p14:xfrm>
              <a:off x="4970945" y="2701407"/>
              <a:ext cx="360" cy="360"/>
            </p14:xfrm>
          </p:contentPart>
        </mc:Choice>
        <mc:Fallback>
          <p:pic>
            <p:nvPicPr>
              <p:cNvPr id="57" name="墨迹 56">
                <a:extLst>
                  <a:ext uri="{FF2B5EF4-FFF2-40B4-BE49-F238E27FC236}">
                    <a16:creationId xmlns:a16="http://schemas.microsoft.com/office/drawing/2014/main" id="{1C97EC50-58C4-9A61-2F83-46C3AE4BB4B1}"/>
                  </a:ext>
                </a:extLst>
              </p:cNvPr>
              <p:cNvPicPr/>
              <p:nvPr/>
            </p:nvPicPr>
            <p:blipFill>
              <a:blip r:embed="rId160"/>
              <a:stretch>
                <a:fillRect/>
              </a:stretch>
            </p:blipFill>
            <p:spPr>
              <a:xfrm>
                <a:off x="4961945" y="2692407"/>
                <a:ext cx="18000" cy="18000"/>
              </a:xfrm>
              <a:prstGeom prst="rect">
                <a:avLst/>
              </a:prstGeom>
            </p:spPr>
          </p:pic>
        </mc:Fallback>
      </mc:AlternateContent>
    </p:spTree>
    <p:extLst>
      <p:ext uri="{BB962C8B-B14F-4D97-AF65-F5344CB8AC3E}">
        <p14:creationId xmlns:p14="http://schemas.microsoft.com/office/powerpoint/2010/main" val="3151251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12D81-1B34-D65A-DDAB-EAB36D37163B}"/>
              </a:ext>
            </a:extLst>
          </p:cNvPr>
          <p:cNvSpPr>
            <a:spLocks noGrp="1"/>
          </p:cNvSpPr>
          <p:nvPr>
            <p:ph type="title"/>
          </p:nvPr>
        </p:nvSpPr>
        <p:spPr/>
        <p:txBody>
          <a:bodyPr/>
          <a:lstStyle/>
          <a:p>
            <a:r>
              <a:rPr lang="zh-CN" altLang="en-US" dirty="0"/>
              <a:t>基本定位操作：四则运算</a:t>
            </a:r>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211AE747-B703-1A6F-7B2A-75D593F112A8}"/>
                  </a:ext>
                </a:extLst>
              </p14:cNvPr>
              <p14:cNvContentPartPr/>
              <p14:nvPr/>
            </p14:nvContentPartPr>
            <p14:xfrm>
              <a:off x="3324796" y="2210269"/>
              <a:ext cx="200520" cy="259200"/>
            </p14:xfrm>
          </p:contentPart>
        </mc:Choice>
        <mc:Fallback xmlns="">
          <p:pic>
            <p:nvPicPr>
              <p:cNvPr id="4" name="墨迹 3">
                <a:extLst>
                  <a:ext uri="{FF2B5EF4-FFF2-40B4-BE49-F238E27FC236}">
                    <a16:creationId xmlns:a16="http://schemas.microsoft.com/office/drawing/2014/main" id="{211AE747-B703-1A6F-7B2A-75D593F112A8}"/>
                  </a:ext>
                </a:extLst>
              </p:cNvPr>
              <p:cNvPicPr/>
              <p:nvPr/>
            </p:nvPicPr>
            <p:blipFill>
              <a:blip r:embed="rId3"/>
              <a:stretch>
                <a:fillRect/>
              </a:stretch>
            </p:blipFill>
            <p:spPr>
              <a:xfrm>
                <a:off x="3315796" y="2201256"/>
                <a:ext cx="218160" cy="27686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DF3ED54F-5E52-2DDC-733D-56E894B2A7DF}"/>
                  </a:ext>
                </a:extLst>
              </p14:cNvPr>
              <p14:cNvContentPartPr/>
              <p14:nvPr/>
            </p14:nvContentPartPr>
            <p14:xfrm>
              <a:off x="3698836" y="2343829"/>
              <a:ext cx="360" cy="360"/>
            </p14:xfrm>
          </p:contentPart>
        </mc:Choice>
        <mc:Fallback xmlns="">
          <p:pic>
            <p:nvPicPr>
              <p:cNvPr id="5" name="墨迹 4">
                <a:extLst>
                  <a:ext uri="{FF2B5EF4-FFF2-40B4-BE49-F238E27FC236}">
                    <a16:creationId xmlns:a16="http://schemas.microsoft.com/office/drawing/2014/main" id="{DF3ED54F-5E52-2DDC-733D-56E894B2A7DF}"/>
                  </a:ext>
                </a:extLst>
              </p:cNvPr>
              <p:cNvPicPr/>
              <p:nvPr/>
            </p:nvPicPr>
            <p:blipFill>
              <a:blip r:embed="rId5"/>
              <a:stretch>
                <a:fillRect/>
              </a:stretch>
            </p:blipFill>
            <p:spPr>
              <a:xfrm>
                <a:off x="3689836" y="2334829"/>
                <a:ext cx="18000" cy="18000"/>
              </a:xfrm>
              <a:prstGeom prst="rect">
                <a:avLst/>
              </a:prstGeom>
            </p:spPr>
          </p:pic>
        </mc:Fallback>
      </mc:AlternateContent>
      <p:grpSp>
        <p:nvGrpSpPr>
          <p:cNvPr id="16" name="组合 15">
            <a:extLst>
              <a:ext uri="{FF2B5EF4-FFF2-40B4-BE49-F238E27FC236}">
                <a16:creationId xmlns:a16="http://schemas.microsoft.com/office/drawing/2014/main" id="{9C298C7E-5BE7-F16E-95F9-0B4C1520C422}"/>
              </a:ext>
            </a:extLst>
          </p:cNvPr>
          <p:cNvGrpSpPr/>
          <p:nvPr/>
        </p:nvGrpSpPr>
        <p:grpSpPr>
          <a:xfrm>
            <a:off x="3896476" y="2217109"/>
            <a:ext cx="259920" cy="276480"/>
            <a:chOff x="3680345" y="1784847"/>
            <a:chExt cx="259920" cy="276480"/>
          </a:xfrm>
        </p:grpSpPr>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A8A4BBB3-F660-B98D-24C3-C5220C7DA898}"/>
                    </a:ext>
                  </a:extLst>
                </p14:cNvPr>
                <p14:cNvContentPartPr/>
                <p14:nvPr/>
              </p14:nvContentPartPr>
              <p14:xfrm>
                <a:off x="3680345" y="1784847"/>
                <a:ext cx="176760" cy="204480"/>
              </p14:xfrm>
            </p:contentPart>
          </mc:Choice>
          <mc:Fallback xmlns="">
            <p:pic>
              <p:nvPicPr>
                <p:cNvPr id="7" name="墨迹 6">
                  <a:extLst>
                    <a:ext uri="{FF2B5EF4-FFF2-40B4-BE49-F238E27FC236}">
                      <a16:creationId xmlns:a16="http://schemas.microsoft.com/office/drawing/2014/main" id="{A8A4BBB3-F660-B98D-24C3-C5220C7DA898}"/>
                    </a:ext>
                  </a:extLst>
                </p:cNvPr>
                <p:cNvPicPr/>
                <p:nvPr/>
              </p:nvPicPr>
              <p:blipFill>
                <a:blip r:embed="rId7"/>
                <a:stretch>
                  <a:fillRect/>
                </a:stretch>
              </p:blipFill>
              <p:spPr>
                <a:xfrm>
                  <a:off x="3671705" y="1775847"/>
                  <a:ext cx="194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63ADEAC9-6876-5200-328C-099A01A7FFE9}"/>
                    </a:ext>
                  </a:extLst>
                </p14:cNvPr>
                <p14:cNvContentPartPr/>
                <p14:nvPr/>
              </p14:nvContentPartPr>
              <p14:xfrm>
                <a:off x="3939905" y="1936767"/>
                <a:ext cx="360" cy="124560"/>
              </p14:xfrm>
            </p:contentPart>
          </mc:Choice>
          <mc:Fallback xmlns="">
            <p:pic>
              <p:nvPicPr>
                <p:cNvPr id="8" name="墨迹 7">
                  <a:extLst>
                    <a:ext uri="{FF2B5EF4-FFF2-40B4-BE49-F238E27FC236}">
                      <a16:creationId xmlns:a16="http://schemas.microsoft.com/office/drawing/2014/main" id="{63ADEAC9-6876-5200-328C-099A01A7FFE9}"/>
                    </a:ext>
                  </a:extLst>
                </p:cNvPr>
                <p:cNvPicPr/>
                <p:nvPr/>
              </p:nvPicPr>
              <p:blipFill>
                <a:blip r:embed="rId9"/>
                <a:stretch>
                  <a:fillRect/>
                </a:stretch>
              </p:blipFill>
              <p:spPr>
                <a:xfrm>
                  <a:off x="3931265" y="1927767"/>
                  <a:ext cx="18000" cy="142200"/>
                </a:xfrm>
                <a:prstGeom prst="rect">
                  <a:avLst/>
                </a:prstGeom>
              </p:spPr>
            </p:pic>
          </mc:Fallback>
        </mc:AlternateContent>
      </p:grpSp>
      <p:grpSp>
        <p:nvGrpSpPr>
          <p:cNvPr id="15" name="组合 14">
            <a:extLst>
              <a:ext uri="{FF2B5EF4-FFF2-40B4-BE49-F238E27FC236}">
                <a16:creationId xmlns:a16="http://schemas.microsoft.com/office/drawing/2014/main" id="{D697C111-C7D8-8E14-0317-118A4D88DDEA}"/>
              </a:ext>
            </a:extLst>
          </p:cNvPr>
          <p:cNvGrpSpPr/>
          <p:nvPr/>
        </p:nvGrpSpPr>
        <p:grpSpPr>
          <a:xfrm>
            <a:off x="4355476" y="2225749"/>
            <a:ext cx="376560" cy="222120"/>
            <a:chOff x="4139345" y="1793487"/>
            <a:chExt cx="376560" cy="222120"/>
          </a:xfrm>
        </p:grpSpPr>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DC101FBD-F951-1493-EF6C-5006FFD03305}"/>
                    </a:ext>
                  </a:extLst>
                </p14:cNvPr>
                <p14:cNvContentPartPr/>
                <p14:nvPr/>
              </p14:nvContentPartPr>
              <p14:xfrm>
                <a:off x="4139345" y="1845327"/>
                <a:ext cx="3600" cy="360"/>
              </p14:xfrm>
            </p:contentPart>
          </mc:Choice>
          <mc:Fallback xmlns="">
            <p:pic>
              <p:nvPicPr>
                <p:cNvPr id="9" name="墨迹 8">
                  <a:extLst>
                    <a:ext uri="{FF2B5EF4-FFF2-40B4-BE49-F238E27FC236}">
                      <a16:creationId xmlns:a16="http://schemas.microsoft.com/office/drawing/2014/main" id="{DC101FBD-F951-1493-EF6C-5006FFD03305}"/>
                    </a:ext>
                  </a:extLst>
                </p:cNvPr>
                <p:cNvPicPr/>
                <p:nvPr/>
              </p:nvPicPr>
              <p:blipFill>
                <a:blip r:embed="rId11"/>
                <a:stretch>
                  <a:fillRect/>
                </a:stretch>
              </p:blipFill>
              <p:spPr>
                <a:xfrm>
                  <a:off x="4130705" y="1836327"/>
                  <a:ext cx="21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B8E4150E-0188-5A57-16A9-C2E835A2F5D4}"/>
                    </a:ext>
                  </a:extLst>
                </p14:cNvPr>
                <p14:cNvContentPartPr/>
                <p14:nvPr/>
              </p14:nvContentPartPr>
              <p14:xfrm>
                <a:off x="4252385" y="1793487"/>
                <a:ext cx="170280" cy="186480"/>
              </p14:xfrm>
            </p:contentPart>
          </mc:Choice>
          <mc:Fallback xmlns="">
            <p:pic>
              <p:nvPicPr>
                <p:cNvPr id="10" name="墨迹 9">
                  <a:extLst>
                    <a:ext uri="{FF2B5EF4-FFF2-40B4-BE49-F238E27FC236}">
                      <a16:creationId xmlns:a16="http://schemas.microsoft.com/office/drawing/2014/main" id="{B8E4150E-0188-5A57-16A9-C2E835A2F5D4}"/>
                    </a:ext>
                  </a:extLst>
                </p:cNvPr>
                <p:cNvPicPr/>
                <p:nvPr/>
              </p:nvPicPr>
              <p:blipFill>
                <a:blip r:embed="rId13"/>
                <a:stretch>
                  <a:fillRect/>
                </a:stretch>
              </p:blipFill>
              <p:spPr>
                <a:xfrm>
                  <a:off x="4243385" y="1784847"/>
                  <a:ext cx="1879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EF847453-65E2-F784-E00A-4701C0498AB7}"/>
                    </a:ext>
                  </a:extLst>
                </p14:cNvPr>
                <p14:cNvContentPartPr/>
                <p14:nvPr/>
              </p14:nvContentPartPr>
              <p14:xfrm>
                <a:off x="4446785" y="1936047"/>
                <a:ext cx="69120" cy="79560"/>
              </p14:xfrm>
            </p:contentPart>
          </mc:Choice>
          <mc:Fallback xmlns="">
            <p:pic>
              <p:nvPicPr>
                <p:cNvPr id="11" name="墨迹 10">
                  <a:extLst>
                    <a:ext uri="{FF2B5EF4-FFF2-40B4-BE49-F238E27FC236}">
                      <a16:creationId xmlns:a16="http://schemas.microsoft.com/office/drawing/2014/main" id="{EF847453-65E2-F784-E00A-4701C0498AB7}"/>
                    </a:ext>
                  </a:extLst>
                </p:cNvPr>
                <p:cNvPicPr/>
                <p:nvPr/>
              </p:nvPicPr>
              <p:blipFill>
                <a:blip r:embed="rId15"/>
                <a:stretch>
                  <a:fillRect/>
                </a:stretch>
              </p:blipFill>
              <p:spPr>
                <a:xfrm>
                  <a:off x="4438145" y="1927407"/>
                  <a:ext cx="86760" cy="97200"/>
                </a:xfrm>
                <a:prstGeom prst="rect">
                  <a:avLst/>
                </a:prstGeom>
              </p:spPr>
            </p:pic>
          </mc:Fallback>
        </mc:AlternateContent>
      </p:grpSp>
      <p:grpSp>
        <p:nvGrpSpPr>
          <p:cNvPr id="14" name="组合 13">
            <a:extLst>
              <a:ext uri="{FF2B5EF4-FFF2-40B4-BE49-F238E27FC236}">
                <a16:creationId xmlns:a16="http://schemas.microsoft.com/office/drawing/2014/main" id="{F96A584E-7BF8-223D-B429-E73494B88CAA}"/>
              </a:ext>
            </a:extLst>
          </p:cNvPr>
          <p:cNvGrpSpPr/>
          <p:nvPr/>
        </p:nvGrpSpPr>
        <p:grpSpPr>
          <a:xfrm>
            <a:off x="4895836" y="2185789"/>
            <a:ext cx="288360" cy="200160"/>
            <a:chOff x="4679705" y="1753527"/>
            <a:chExt cx="288360" cy="200160"/>
          </a:xfrm>
        </p:grpSpPr>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D1231765-39A6-22DD-36AC-C2A8A42E66D6}"/>
                    </a:ext>
                  </a:extLst>
                </p14:cNvPr>
                <p14:cNvContentPartPr/>
                <p14:nvPr/>
              </p14:nvContentPartPr>
              <p14:xfrm>
                <a:off x="4679705" y="1851807"/>
                <a:ext cx="288360" cy="10080"/>
              </p14:xfrm>
            </p:contentPart>
          </mc:Choice>
          <mc:Fallback xmlns="">
            <p:pic>
              <p:nvPicPr>
                <p:cNvPr id="12" name="墨迹 11">
                  <a:extLst>
                    <a:ext uri="{FF2B5EF4-FFF2-40B4-BE49-F238E27FC236}">
                      <a16:creationId xmlns:a16="http://schemas.microsoft.com/office/drawing/2014/main" id="{D1231765-39A6-22DD-36AC-C2A8A42E66D6}"/>
                    </a:ext>
                  </a:extLst>
                </p:cNvPr>
                <p:cNvPicPr/>
                <p:nvPr/>
              </p:nvPicPr>
              <p:blipFill>
                <a:blip r:embed="rId17"/>
                <a:stretch>
                  <a:fillRect/>
                </a:stretch>
              </p:blipFill>
              <p:spPr>
                <a:xfrm>
                  <a:off x="4671065" y="1843167"/>
                  <a:ext cx="3060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B8122E77-3C28-20AB-BE17-34A78B7BBEB2}"/>
                    </a:ext>
                  </a:extLst>
                </p14:cNvPr>
                <p14:cNvContentPartPr/>
                <p14:nvPr/>
              </p14:nvContentPartPr>
              <p14:xfrm>
                <a:off x="4804625" y="1753527"/>
                <a:ext cx="25200" cy="200160"/>
              </p14:xfrm>
            </p:contentPart>
          </mc:Choice>
          <mc:Fallback xmlns="">
            <p:pic>
              <p:nvPicPr>
                <p:cNvPr id="13" name="墨迹 12">
                  <a:extLst>
                    <a:ext uri="{FF2B5EF4-FFF2-40B4-BE49-F238E27FC236}">
                      <a16:creationId xmlns:a16="http://schemas.microsoft.com/office/drawing/2014/main" id="{B8122E77-3C28-20AB-BE17-34A78B7BBEB2}"/>
                    </a:ext>
                  </a:extLst>
                </p:cNvPr>
                <p:cNvPicPr/>
                <p:nvPr/>
              </p:nvPicPr>
              <p:blipFill>
                <a:blip r:embed="rId19"/>
                <a:stretch>
                  <a:fillRect/>
                </a:stretch>
              </p:blipFill>
              <p:spPr>
                <a:xfrm>
                  <a:off x="4795625" y="1744887"/>
                  <a:ext cx="42840" cy="217800"/>
                </a:xfrm>
                <a:prstGeom prst="rect">
                  <a:avLst/>
                </a:prstGeom>
              </p:spPr>
            </p:pic>
          </mc:Fallback>
        </mc:AlternateContent>
      </p:grpSp>
      <p:grpSp>
        <p:nvGrpSpPr>
          <p:cNvPr id="20" name="组合 19">
            <a:extLst>
              <a:ext uri="{FF2B5EF4-FFF2-40B4-BE49-F238E27FC236}">
                <a16:creationId xmlns:a16="http://schemas.microsoft.com/office/drawing/2014/main" id="{DBB35B57-8A38-EF83-C3C8-8F592170EAA5}"/>
              </a:ext>
            </a:extLst>
          </p:cNvPr>
          <p:cNvGrpSpPr/>
          <p:nvPr/>
        </p:nvGrpSpPr>
        <p:grpSpPr>
          <a:xfrm>
            <a:off x="5377156" y="2185069"/>
            <a:ext cx="408600" cy="276480"/>
            <a:chOff x="5161025" y="1752807"/>
            <a:chExt cx="408600" cy="276480"/>
          </a:xfrm>
        </p:grpSpPr>
        <mc:AlternateContent xmlns:mc="http://schemas.openxmlformats.org/markup-compatibility/2006" xmlns:p14="http://schemas.microsoft.com/office/powerpoint/2010/main">
          <mc:Choice Requires="p14">
            <p:contentPart p14:bwMode="auto" r:id="rId20">
              <p14:nvContentPartPr>
                <p14:cNvPr id="17" name="墨迹 16">
                  <a:extLst>
                    <a:ext uri="{FF2B5EF4-FFF2-40B4-BE49-F238E27FC236}">
                      <a16:creationId xmlns:a16="http://schemas.microsoft.com/office/drawing/2014/main" id="{280A7889-E71B-CFAE-BFA2-DF8D9EC068E8}"/>
                    </a:ext>
                  </a:extLst>
                </p14:cNvPr>
                <p14:cNvContentPartPr/>
                <p14:nvPr/>
              </p14:nvContentPartPr>
              <p14:xfrm>
                <a:off x="5161025" y="1752807"/>
                <a:ext cx="150480" cy="195120"/>
              </p14:xfrm>
            </p:contentPart>
          </mc:Choice>
          <mc:Fallback xmlns="">
            <p:pic>
              <p:nvPicPr>
                <p:cNvPr id="17" name="墨迹 16">
                  <a:extLst>
                    <a:ext uri="{FF2B5EF4-FFF2-40B4-BE49-F238E27FC236}">
                      <a16:creationId xmlns:a16="http://schemas.microsoft.com/office/drawing/2014/main" id="{280A7889-E71B-CFAE-BFA2-DF8D9EC068E8}"/>
                    </a:ext>
                  </a:extLst>
                </p:cNvPr>
                <p:cNvPicPr/>
                <p:nvPr/>
              </p:nvPicPr>
              <p:blipFill>
                <a:blip r:embed="rId21"/>
                <a:stretch>
                  <a:fillRect/>
                </a:stretch>
              </p:blipFill>
              <p:spPr>
                <a:xfrm>
                  <a:off x="5152385" y="1744167"/>
                  <a:ext cx="1681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墨迹 17">
                  <a:extLst>
                    <a:ext uri="{FF2B5EF4-FFF2-40B4-BE49-F238E27FC236}">
                      <a16:creationId xmlns:a16="http://schemas.microsoft.com/office/drawing/2014/main" id="{942E7C31-E322-E3A0-7121-CDAA3291B853}"/>
                    </a:ext>
                  </a:extLst>
                </p14:cNvPr>
                <p14:cNvContentPartPr/>
                <p14:nvPr/>
              </p14:nvContentPartPr>
              <p14:xfrm>
                <a:off x="5361185" y="1886367"/>
                <a:ext cx="106920" cy="142920"/>
              </p14:xfrm>
            </p:contentPart>
          </mc:Choice>
          <mc:Fallback xmlns="">
            <p:pic>
              <p:nvPicPr>
                <p:cNvPr id="18" name="墨迹 17">
                  <a:extLst>
                    <a:ext uri="{FF2B5EF4-FFF2-40B4-BE49-F238E27FC236}">
                      <a16:creationId xmlns:a16="http://schemas.microsoft.com/office/drawing/2014/main" id="{942E7C31-E322-E3A0-7121-CDAA3291B853}"/>
                    </a:ext>
                  </a:extLst>
                </p:cNvPr>
                <p:cNvPicPr/>
                <p:nvPr/>
              </p:nvPicPr>
              <p:blipFill>
                <a:blip r:embed="rId23"/>
                <a:stretch>
                  <a:fillRect/>
                </a:stretch>
              </p:blipFill>
              <p:spPr>
                <a:xfrm>
                  <a:off x="5352545" y="1877367"/>
                  <a:ext cx="1245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墨迹 18">
                  <a:extLst>
                    <a:ext uri="{FF2B5EF4-FFF2-40B4-BE49-F238E27FC236}">
                      <a16:creationId xmlns:a16="http://schemas.microsoft.com/office/drawing/2014/main" id="{2CE44C7A-AE9D-B76C-8E07-A3C2B1B43A36}"/>
                    </a:ext>
                  </a:extLst>
                </p14:cNvPr>
                <p14:cNvContentPartPr/>
                <p14:nvPr/>
              </p14:nvContentPartPr>
              <p14:xfrm>
                <a:off x="5569265" y="1845327"/>
                <a:ext cx="360" cy="360"/>
              </p14:xfrm>
            </p:contentPart>
          </mc:Choice>
          <mc:Fallback xmlns="">
            <p:pic>
              <p:nvPicPr>
                <p:cNvPr id="19" name="墨迹 18">
                  <a:extLst>
                    <a:ext uri="{FF2B5EF4-FFF2-40B4-BE49-F238E27FC236}">
                      <a16:creationId xmlns:a16="http://schemas.microsoft.com/office/drawing/2014/main" id="{2CE44C7A-AE9D-B76C-8E07-A3C2B1B43A36}"/>
                    </a:ext>
                  </a:extLst>
                </p:cNvPr>
                <p:cNvPicPr/>
                <p:nvPr/>
              </p:nvPicPr>
              <p:blipFill>
                <a:blip r:embed="rId11"/>
                <a:stretch>
                  <a:fillRect/>
                </a:stretch>
              </p:blipFill>
              <p:spPr>
                <a:xfrm>
                  <a:off x="5560625" y="1836327"/>
                  <a:ext cx="18000" cy="18000"/>
                </a:xfrm>
                <a:prstGeom prst="rect">
                  <a:avLst/>
                </a:prstGeom>
              </p:spPr>
            </p:pic>
          </mc:Fallback>
        </mc:AlternateContent>
      </p:grpSp>
      <p:grpSp>
        <p:nvGrpSpPr>
          <p:cNvPr id="23" name="组合 22">
            <a:extLst>
              <a:ext uri="{FF2B5EF4-FFF2-40B4-BE49-F238E27FC236}">
                <a16:creationId xmlns:a16="http://schemas.microsoft.com/office/drawing/2014/main" id="{EF9FED33-4905-9BC7-9498-E4C652F31312}"/>
              </a:ext>
            </a:extLst>
          </p:cNvPr>
          <p:cNvGrpSpPr/>
          <p:nvPr/>
        </p:nvGrpSpPr>
        <p:grpSpPr>
          <a:xfrm>
            <a:off x="5876476" y="2141149"/>
            <a:ext cx="257040" cy="279360"/>
            <a:chOff x="5660345" y="1708887"/>
            <a:chExt cx="257040" cy="279360"/>
          </a:xfrm>
        </p:grpSpPr>
        <mc:AlternateContent xmlns:mc="http://schemas.openxmlformats.org/markup-compatibility/2006" xmlns:p14="http://schemas.microsoft.com/office/powerpoint/2010/main">
          <mc:Choice Requires="p14">
            <p:contentPart p14:bwMode="auto" r:id="rId25">
              <p14:nvContentPartPr>
                <p14:cNvPr id="21" name="墨迹 20">
                  <a:extLst>
                    <a:ext uri="{FF2B5EF4-FFF2-40B4-BE49-F238E27FC236}">
                      <a16:creationId xmlns:a16="http://schemas.microsoft.com/office/drawing/2014/main" id="{6FA296C7-CFF1-85E1-F31C-5A72056B5520}"/>
                    </a:ext>
                  </a:extLst>
                </p14:cNvPr>
                <p14:cNvContentPartPr/>
                <p14:nvPr/>
              </p14:nvContentPartPr>
              <p14:xfrm>
                <a:off x="5660345" y="1708887"/>
                <a:ext cx="158040" cy="221040"/>
              </p14:xfrm>
            </p:contentPart>
          </mc:Choice>
          <mc:Fallback xmlns="">
            <p:pic>
              <p:nvPicPr>
                <p:cNvPr id="21" name="墨迹 20">
                  <a:extLst>
                    <a:ext uri="{FF2B5EF4-FFF2-40B4-BE49-F238E27FC236}">
                      <a16:creationId xmlns:a16="http://schemas.microsoft.com/office/drawing/2014/main" id="{6FA296C7-CFF1-85E1-F31C-5A72056B5520}"/>
                    </a:ext>
                  </a:extLst>
                </p:cNvPr>
                <p:cNvPicPr/>
                <p:nvPr/>
              </p:nvPicPr>
              <p:blipFill>
                <a:blip r:embed="rId26"/>
                <a:stretch>
                  <a:fillRect/>
                </a:stretch>
              </p:blipFill>
              <p:spPr>
                <a:xfrm>
                  <a:off x="5651705" y="1700247"/>
                  <a:ext cx="1756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墨迹 21">
                  <a:extLst>
                    <a:ext uri="{FF2B5EF4-FFF2-40B4-BE49-F238E27FC236}">
                      <a16:creationId xmlns:a16="http://schemas.microsoft.com/office/drawing/2014/main" id="{B9ECEEA0-0E9D-848A-1680-3C10D09BEF62}"/>
                    </a:ext>
                  </a:extLst>
                </p14:cNvPr>
                <p14:cNvContentPartPr/>
                <p14:nvPr/>
              </p14:nvContentPartPr>
              <p14:xfrm>
                <a:off x="5843585" y="1877007"/>
                <a:ext cx="73800" cy="111240"/>
              </p14:xfrm>
            </p:contentPart>
          </mc:Choice>
          <mc:Fallback xmlns="">
            <p:pic>
              <p:nvPicPr>
                <p:cNvPr id="22" name="墨迹 21">
                  <a:extLst>
                    <a:ext uri="{FF2B5EF4-FFF2-40B4-BE49-F238E27FC236}">
                      <a16:creationId xmlns:a16="http://schemas.microsoft.com/office/drawing/2014/main" id="{B9ECEEA0-0E9D-848A-1680-3C10D09BEF62}"/>
                    </a:ext>
                  </a:extLst>
                </p:cNvPr>
                <p:cNvPicPr/>
                <p:nvPr/>
              </p:nvPicPr>
              <p:blipFill>
                <a:blip r:embed="rId28"/>
                <a:stretch>
                  <a:fillRect/>
                </a:stretch>
              </p:blipFill>
              <p:spPr>
                <a:xfrm>
                  <a:off x="5834585" y="1868007"/>
                  <a:ext cx="91440" cy="128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4" name="墨迹 23">
                <a:extLst>
                  <a:ext uri="{FF2B5EF4-FFF2-40B4-BE49-F238E27FC236}">
                    <a16:creationId xmlns:a16="http://schemas.microsoft.com/office/drawing/2014/main" id="{9BD14D9D-7598-4D48-2D7C-E2C84A0B056E}"/>
                  </a:ext>
                </a:extLst>
              </p14:cNvPr>
              <p14:cNvContentPartPr/>
              <p14:nvPr/>
            </p14:nvContentPartPr>
            <p14:xfrm>
              <a:off x="3549436" y="2385589"/>
              <a:ext cx="360" cy="48240"/>
            </p14:xfrm>
          </p:contentPart>
        </mc:Choice>
        <mc:Fallback xmlns="">
          <p:pic>
            <p:nvPicPr>
              <p:cNvPr id="24" name="墨迹 23">
                <a:extLst>
                  <a:ext uri="{FF2B5EF4-FFF2-40B4-BE49-F238E27FC236}">
                    <a16:creationId xmlns:a16="http://schemas.microsoft.com/office/drawing/2014/main" id="{9BD14D9D-7598-4D48-2D7C-E2C84A0B056E}"/>
                  </a:ext>
                </a:extLst>
              </p:cNvPr>
              <p:cNvPicPr/>
              <p:nvPr/>
            </p:nvPicPr>
            <p:blipFill>
              <a:blip r:embed="rId30"/>
              <a:stretch>
                <a:fillRect/>
              </a:stretch>
            </p:blipFill>
            <p:spPr>
              <a:xfrm>
                <a:off x="3540436" y="2376589"/>
                <a:ext cx="180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墨迹 24">
                <a:extLst>
                  <a:ext uri="{FF2B5EF4-FFF2-40B4-BE49-F238E27FC236}">
                    <a16:creationId xmlns:a16="http://schemas.microsoft.com/office/drawing/2014/main" id="{E3647F9E-8160-5041-4DAF-CB7AB2E8C4E6}"/>
                  </a:ext>
                </a:extLst>
              </p14:cNvPr>
              <p14:cNvContentPartPr/>
              <p14:nvPr/>
            </p14:nvContentPartPr>
            <p14:xfrm>
              <a:off x="6899236" y="2227549"/>
              <a:ext cx="360" cy="360"/>
            </p14:xfrm>
          </p:contentPart>
        </mc:Choice>
        <mc:Fallback xmlns="">
          <p:pic>
            <p:nvPicPr>
              <p:cNvPr id="25" name="墨迹 24">
                <a:extLst>
                  <a:ext uri="{FF2B5EF4-FFF2-40B4-BE49-F238E27FC236}">
                    <a16:creationId xmlns:a16="http://schemas.microsoft.com/office/drawing/2014/main" id="{E3647F9E-8160-5041-4DAF-CB7AB2E8C4E6}"/>
                  </a:ext>
                </a:extLst>
              </p:cNvPr>
              <p:cNvPicPr/>
              <p:nvPr/>
            </p:nvPicPr>
            <p:blipFill>
              <a:blip r:embed="rId7"/>
              <a:stretch>
                <a:fillRect/>
              </a:stretch>
            </p:blipFill>
            <p:spPr>
              <a:xfrm>
                <a:off x="6890236" y="2218549"/>
                <a:ext cx="18000" cy="18000"/>
              </a:xfrm>
              <a:prstGeom prst="rect">
                <a:avLst/>
              </a:prstGeom>
            </p:spPr>
          </p:pic>
        </mc:Fallback>
      </mc:AlternateContent>
      <p:grpSp>
        <p:nvGrpSpPr>
          <p:cNvPr id="32" name="组合 31">
            <a:extLst>
              <a:ext uri="{FF2B5EF4-FFF2-40B4-BE49-F238E27FC236}">
                <a16:creationId xmlns:a16="http://schemas.microsoft.com/office/drawing/2014/main" id="{CE68558F-84F6-78C1-603B-2120DE4F8A71}"/>
              </a:ext>
            </a:extLst>
          </p:cNvPr>
          <p:cNvGrpSpPr/>
          <p:nvPr/>
        </p:nvGrpSpPr>
        <p:grpSpPr>
          <a:xfrm>
            <a:off x="2484916" y="2185789"/>
            <a:ext cx="640440" cy="384840"/>
            <a:chOff x="2268785" y="1753527"/>
            <a:chExt cx="640440" cy="384840"/>
          </a:xfrm>
        </p:grpSpPr>
        <mc:AlternateContent xmlns:mc="http://schemas.openxmlformats.org/markup-compatibility/2006" xmlns:p14="http://schemas.microsoft.com/office/powerpoint/2010/main">
          <mc:Choice Requires="p14">
            <p:contentPart p14:bwMode="auto" r:id="rId32">
              <p14:nvContentPartPr>
                <p14:cNvPr id="26" name="墨迹 25">
                  <a:extLst>
                    <a:ext uri="{FF2B5EF4-FFF2-40B4-BE49-F238E27FC236}">
                      <a16:creationId xmlns:a16="http://schemas.microsoft.com/office/drawing/2014/main" id="{A342C2A8-61B9-A2AE-1519-A0C6C0C219F5}"/>
                    </a:ext>
                  </a:extLst>
                </p14:cNvPr>
                <p14:cNvContentPartPr/>
                <p14:nvPr/>
              </p14:nvContentPartPr>
              <p14:xfrm>
                <a:off x="2393345" y="1753527"/>
                <a:ext cx="337680" cy="384840"/>
              </p14:xfrm>
            </p:contentPart>
          </mc:Choice>
          <mc:Fallback xmlns="">
            <p:pic>
              <p:nvPicPr>
                <p:cNvPr id="26" name="墨迹 25">
                  <a:extLst>
                    <a:ext uri="{FF2B5EF4-FFF2-40B4-BE49-F238E27FC236}">
                      <a16:creationId xmlns:a16="http://schemas.microsoft.com/office/drawing/2014/main" id="{A342C2A8-61B9-A2AE-1519-A0C6C0C219F5}"/>
                    </a:ext>
                  </a:extLst>
                </p:cNvPr>
                <p:cNvPicPr/>
                <p:nvPr/>
              </p:nvPicPr>
              <p:blipFill>
                <a:blip r:embed="rId33"/>
                <a:stretch>
                  <a:fillRect/>
                </a:stretch>
              </p:blipFill>
              <p:spPr>
                <a:xfrm>
                  <a:off x="2384705" y="1744887"/>
                  <a:ext cx="35532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墨迹 26">
                  <a:extLst>
                    <a:ext uri="{FF2B5EF4-FFF2-40B4-BE49-F238E27FC236}">
                      <a16:creationId xmlns:a16="http://schemas.microsoft.com/office/drawing/2014/main" id="{7CFFBDDB-4061-7BD8-F8C7-9F0A7FD7E348}"/>
                    </a:ext>
                  </a:extLst>
                </p14:cNvPr>
                <p14:cNvContentPartPr/>
                <p14:nvPr/>
              </p14:nvContentPartPr>
              <p14:xfrm>
                <a:off x="2398385" y="1886727"/>
                <a:ext cx="153720" cy="176040"/>
              </p14:xfrm>
            </p:contentPart>
          </mc:Choice>
          <mc:Fallback xmlns="">
            <p:pic>
              <p:nvPicPr>
                <p:cNvPr id="27" name="墨迹 26">
                  <a:extLst>
                    <a:ext uri="{FF2B5EF4-FFF2-40B4-BE49-F238E27FC236}">
                      <a16:creationId xmlns:a16="http://schemas.microsoft.com/office/drawing/2014/main" id="{7CFFBDDB-4061-7BD8-F8C7-9F0A7FD7E348}"/>
                    </a:ext>
                  </a:extLst>
                </p:cNvPr>
                <p:cNvPicPr/>
                <p:nvPr/>
              </p:nvPicPr>
              <p:blipFill>
                <a:blip r:embed="rId35"/>
                <a:stretch>
                  <a:fillRect/>
                </a:stretch>
              </p:blipFill>
              <p:spPr>
                <a:xfrm>
                  <a:off x="2389385" y="1878087"/>
                  <a:ext cx="1713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墨迹 27">
                  <a:extLst>
                    <a:ext uri="{FF2B5EF4-FFF2-40B4-BE49-F238E27FC236}">
                      <a16:creationId xmlns:a16="http://schemas.microsoft.com/office/drawing/2014/main" id="{8FA6D108-7D95-D9B5-2731-DA5681393E40}"/>
                    </a:ext>
                  </a:extLst>
                </p14:cNvPr>
                <p14:cNvContentPartPr/>
                <p14:nvPr/>
              </p14:nvContentPartPr>
              <p14:xfrm>
                <a:off x="2268785" y="1835607"/>
                <a:ext cx="284400" cy="51480"/>
              </p14:xfrm>
            </p:contentPart>
          </mc:Choice>
          <mc:Fallback xmlns="">
            <p:pic>
              <p:nvPicPr>
                <p:cNvPr id="28" name="墨迹 27">
                  <a:extLst>
                    <a:ext uri="{FF2B5EF4-FFF2-40B4-BE49-F238E27FC236}">
                      <a16:creationId xmlns:a16="http://schemas.microsoft.com/office/drawing/2014/main" id="{8FA6D108-7D95-D9B5-2731-DA5681393E40}"/>
                    </a:ext>
                  </a:extLst>
                </p:cNvPr>
                <p:cNvPicPr/>
                <p:nvPr/>
              </p:nvPicPr>
              <p:blipFill>
                <a:blip r:embed="rId37"/>
                <a:stretch>
                  <a:fillRect/>
                </a:stretch>
              </p:blipFill>
              <p:spPr>
                <a:xfrm>
                  <a:off x="2260145" y="1826967"/>
                  <a:ext cx="3020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墨迹 28">
                  <a:extLst>
                    <a:ext uri="{FF2B5EF4-FFF2-40B4-BE49-F238E27FC236}">
                      <a16:creationId xmlns:a16="http://schemas.microsoft.com/office/drawing/2014/main" id="{0D9F321E-E805-32ED-8C68-1AB1903B570F}"/>
                    </a:ext>
                  </a:extLst>
                </p14:cNvPr>
                <p14:cNvContentPartPr/>
                <p14:nvPr/>
              </p14:nvContentPartPr>
              <p14:xfrm>
                <a:off x="2616905" y="1792407"/>
                <a:ext cx="159480" cy="221760"/>
              </p14:xfrm>
            </p:contentPart>
          </mc:Choice>
          <mc:Fallback xmlns="">
            <p:pic>
              <p:nvPicPr>
                <p:cNvPr id="29" name="墨迹 28">
                  <a:extLst>
                    <a:ext uri="{FF2B5EF4-FFF2-40B4-BE49-F238E27FC236}">
                      <a16:creationId xmlns:a16="http://schemas.microsoft.com/office/drawing/2014/main" id="{0D9F321E-E805-32ED-8C68-1AB1903B570F}"/>
                    </a:ext>
                  </a:extLst>
                </p:cNvPr>
                <p:cNvPicPr/>
                <p:nvPr/>
              </p:nvPicPr>
              <p:blipFill>
                <a:blip r:embed="rId39"/>
                <a:stretch>
                  <a:fillRect/>
                </a:stretch>
              </p:blipFill>
              <p:spPr>
                <a:xfrm>
                  <a:off x="2608265" y="1783407"/>
                  <a:ext cx="1771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墨迹 29">
                  <a:extLst>
                    <a:ext uri="{FF2B5EF4-FFF2-40B4-BE49-F238E27FC236}">
                      <a16:creationId xmlns:a16="http://schemas.microsoft.com/office/drawing/2014/main" id="{1DF64048-D2AB-9E1E-E0C6-C5A2737174AA}"/>
                    </a:ext>
                  </a:extLst>
                </p14:cNvPr>
                <p14:cNvContentPartPr/>
                <p14:nvPr/>
              </p14:nvContentPartPr>
              <p14:xfrm>
                <a:off x="2908865" y="1845327"/>
                <a:ext cx="360" cy="360"/>
              </p14:xfrm>
            </p:contentPart>
          </mc:Choice>
          <mc:Fallback xmlns="">
            <p:pic>
              <p:nvPicPr>
                <p:cNvPr id="30" name="墨迹 29">
                  <a:extLst>
                    <a:ext uri="{FF2B5EF4-FFF2-40B4-BE49-F238E27FC236}">
                      <a16:creationId xmlns:a16="http://schemas.microsoft.com/office/drawing/2014/main" id="{1DF64048-D2AB-9E1E-E0C6-C5A2737174AA}"/>
                    </a:ext>
                  </a:extLst>
                </p:cNvPr>
                <p:cNvPicPr/>
                <p:nvPr/>
              </p:nvPicPr>
              <p:blipFill>
                <a:blip r:embed="rId11"/>
                <a:stretch>
                  <a:fillRect/>
                </a:stretch>
              </p:blipFill>
              <p:spPr>
                <a:xfrm>
                  <a:off x="2900225" y="18363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墨迹 30">
                  <a:extLst>
                    <a:ext uri="{FF2B5EF4-FFF2-40B4-BE49-F238E27FC236}">
                      <a16:creationId xmlns:a16="http://schemas.microsoft.com/office/drawing/2014/main" id="{E725FE1F-5D22-5B9E-C0C2-EBE972AD55C0}"/>
                    </a:ext>
                  </a:extLst>
                </p14:cNvPr>
                <p14:cNvContentPartPr/>
                <p14:nvPr/>
              </p14:nvContentPartPr>
              <p14:xfrm>
                <a:off x="2908865" y="1969527"/>
                <a:ext cx="360" cy="360"/>
              </p14:xfrm>
            </p:contentPart>
          </mc:Choice>
          <mc:Fallback xmlns="">
            <p:pic>
              <p:nvPicPr>
                <p:cNvPr id="31" name="墨迹 30">
                  <a:extLst>
                    <a:ext uri="{FF2B5EF4-FFF2-40B4-BE49-F238E27FC236}">
                      <a16:creationId xmlns:a16="http://schemas.microsoft.com/office/drawing/2014/main" id="{E725FE1F-5D22-5B9E-C0C2-EBE972AD55C0}"/>
                    </a:ext>
                  </a:extLst>
                </p:cNvPr>
                <p:cNvPicPr/>
                <p:nvPr/>
              </p:nvPicPr>
              <p:blipFill>
                <a:blip r:embed="rId11"/>
                <a:stretch>
                  <a:fillRect/>
                </a:stretch>
              </p:blipFill>
              <p:spPr>
                <a:xfrm>
                  <a:off x="2900225" y="1960887"/>
                  <a:ext cx="18000" cy="18000"/>
                </a:xfrm>
                <a:prstGeom prst="rect">
                  <a:avLst/>
                </a:prstGeom>
              </p:spPr>
            </p:pic>
          </mc:Fallback>
        </mc:AlternateContent>
      </p:grpSp>
      <p:sp>
        <p:nvSpPr>
          <p:cNvPr id="33" name="文本框 32">
            <a:extLst>
              <a:ext uri="{FF2B5EF4-FFF2-40B4-BE49-F238E27FC236}">
                <a16:creationId xmlns:a16="http://schemas.microsoft.com/office/drawing/2014/main" id="{F29B6F14-C345-6F83-FCFB-B5BDBC7FABAA}"/>
              </a:ext>
            </a:extLst>
          </p:cNvPr>
          <p:cNvSpPr txBox="1"/>
          <p:nvPr/>
        </p:nvSpPr>
        <p:spPr>
          <a:xfrm>
            <a:off x="3182890" y="3040973"/>
            <a:ext cx="7190770" cy="1323439"/>
          </a:xfrm>
          <a:prstGeom prst="rect">
            <a:avLst/>
          </a:prstGeom>
          <a:noFill/>
        </p:spPr>
        <p:txBody>
          <a:bodyPr wrap="square" rtlCol="0">
            <a:spAutoFit/>
          </a:bodyPr>
          <a:lstStyle/>
          <a:p>
            <a:r>
              <a:rPr lang="zh-CN" altLang="en-US" sz="2000" dirty="0"/>
              <a:t>解释为：</a:t>
            </a:r>
            <a:endParaRPr lang="en-US" altLang="zh-CN" sz="2000" dirty="0"/>
          </a:p>
          <a:p>
            <a:r>
              <a:rPr lang="en-US" altLang="zh-CN" sz="2000" dirty="0"/>
              <a:t>	</a:t>
            </a:r>
            <a:r>
              <a:rPr lang="zh-CN" altLang="en-US" sz="2000" dirty="0"/>
              <a:t>向量</a:t>
            </a:r>
            <a:r>
              <a:rPr lang="en-US" altLang="zh-CN" sz="2000" dirty="0"/>
              <a:t>V1</a:t>
            </a:r>
            <a:r>
              <a:rPr lang="zh-CN" altLang="en-US" sz="2000" dirty="0"/>
              <a:t>从</a:t>
            </a:r>
            <a:r>
              <a:rPr lang="en-US" altLang="zh-CN" sz="2000" dirty="0"/>
              <a:t>C1</a:t>
            </a:r>
            <a:r>
              <a:rPr lang="zh-CN" altLang="en-US" sz="2000" dirty="0"/>
              <a:t>，</a:t>
            </a:r>
            <a:r>
              <a:rPr lang="en-US" altLang="zh-CN" sz="2000" dirty="0"/>
              <a:t>C2</a:t>
            </a:r>
            <a:r>
              <a:rPr lang="zh-CN" altLang="en-US" sz="2000" dirty="0"/>
              <a:t>两层节点空间还原为世界空间</a:t>
            </a:r>
            <a:r>
              <a:rPr lang="en-US" altLang="zh-CN" sz="2000" dirty="0" err="1"/>
              <a:t>Vw</a:t>
            </a:r>
            <a:r>
              <a:rPr lang="zh-CN" altLang="en-US" sz="2000" dirty="0"/>
              <a:t>，</a:t>
            </a:r>
            <a:endParaRPr lang="en-US" altLang="zh-CN" sz="2000" dirty="0"/>
          </a:p>
          <a:p>
            <a:r>
              <a:rPr lang="en-US" altLang="zh-CN" sz="2000" dirty="0"/>
              <a:t>	</a:t>
            </a:r>
            <a:r>
              <a:rPr lang="zh-CN" altLang="en-US" sz="2000" dirty="0"/>
              <a:t>坐标系</a:t>
            </a:r>
            <a:r>
              <a:rPr lang="en-US" altLang="zh-CN" sz="2000" dirty="0"/>
              <a:t>C3</a:t>
            </a:r>
            <a:r>
              <a:rPr lang="zh-CN" altLang="en-US" sz="2000" dirty="0"/>
              <a:t>缩放</a:t>
            </a:r>
            <a:r>
              <a:rPr lang="en-US" altLang="zh-CN" sz="2000" dirty="0"/>
              <a:t>V2</a:t>
            </a:r>
            <a:r>
              <a:rPr lang="zh-CN" altLang="en-US" sz="2000" dirty="0"/>
              <a:t>后得到</a:t>
            </a:r>
            <a:r>
              <a:rPr lang="en-US" altLang="zh-CN" sz="2000" dirty="0"/>
              <a:t>C3’</a:t>
            </a:r>
            <a:r>
              <a:rPr lang="zh-CN" altLang="en-US" sz="2000" dirty="0"/>
              <a:t>，</a:t>
            </a:r>
            <a:endParaRPr lang="en-US" altLang="zh-CN" sz="2000" dirty="0"/>
          </a:p>
          <a:p>
            <a:r>
              <a:rPr lang="en-US" altLang="zh-CN" sz="2000" dirty="0"/>
              <a:t>	</a:t>
            </a:r>
            <a:r>
              <a:rPr lang="zh-CN" altLang="en-US" sz="2000" dirty="0"/>
              <a:t>最后把</a:t>
            </a:r>
            <a:r>
              <a:rPr lang="en-US" altLang="zh-CN" sz="2000" dirty="0" err="1"/>
              <a:t>Vw</a:t>
            </a:r>
            <a:r>
              <a:rPr lang="zh-CN" altLang="en-US" sz="2000" dirty="0"/>
              <a:t>移动</a:t>
            </a:r>
            <a:r>
              <a:rPr lang="en-US" altLang="zh-CN" sz="2000" dirty="0"/>
              <a:t>C3’.o</a:t>
            </a:r>
            <a:r>
              <a:rPr lang="zh-CN" altLang="en-US" sz="2000" dirty="0"/>
              <a:t>的距离。</a:t>
            </a:r>
          </a:p>
        </p:txBody>
      </p:sp>
    </p:spTree>
    <p:extLst>
      <p:ext uri="{BB962C8B-B14F-4D97-AF65-F5344CB8AC3E}">
        <p14:creationId xmlns:p14="http://schemas.microsoft.com/office/powerpoint/2010/main" val="1562858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9A9E2E-BC25-6370-BFCC-C6480B508B5D}"/>
              </a:ext>
            </a:extLst>
          </p:cNvPr>
          <p:cNvSpPr>
            <a:spLocks noGrp="1"/>
          </p:cNvSpPr>
          <p:nvPr>
            <p:ph type="title"/>
          </p:nvPr>
        </p:nvSpPr>
        <p:spPr/>
        <p:txBody>
          <a:bodyPr/>
          <a:lstStyle/>
          <a:p>
            <a:r>
              <a:rPr lang="zh-CN" altLang="en-US" dirty="0"/>
              <a:t>实例：连杆的正向运动学</a:t>
            </a:r>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2E2CA50E-C463-DC69-715C-661A54540328}"/>
                  </a:ext>
                </a:extLst>
              </p14:cNvPr>
              <p14:cNvContentPartPr/>
              <p14:nvPr/>
            </p14:nvContentPartPr>
            <p14:xfrm>
              <a:off x="9360065" y="4426887"/>
              <a:ext cx="1193400" cy="1151280"/>
            </p14:xfrm>
          </p:contentPart>
        </mc:Choice>
        <mc:Fallback xmlns="">
          <p:pic>
            <p:nvPicPr>
              <p:cNvPr id="4" name="墨迹 3">
                <a:extLst>
                  <a:ext uri="{FF2B5EF4-FFF2-40B4-BE49-F238E27FC236}">
                    <a16:creationId xmlns:a16="http://schemas.microsoft.com/office/drawing/2014/main" id="{2E2CA50E-C463-DC69-715C-661A54540328}"/>
                  </a:ext>
                </a:extLst>
              </p:cNvPr>
              <p:cNvPicPr/>
              <p:nvPr/>
            </p:nvPicPr>
            <p:blipFill>
              <a:blip r:embed="rId3"/>
              <a:stretch>
                <a:fillRect/>
              </a:stretch>
            </p:blipFill>
            <p:spPr>
              <a:xfrm>
                <a:off x="9351065" y="4417887"/>
                <a:ext cx="1211040" cy="1168920"/>
              </a:xfrm>
              <a:prstGeom prst="rect">
                <a:avLst/>
              </a:prstGeom>
            </p:spPr>
          </p:pic>
        </mc:Fallback>
      </mc:AlternateContent>
      <p:grpSp>
        <p:nvGrpSpPr>
          <p:cNvPr id="14" name="组合 13">
            <a:extLst>
              <a:ext uri="{FF2B5EF4-FFF2-40B4-BE49-F238E27FC236}">
                <a16:creationId xmlns:a16="http://schemas.microsoft.com/office/drawing/2014/main" id="{DCAB98D6-61BD-85AB-3E20-70EBADF83470}"/>
              </a:ext>
            </a:extLst>
          </p:cNvPr>
          <p:cNvGrpSpPr/>
          <p:nvPr/>
        </p:nvGrpSpPr>
        <p:grpSpPr>
          <a:xfrm>
            <a:off x="8470505" y="1470927"/>
            <a:ext cx="276480" cy="290520"/>
            <a:chOff x="8470505" y="1470927"/>
            <a:chExt cx="276480" cy="290520"/>
          </a:xfrm>
        </p:grpSpPr>
        <mc:AlternateContent xmlns:mc="http://schemas.openxmlformats.org/markup-compatibility/2006" xmlns:p14="http://schemas.microsoft.com/office/powerpoint/2010/main">
          <mc:Choice Requires="p14">
            <p:contentPart p14:bwMode="auto" r:id="rId4">
              <p14:nvContentPartPr>
                <p14:cNvPr id="12" name="墨迹 11">
                  <a:extLst>
                    <a:ext uri="{FF2B5EF4-FFF2-40B4-BE49-F238E27FC236}">
                      <a16:creationId xmlns:a16="http://schemas.microsoft.com/office/drawing/2014/main" id="{BFAA0980-9616-2B35-E682-F556F0F496F5}"/>
                    </a:ext>
                  </a:extLst>
                </p14:cNvPr>
                <p14:cNvContentPartPr/>
                <p14:nvPr/>
              </p14:nvContentPartPr>
              <p14:xfrm>
                <a:off x="8470505" y="1600887"/>
                <a:ext cx="276480" cy="53280"/>
              </p14:xfrm>
            </p:contentPart>
          </mc:Choice>
          <mc:Fallback xmlns="">
            <p:pic>
              <p:nvPicPr>
                <p:cNvPr id="12" name="墨迹 11">
                  <a:extLst>
                    <a:ext uri="{FF2B5EF4-FFF2-40B4-BE49-F238E27FC236}">
                      <a16:creationId xmlns:a16="http://schemas.microsoft.com/office/drawing/2014/main" id="{BFAA0980-9616-2B35-E682-F556F0F496F5}"/>
                    </a:ext>
                  </a:extLst>
                </p:cNvPr>
                <p:cNvPicPr/>
                <p:nvPr/>
              </p:nvPicPr>
              <p:blipFill>
                <a:blip r:embed="rId5"/>
                <a:stretch>
                  <a:fillRect/>
                </a:stretch>
              </p:blipFill>
              <p:spPr>
                <a:xfrm>
                  <a:off x="8461505" y="1592247"/>
                  <a:ext cx="2941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墨迹 12">
                  <a:extLst>
                    <a:ext uri="{FF2B5EF4-FFF2-40B4-BE49-F238E27FC236}">
                      <a16:creationId xmlns:a16="http://schemas.microsoft.com/office/drawing/2014/main" id="{FAC5F1A3-1465-BDC0-903A-2DA2E4D9157B}"/>
                    </a:ext>
                  </a:extLst>
                </p14:cNvPr>
                <p14:cNvContentPartPr/>
                <p14:nvPr/>
              </p14:nvContentPartPr>
              <p14:xfrm>
                <a:off x="8628185" y="1470927"/>
                <a:ext cx="360" cy="290520"/>
              </p14:xfrm>
            </p:contentPart>
          </mc:Choice>
          <mc:Fallback xmlns="">
            <p:pic>
              <p:nvPicPr>
                <p:cNvPr id="13" name="墨迹 12">
                  <a:extLst>
                    <a:ext uri="{FF2B5EF4-FFF2-40B4-BE49-F238E27FC236}">
                      <a16:creationId xmlns:a16="http://schemas.microsoft.com/office/drawing/2014/main" id="{FAC5F1A3-1465-BDC0-903A-2DA2E4D9157B}"/>
                    </a:ext>
                  </a:extLst>
                </p:cNvPr>
                <p:cNvPicPr/>
                <p:nvPr/>
              </p:nvPicPr>
              <p:blipFill>
                <a:blip r:embed="rId7"/>
                <a:stretch>
                  <a:fillRect/>
                </a:stretch>
              </p:blipFill>
              <p:spPr>
                <a:xfrm>
                  <a:off x="8619545" y="1461927"/>
                  <a:ext cx="18000" cy="30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15" name="墨迹 14">
                <a:extLst>
                  <a:ext uri="{FF2B5EF4-FFF2-40B4-BE49-F238E27FC236}">
                    <a16:creationId xmlns:a16="http://schemas.microsoft.com/office/drawing/2014/main" id="{303292DF-0124-D2D8-DB36-AEFDCD400EF8}"/>
                  </a:ext>
                </a:extLst>
              </p14:cNvPr>
              <p14:cNvContentPartPr/>
              <p14:nvPr/>
            </p14:nvContentPartPr>
            <p14:xfrm>
              <a:off x="9293465" y="5553327"/>
              <a:ext cx="91440" cy="93240"/>
            </p14:xfrm>
          </p:contentPart>
        </mc:Choice>
        <mc:Fallback xmlns="">
          <p:pic>
            <p:nvPicPr>
              <p:cNvPr id="15" name="墨迹 14">
                <a:extLst>
                  <a:ext uri="{FF2B5EF4-FFF2-40B4-BE49-F238E27FC236}">
                    <a16:creationId xmlns:a16="http://schemas.microsoft.com/office/drawing/2014/main" id="{303292DF-0124-D2D8-DB36-AEFDCD400EF8}"/>
                  </a:ext>
                </a:extLst>
              </p:cNvPr>
              <p:cNvPicPr/>
              <p:nvPr/>
            </p:nvPicPr>
            <p:blipFill>
              <a:blip r:embed="rId9"/>
              <a:stretch>
                <a:fillRect/>
              </a:stretch>
            </p:blipFill>
            <p:spPr>
              <a:xfrm>
                <a:off x="9284465" y="5544687"/>
                <a:ext cx="1090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墨迹 16">
                <a:extLst>
                  <a:ext uri="{FF2B5EF4-FFF2-40B4-BE49-F238E27FC236}">
                    <a16:creationId xmlns:a16="http://schemas.microsoft.com/office/drawing/2014/main" id="{E5A78A35-FCE2-6946-BD14-B4BE1760D778}"/>
                  </a:ext>
                </a:extLst>
              </p14:cNvPr>
              <p14:cNvContentPartPr/>
              <p14:nvPr/>
            </p14:nvContentPartPr>
            <p14:xfrm>
              <a:off x="8998985" y="5186487"/>
              <a:ext cx="294480" cy="183960"/>
            </p14:xfrm>
          </p:contentPart>
        </mc:Choice>
        <mc:Fallback xmlns="">
          <p:pic>
            <p:nvPicPr>
              <p:cNvPr id="17" name="墨迹 16">
                <a:extLst>
                  <a:ext uri="{FF2B5EF4-FFF2-40B4-BE49-F238E27FC236}">
                    <a16:creationId xmlns:a16="http://schemas.microsoft.com/office/drawing/2014/main" id="{E5A78A35-FCE2-6946-BD14-B4BE1760D778}"/>
                  </a:ext>
                </a:extLst>
              </p:cNvPr>
              <p:cNvPicPr/>
              <p:nvPr/>
            </p:nvPicPr>
            <p:blipFill>
              <a:blip r:embed="rId11"/>
              <a:stretch>
                <a:fillRect/>
              </a:stretch>
            </p:blipFill>
            <p:spPr>
              <a:xfrm>
                <a:off x="8990345" y="5177847"/>
                <a:ext cx="3121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墨迹 17">
                <a:extLst>
                  <a:ext uri="{FF2B5EF4-FFF2-40B4-BE49-F238E27FC236}">
                    <a16:creationId xmlns:a16="http://schemas.microsoft.com/office/drawing/2014/main" id="{2B80E4FF-FC30-9079-7D2E-667373790BFE}"/>
                  </a:ext>
                </a:extLst>
              </p14:cNvPr>
              <p14:cNvContentPartPr/>
              <p14:nvPr/>
            </p14:nvContentPartPr>
            <p14:xfrm>
              <a:off x="9268625" y="5319687"/>
              <a:ext cx="1800" cy="74160"/>
            </p14:xfrm>
          </p:contentPart>
        </mc:Choice>
        <mc:Fallback xmlns="">
          <p:pic>
            <p:nvPicPr>
              <p:cNvPr id="18" name="墨迹 17">
                <a:extLst>
                  <a:ext uri="{FF2B5EF4-FFF2-40B4-BE49-F238E27FC236}">
                    <a16:creationId xmlns:a16="http://schemas.microsoft.com/office/drawing/2014/main" id="{2B80E4FF-FC30-9079-7D2E-667373790BFE}"/>
                  </a:ext>
                </a:extLst>
              </p:cNvPr>
              <p:cNvPicPr/>
              <p:nvPr/>
            </p:nvPicPr>
            <p:blipFill>
              <a:blip r:embed="rId13"/>
              <a:stretch>
                <a:fillRect/>
              </a:stretch>
            </p:blipFill>
            <p:spPr>
              <a:xfrm>
                <a:off x="9259625" y="5310687"/>
                <a:ext cx="19440" cy="91800"/>
              </a:xfrm>
              <a:prstGeom prst="rect">
                <a:avLst/>
              </a:prstGeom>
            </p:spPr>
          </p:pic>
        </mc:Fallback>
      </mc:AlternateContent>
      <p:grpSp>
        <p:nvGrpSpPr>
          <p:cNvPr id="29" name="组合 28">
            <a:extLst>
              <a:ext uri="{FF2B5EF4-FFF2-40B4-BE49-F238E27FC236}">
                <a16:creationId xmlns:a16="http://schemas.microsoft.com/office/drawing/2014/main" id="{8A1E92C3-A9B2-D0F9-7F89-AD0BA09076A0}"/>
              </a:ext>
            </a:extLst>
          </p:cNvPr>
          <p:cNvGrpSpPr/>
          <p:nvPr/>
        </p:nvGrpSpPr>
        <p:grpSpPr>
          <a:xfrm>
            <a:off x="8962265" y="1886367"/>
            <a:ext cx="1778040" cy="2453040"/>
            <a:chOff x="8962265" y="1886367"/>
            <a:chExt cx="1778040" cy="2453040"/>
          </a:xfrm>
        </p:grpSpPr>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F9965E27-22EE-3D15-FA53-8FE36D0D91BD}"/>
                    </a:ext>
                  </a:extLst>
                </p14:cNvPr>
                <p14:cNvContentPartPr/>
                <p14:nvPr/>
              </p14:nvContentPartPr>
              <p14:xfrm>
                <a:off x="10573625" y="2925687"/>
                <a:ext cx="166680" cy="1413720"/>
              </p14:xfrm>
            </p:contentPart>
          </mc:Choice>
          <mc:Fallback xmlns="">
            <p:pic>
              <p:nvPicPr>
                <p:cNvPr id="7" name="墨迹 6">
                  <a:extLst>
                    <a:ext uri="{FF2B5EF4-FFF2-40B4-BE49-F238E27FC236}">
                      <a16:creationId xmlns:a16="http://schemas.microsoft.com/office/drawing/2014/main" id="{F9965E27-22EE-3D15-FA53-8FE36D0D91BD}"/>
                    </a:ext>
                  </a:extLst>
                </p:cNvPr>
                <p:cNvPicPr/>
                <p:nvPr/>
              </p:nvPicPr>
              <p:blipFill>
                <a:blip r:embed="rId15"/>
                <a:stretch>
                  <a:fillRect/>
                </a:stretch>
              </p:blipFill>
              <p:spPr>
                <a:xfrm>
                  <a:off x="10564625" y="2916687"/>
                  <a:ext cx="184320" cy="143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CA418671-D50E-40F8-1135-AAC2687BBB52}"/>
                    </a:ext>
                  </a:extLst>
                </p14:cNvPr>
                <p14:cNvContentPartPr/>
                <p14:nvPr/>
              </p14:nvContentPartPr>
              <p14:xfrm>
                <a:off x="8962265" y="1886367"/>
                <a:ext cx="1752840" cy="906840"/>
              </p14:xfrm>
            </p:contentPart>
          </mc:Choice>
          <mc:Fallback xmlns="">
            <p:pic>
              <p:nvPicPr>
                <p:cNvPr id="8" name="墨迹 7">
                  <a:extLst>
                    <a:ext uri="{FF2B5EF4-FFF2-40B4-BE49-F238E27FC236}">
                      <a16:creationId xmlns:a16="http://schemas.microsoft.com/office/drawing/2014/main" id="{CA418671-D50E-40F8-1135-AAC2687BBB52}"/>
                    </a:ext>
                  </a:extLst>
                </p:cNvPr>
                <p:cNvPicPr/>
                <p:nvPr/>
              </p:nvPicPr>
              <p:blipFill>
                <a:blip r:embed="rId17"/>
                <a:stretch>
                  <a:fillRect/>
                </a:stretch>
              </p:blipFill>
              <p:spPr>
                <a:xfrm>
                  <a:off x="8953265" y="1877727"/>
                  <a:ext cx="1770480" cy="924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墨迹 23">
                  <a:extLst>
                    <a:ext uri="{FF2B5EF4-FFF2-40B4-BE49-F238E27FC236}">
                      <a16:creationId xmlns:a16="http://schemas.microsoft.com/office/drawing/2014/main" id="{E48BF103-B62A-A5E3-54E5-0AF55A303A35}"/>
                    </a:ext>
                  </a:extLst>
                </p14:cNvPr>
                <p14:cNvContentPartPr/>
                <p14:nvPr/>
              </p14:nvContentPartPr>
              <p14:xfrm>
                <a:off x="10280225" y="3765207"/>
                <a:ext cx="159120" cy="301320"/>
              </p14:xfrm>
            </p:contentPart>
          </mc:Choice>
          <mc:Fallback xmlns="">
            <p:pic>
              <p:nvPicPr>
                <p:cNvPr id="24" name="墨迹 23">
                  <a:extLst>
                    <a:ext uri="{FF2B5EF4-FFF2-40B4-BE49-F238E27FC236}">
                      <a16:creationId xmlns:a16="http://schemas.microsoft.com/office/drawing/2014/main" id="{E48BF103-B62A-A5E3-54E5-0AF55A303A35}"/>
                    </a:ext>
                  </a:extLst>
                </p:cNvPr>
                <p:cNvPicPr/>
                <p:nvPr/>
              </p:nvPicPr>
              <p:blipFill>
                <a:blip r:embed="rId19"/>
                <a:stretch>
                  <a:fillRect/>
                </a:stretch>
              </p:blipFill>
              <p:spPr>
                <a:xfrm>
                  <a:off x="10271225" y="3756567"/>
                  <a:ext cx="1767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墨迹 24">
                  <a:extLst>
                    <a:ext uri="{FF2B5EF4-FFF2-40B4-BE49-F238E27FC236}">
                      <a16:creationId xmlns:a16="http://schemas.microsoft.com/office/drawing/2014/main" id="{7E377C25-F317-FD52-A664-0057BFC36DED}"/>
                    </a:ext>
                  </a:extLst>
                </p14:cNvPr>
                <p14:cNvContentPartPr/>
                <p14:nvPr/>
              </p14:nvContentPartPr>
              <p14:xfrm>
                <a:off x="10432145" y="3975087"/>
                <a:ext cx="102240" cy="116640"/>
              </p14:xfrm>
            </p:contentPart>
          </mc:Choice>
          <mc:Fallback xmlns="">
            <p:pic>
              <p:nvPicPr>
                <p:cNvPr id="25" name="墨迹 24">
                  <a:extLst>
                    <a:ext uri="{FF2B5EF4-FFF2-40B4-BE49-F238E27FC236}">
                      <a16:creationId xmlns:a16="http://schemas.microsoft.com/office/drawing/2014/main" id="{7E377C25-F317-FD52-A664-0057BFC36DED}"/>
                    </a:ext>
                  </a:extLst>
                </p:cNvPr>
                <p:cNvPicPr/>
                <p:nvPr/>
              </p:nvPicPr>
              <p:blipFill>
                <a:blip r:embed="rId21"/>
                <a:stretch>
                  <a:fillRect/>
                </a:stretch>
              </p:blipFill>
              <p:spPr>
                <a:xfrm>
                  <a:off x="10423145" y="3966447"/>
                  <a:ext cx="1198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7" name="墨迹 26">
                  <a:extLst>
                    <a:ext uri="{FF2B5EF4-FFF2-40B4-BE49-F238E27FC236}">
                      <a16:creationId xmlns:a16="http://schemas.microsoft.com/office/drawing/2014/main" id="{9F828799-27DC-112C-3430-DEBCDE415689}"/>
                    </a:ext>
                  </a:extLst>
                </p14:cNvPr>
                <p14:cNvContentPartPr/>
                <p14:nvPr/>
              </p14:nvContentPartPr>
              <p14:xfrm>
                <a:off x="10230545" y="2709327"/>
                <a:ext cx="195480" cy="216720"/>
              </p14:xfrm>
            </p:contentPart>
          </mc:Choice>
          <mc:Fallback xmlns="">
            <p:pic>
              <p:nvPicPr>
                <p:cNvPr id="27" name="墨迹 26">
                  <a:extLst>
                    <a:ext uri="{FF2B5EF4-FFF2-40B4-BE49-F238E27FC236}">
                      <a16:creationId xmlns:a16="http://schemas.microsoft.com/office/drawing/2014/main" id="{9F828799-27DC-112C-3430-DEBCDE415689}"/>
                    </a:ext>
                  </a:extLst>
                </p:cNvPr>
                <p:cNvPicPr/>
                <p:nvPr/>
              </p:nvPicPr>
              <p:blipFill>
                <a:blip r:embed="rId23"/>
                <a:stretch>
                  <a:fillRect/>
                </a:stretch>
              </p:blipFill>
              <p:spPr>
                <a:xfrm>
                  <a:off x="10221905" y="2700327"/>
                  <a:ext cx="2131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墨迹 27">
                  <a:extLst>
                    <a:ext uri="{FF2B5EF4-FFF2-40B4-BE49-F238E27FC236}">
                      <a16:creationId xmlns:a16="http://schemas.microsoft.com/office/drawing/2014/main" id="{83F97859-D147-2E4B-BFA8-3DE21DE385C9}"/>
                    </a:ext>
                  </a:extLst>
                </p14:cNvPr>
                <p14:cNvContentPartPr/>
                <p14:nvPr/>
              </p14:nvContentPartPr>
              <p14:xfrm>
                <a:off x="10491545" y="2808327"/>
                <a:ext cx="92880" cy="101880"/>
              </p14:xfrm>
            </p:contentPart>
          </mc:Choice>
          <mc:Fallback xmlns="">
            <p:pic>
              <p:nvPicPr>
                <p:cNvPr id="28" name="墨迹 27">
                  <a:extLst>
                    <a:ext uri="{FF2B5EF4-FFF2-40B4-BE49-F238E27FC236}">
                      <a16:creationId xmlns:a16="http://schemas.microsoft.com/office/drawing/2014/main" id="{83F97859-D147-2E4B-BFA8-3DE21DE385C9}"/>
                    </a:ext>
                  </a:extLst>
                </p:cNvPr>
                <p:cNvPicPr/>
                <p:nvPr/>
              </p:nvPicPr>
              <p:blipFill>
                <a:blip r:embed="rId25"/>
                <a:stretch>
                  <a:fillRect/>
                </a:stretch>
              </p:blipFill>
              <p:spPr>
                <a:xfrm>
                  <a:off x="10482545" y="2799327"/>
                  <a:ext cx="110520" cy="119520"/>
                </a:xfrm>
                <a:prstGeom prst="rect">
                  <a:avLst/>
                </a:prstGeom>
              </p:spPr>
            </p:pic>
          </mc:Fallback>
        </mc:AlternateContent>
      </p:grpSp>
      <p:grpSp>
        <p:nvGrpSpPr>
          <p:cNvPr id="32" name="组合 31">
            <a:extLst>
              <a:ext uri="{FF2B5EF4-FFF2-40B4-BE49-F238E27FC236}">
                <a16:creationId xmlns:a16="http://schemas.microsoft.com/office/drawing/2014/main" id="{DB8E38C0-A8E0-FAD0-5C7B-A562A70F5FF0}"/>
              </a:ext>
            </a:extLst>
          </p:cNvPr>
          <p:cNvGrpSpPr/>
          <p:nvPr/>
        </p:nvGrpSpPr>
        <p:grpSpPr>
          <a:xfrm>
            <a:off x="8478785" y="1029927"/>
            <a:ext cx="100800" cy="276840"/>
            <a:chOff x="8478785" y="1029927"/>
            <a:chExt cx="100800" cy="276840"/>
          </a:xfrm>
        </p:grpSpPr>
        <mc:AlternateContent xmlns:mc="http://schemas.openxmlformats.org/markup-compatibility/2006" xmlns:p14="http://schemas.microsoft.com/office/powerpoint/2010/main">
          <mc:Choice Requires="p14">
            <p:contentPart p14:bwMode="auto" r:id="rId26">
              <p14:nvContentPartPr>
                <p14:cNvPr id="30" name="墨迹 29">
                  <a:extLst>
                    <a:ext uri="{FF2B5EF4-FFF2-40B4-BE49-F238E27FC236}">
                      <a16:creationId xmlns:a16="http://schemas.microsoft.com/office/drawing/2014/main" id="{9F0006A6-61FE-DBAB-E90F-1CA45D471482}"/>
                    </a:ext>
                  </a:extLst>
                </p14:cNvPr>
                <p14:cNvContentPartPr/>
                <p14:nvPr/>
              </p14:nvContentPartPr>
              <p14:xfrm>
                <a:off x="8478785" y="1047207"/>
                <a:ext cx="10080" cy="259560"/>
              </p14:xfrm>
            </p:contentPart>
          </mc:Choice>
          <mc:Fallback xmlns="">
            <p:pic>
              <p:nvPicPr>
                <p:cNvPr id="30" name="墨迹 29">
                  <a:extLst>
                    <a:ext uri="{FF2B5EF4-FFF2-40B4-BE49-F238E27FC236}">
                      <a16:creationId xmlns:a16="http://schemas.microsoft.com/office/drawing/2014/main" id="{9F0006A6-61FE-DBAB-E90F-1CA45D471482}"/>
                    </a:ext>
                  </a:extLst>
                </p:cNvPr>
                <p:cNvPicPr/>
                <p:nvPr/>
              </p:nvPicPr>
              <p:blipFill>
                <a:blip r:embed="rId27"/>
                <a:stretch>
                  <a:fillRect/>
                </a:stretch>
              </p:blipFill>
              <p:spPr>
                <a:xfrm>
                  <a:off x="8469785" y="1038207"/>
                  <a:ext cx="277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墨迹 30">
                  <a:extLst>
                    <a:ext uri="{FF2B5EF4-FFF2-40B4-BE49-F238E27FC236}">
                      <a16:creationId xmlns:a16="http://schemas.microsoft.com/office/drawing/2014/main" id="{49F21E78-8652-DF59-09D5-382D1F7B2A55}"/>
                    </a:ext>
                  </a:extLst>
                </p14:cNvPr>
                <p14:cNvContentPartPr/>
                <p14:nvPr/>
              </p14:nvContentPartPr>
              <p14:xfrm>
                <a:off x="8498225" y="1029927"/>
                <a:ext cx="81360" cy="139680"/>
              </p14:xfrm>
            </p:contentPart>
          </mc:Choice>
          <mc:Fallback xmlns="">
            <p:pic>
              <p:nvPicPr>
                <p:cNvPr id="31" name="墨迹 30">
                  <a:extLst>
                    <a:ext uri="{FF2B5EF4-FFF2-40B4-BE49-F238E27FC236}">
                      <a16:creationId xmlns:a16="http://schemas.microsoft.com/office/drawing/2014/main" id="{49F21E78-8652-DF59-09D5-382D1F7B2A55}"/>
                    </a:ext>
                  </a:extLst>
                </p:cNvPr>
                <p:cNvPicPr/>
                <p:nvPr/>
              </p:nvPicPr>
              <p:blipFill>
                <a:blip r:embed="rId29"/>
                <a:stretch>
                  <a:fillRect/>
                </a:stretch>
              </p:blipFill>
              <p:spPr>
                <a:xfrm>
                  <a:off x="8489225" y="1021287"/>
                  <a:ext cx="99000" cy="157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33" name="墨迹 32">
                <a:extLst>
                  <a:ext uri="{FF2B5EF4-FFF2-40B4-BE49-F238E27FC236}">
                    <a16:creationId xmlns:a16="http://schemas.microsoft.com/office/drawing/2014/main" id="{1276082D-E8C4-2FEF-7566-CB1094E5B10D}"/>
                  </a:ext>
                </a:extLst>
              </p14:cNvPr>
              <p14:cNvContentPartPr/>
              <p14:nvPr/>
            </p14:nvContentPartPr>
            <p14:xfrm>
              <a:off x="10681625" y="2695647"/>
              <a:ext cx="78480" cy="98640"/>
            </p14:xfrm>
          </p:contentPart>
        </mc:Choice>
        <mc:Fallback xmlns="">
          <p:pic>
            <p:nvPicPr>
              <p:cNvPr id="33" name="墨迹 32">
                <a:extLst>
                  <a:ext uri="{FF2B5EF4-FFF2-40B4-BE49-F238E27FC236}">
                    <a16:creationId xmlns:a16="http://schemas.microsoft.com/office/drawing/2014/main" id="{1276082D-E8C4-2FEF-7566-CB1094E5B10D}"/>
                  </a:ext>
                </a:extLst>
              </p:cNvPr>
              <p:cNvPicPr/>
              <p:nvPr/>
            </p:nvPicPr>
            <p:blipFill>
              <a:blip r:embed="rId31"/>
              <a:stretch>
                <a:fillRect/>
              </a:stretch>
            </p:blipFill>
            <p:spPr>
              <a:xfrm>
                <a:off x="10672625" y="2687007"/>
                <a:ext cx="961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墨迹 33">
                <a:extLst>
                  <a:ext uri="{FF2B5EF4-FFF2-40B4-BE49-F238E27FC236}">
                    <a16:creationId xmlns:a16="http://schemas.microsoft.com/office/drawing/2014/main" id="{56997DB2-C7BF-1CD6-296A-F4C79FFA302D}"/>
                  </a:ext>
                </a:extLst>
              </p14:cNvPr>
              <p14:cNvContentPartPr/>
              <p14:nvPr/>
            </p14:nvContentPartPr>
            <p14:xfrm>
              <a:off x="10514225" y="4228167"/>
              <a:ext cx="86040" cy="71280"/>
            </p14:xfrm>
          </p:contentPart>
        </mc:Choice>
        <mc:Fallback xmlns="">
          <p:pic>
            <p:nvPicPr>
              <p:cNvPr id="34" name="墨迹 33">
                <a:extLst>
                  <a:ext uri="{FF2B5EF4-FFF2-40B4-BE49-F238E27FC236}">
                    <a16:creationId xmlns:a16="http://schemas.microsoft.com/office/drawing/2014/main" id="{56997DB2-C7BF-1CD6-296A-F4C79FFA302D}"/>
                  </a:ext>
                </a:extLst>
              </p:cNvPr>
              <p:cNvPicPr/>
              <p:nvPr/>
            </p:nvPicPr>
            <p:blipFill>
              <a:blip r:embed="rId33"/>
              <a:stretch>
                <a:fillRect/>
              </a:stretch>
            </p:blipFill>
            <p:spPr>
              <a:xfrm>
                <a:off x="10505585" y="4219167"/>
                <a:ext cx="103680" cy="88920"/>
              </a:xfrm>
              <a:prstGeom prst="rect">
                <a:avLst/>
              </a:prstGeom>
            </p:spPr>
          </p:pic>
        </mc:Fallback>
      </mc:AlternateContent>
      <p:sp>
        <p:nvSpPr>
          <p:cNvPr id="35" name="文本框 34">
            <a:extLst>
              <a:ext uri="{FF2B5EF4-FFF2-40B4-BE49-F238E27FC236}">
                <a16:creationId xmlns:a16="http://schemas.microsoft.com/office/drawing/2014/main" id="{1B458A24-01B2-0553-1C23-FBFFD359A0E1}"/>
              </a:ext>
            </a:extLst>
          </p:cNvPr>
          <p:cNvSpPr txBox="1"/>
          <p:nvPr/>
        </p:nvSpPr>
        <p:spPr>
          <a:xfrm>
            <a:off x="2186247" y="2011680"/>
            <a:ext cx="2473754" cy="369332"/>
          </a:xfrm>
          <a:prstGeom prst="rect">
            <a:avLst/>
          </a:prstGeom>
          <a:noFill/>
        </p:spPr>
        <p:txBody>
          <a:bodyPr wrap="none" rtlCol="0">
            <a:spAutoFit/>
          </a:bodyPr>
          <a:lstStyle/>
          <a:p>
            <a:r>
              <a:rPr lang="zh-CN" altLang="en-US" dirty="0"/>
              <a:t>父</a:t>
            </a:r>
            <a:r>
              <a:rPr lang="en-US" altLang="zh-CN" dirty="0"/>
              <a:t>-&gt;</a:t>
            </a:r>
            <a:r>
              <a:rPr lang="zh-CN" altLang="en-US" dirty="0"/>
              <a:t>子：</a:t>
            </a:r>
            <a:r>
              <a:rPr lang="en-US" altLang="zh-CN" dirty="0"/>
              <a:t>C1-&gt;C2-&gt;C3</a:t>
            </a:r>
            <a:endParaRPr lang="zh-CN" altLang="en-US" dirty="0"/>
          </a:p>
        </p:txBody>
      </p:sp>
      <p:grpSp>
        <p:nvGrpSpPr>
          <p:cNvPr id="41" name="组合 40">
            <a:extLst>
              <a:ext uri="{FF2B5EF4-FFF2-40B4-BE49-F238E27FC236}">
                <a16:creationId xmlns:a16="http://schemas.microsoft.com/office/drawing/2014/main" id="{DBF6E310-5E8F-AF12-9145-86D5DAF55632}"/>
              </a:ext>
            </a:extLst>
          </p:cNvPr>
          <p:cNvGrpSpPr/>
          <p:nvPr/>
        </p:nvGrpSpPr>
        <p:grpSpPr>
          <a:xfrm>
            <a:off x="9743825" y="1851807"/>
            <a:ext cx="614160" cy="534240"/>
            <a:chOff x="9743825" y="1851807"/>
            <a:chExt cx="614160" cy="534240"/>
          </a:xfrm>
        </p:grpSpPr>
        <mc:AlternateContent xmlns:mc="http://schemas.openxmlformats.org/markup-compatibility/2006" xmlns:p14="http://schemas.microsoft.com/office/powerpoint/2010/main">
          <mc:Choice Requires="p14">
            <p:contentPart p14:bwMode="auto" r:id="rId34">
              <p14:nvContentPartPr>
                <p14:cNvPr id="37" name="墨迹 36">
                  <a:extLst>
                    <a:ext uri="{FF2B5EF4-FFF2-40B4-BE49-F238E27FC236}">
                      <a16:creationId xmlns:a16="http://schemas.microsoft.com/office/drawing/2014/main" id="{11302488-0C52-77A1-805B-4CE3FE5A0D01}"/>
                    </a:ext>
                  </a:extLst>
                </p14:cNvPr>
                <p14:cNvContentPartPr/>
                <p14:nvPr/>
              </p14:nvContentPartPr>
              <p14:xfrm>
                <a:off x="9792065" y="2127567"/>
                <a:ext cx="565920" cy="258480"/>
              </p14:xfrm>
            </p:contentPart>
          </mc:Choice>
          <mc:Fallback xmlns="">
            <p:pic>
              <p:nvPicPr>
                <p:cNvPr id="37" name="墨迹 36">
                  <a:extLst>
                    <a:ext uri="{FF2B5EF4-FFF2-40B4-BE49-F238E27FC236}">
                      <a16:creationId xmlns:a16="http://schemas.microsoft.com/office/drawing/2014/main" id="{11302488-0C52-77A1-805B-4CE3FE5A0D01}"/>
                    </a:ext>
                  </a:extLst>
                </p:cNvPr>
                <p:cNvPicPr/>
                <p:nvPr/>
              </p:nvPicPr>
              <p:blipFill>
                <a:blip r:embed="rId35"/>
                <a:stretch>
                  <a:fillRect/>
                </a:stretch>
              </p:blipFill>
              <p:spPr>
                <a:xfrm>
                  <a:off x="9783065" y="2118567"/>
                  <a:ext cx="58356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墨迹 37">
                  <a:extLst>
                    <a:ext uri="{FF2B5EF4-FFF2-40B4-BE49-F238E27FC236}">
                      <a16:creationId xmlns:a16="http://schemas.microsoft.com/office/drawing/2014/main" id="{2C8C8C13-324C-9266-8371-A0752C32FFCA}"/>
                    </a:ext>
                  </a:extLst>
                </p14:cNvPr>
                <p14:cNvContentPartPr/>
                <p14:nvPr/>
              </p14:nvContentPartPr>
              <p14:xfrm>
                <a:off x="9743825" y="2068887"/>
                <a:ext cx="189720" cy="200520"/>
              </p14:xfrm>
            </p:contentPart>
          </mc:Choice>
          <mc:Fallback xmlns="">
            <p:pic>
              <p:nvPicPr>
                <p:cNvPr id="38" name="墨迹 37">
                  <a:extLst>
                    <a:ext uri="{FF2B5EF4-FFF2-40B4-BE49-F238E27FC236}">
                      <a16:creationId xmlns:a16="http://schemas.microsoft.com/office/drawing/2014/main" id="{2C8C8C13-324C-9266-8371-A0752C32FFCA}"/>
                    </a:ext>
                  </a:extLst>
                </p:cNvPr>
                <p:cNvPicPr/>
                <p:nvPr/>
              </p:nvPicPr>
              <p:blipFill>
                <a:blip r:embed="rId37"/>
                <a:stretch>
                  <a:fillRect/>
                </a:stretch>
              </p:blipFill>
              <p:spPr>
                <a:xfrm>
                  <a:off x="9735185" y="2059887"/>
                  <a:ext cx="2073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9" name="墨迹 38">
                  <a:extLst>
                    <a:ext uri="{FF2B5EF4-FFF2-40B4-BE49-F238E27FC236}">
                      <a16:creationId xmlns:a16="http://schemas.microsoft.com/office/drawing/2014/main" id="{DDEA1933-69AD-8337-322D-38B1149DCA00}"/>
                    </a:ext>
                  </a:extLst>
                </p14:cNvPr>
                <p14:cNvContentPartPr/>
                <p14:nvPr/>
              </p14:nvContentPartPr>
              <p14:xfrm>
                <a:off x="10074665" y="1851807"/>
                <a:ext cx="171000" cy="227520"/>
              </p14:xfrm>
            </p:contentPart>
          </mc:Choice>
          <mc:Fallback xmlns="">
            <p:pic>
              <p:nvPicPr>
                <p:cNvPr id="39" name="墨迹 38">
                  <a:extLst>
                    <a:ext uri="{FF2B5EF4-FFF2-40B4-BE49-F238E27FC236}">
                      <a16:creationId xmlns:a16="http://schemas.microsoft.com/office/drawing/2014/main" id="{DDEA1933-69AD-8337-322D-38B1149DCA00}"/>
                    </a:ext>
                  </a:extLst>
                </p:cNvPr>
                <p:cNvPicPr/>
                <p:nvPr/>
              </p:nvPicPr>
              <p:blipFill>
                <a:blip r:embed="rId39"/>
                <a:stretch>
                  <a:fillRect/>
                </a:stretch>
              </p:blipFill>
              <p:spPr>
                <a:xfrm>
                  <a:off x="10066025" y="1843167"/>
                  <a:ext cx="1886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0" name="墨迹 39">
                  <a:extLst>
                    <a:ext uri="{FF2B5EF4-FFF2-40B4-BE49-F238E27FC236}">
                      <a16:creationId xmlns:a16="http://schemas.microsoft.com/office/drawing/2014/main" id="{B536A73C-7660-2E32-BB2D-F23B49202F12}"/>
                    </a:ext>
                  </a:extLst>
                </p14:cNvPr>
                <p14:cNvContentPartPr/>
                <p14:nvPr/>
              </p14:nvContentPartPr>
              <p14:xfrm>
                <a:off x="10257545" y="1968807"/>
                <a:ext cx="63720" cy="135720"/>
              </p14:xfrm>
            </p:contentPart>
          </mc:Choice>
          <mc:Fallback xmlns="">
            <p:pic>
              <p:nvPicPr>
                <p:cNvPr id="40" name="墨迹 39">
                  <a:extLst>
                    <a:ext uri="{FF2B5EF4-FFF2-40B4-BE49-F238E27FC236}">
                      <a16:creationId xmlns:a16="http://schemas.microsoft.com/office/drawing/2014/main" id="{B536A73C-7660-2E32-BB2D-F23B49202F12}"/>
                    </a:ext>
                  </a:extLst>
                </p:cNvPr>
                <p:cNvPicPr/>
                <p:nvPr/>
              </p:nvPicPr>
              <p:blipFill>
                <a:blip r:embed="rId41"/>
                <a:stretch>
                  <a:fillRect/>
                </a:stretch>
              </p:blipFill>
              <p:spPr>
                <a:xfrm>
                  <a:off x="10248905" y="1959807"/>
                  <a:ext cx="81360" cy="153360"/>
                </a:xfrm>
                <a:prstGeom prst="rect">
                  <a:avLst/>
                </a:prstGeom>
              </p:spPr>
            </p:pic>
          </mc:Fallback>
        </mc:AlternateContent>
      </p:grpSp>
      <p:grpSp>
        <p:nvGrpSpPr>
          <p:cNvPr id="46" name="组合 45">
            <a:extLst>
              <a:ext uri="{FF2B5EF4-FFF2-40B4-BE49-F238E27FC236}">
                <a16:creationId xmlns:a16="http://schemas.microsoft.com/office/drawing/2014/main" id="{8D8B9B9A-9724-EAEF-35C7-B562572E1D7A}"/>
              </a:ext>
            </a:extLst>
          </p:cNvPr>
          <p:cNvGrpSpPr/>
          <p:nvPr/>
        </p:nvGrpSpPr>
        <p:grpSpPr>
          <a:xfrm>
            <a:off x="10906625" y="3515007"/>
            <a:ext cx="444960" cy="624600"/>
            <a:chOff x="10906625" y="3515007"/>
            <a:chExt cx="444960" cy="624600"/>
          </a:xfrm>
        </p:grpSpPr>
        <mc:AlternateContent xmlns:mc="http://schemas.openxmlformats.org/markup-compatibility/2006" xmlns:p14="http://schemas.microsoft.com/office/powerpoint/2010/main">
          <mc:Choice Requires="p14">
            <p:contentPart p14:bwMode="auto" r:id="rId42">
              <p14:nvContentPartPr>
                <p14:cNvPr id="42" name="墨迹 41">
                  <a:extLst>
                    <a:ext uri="{FF2B5EF4-FFF2-40B4-BE49-F238E27FC236}">
                      <a16:creationId xmlns:a16="http://schemas.microsoft.com/office/drawing/2014/main" id="{3606853E-5520-8B66-BCF4-835CCB060FF8}"/>
                    </a:ext>
                  </a:extLst>
                </p14:cNvPr>
                <p14:cNvContentPartPr/>
                <p14:nvPr/>
              </p14:nvContentPartPr>
              <p14:xfrm>
                <a:off x="10906625" y="3515007"/>
                <a:ext cx="59040" cy="624600"/>
              </p14:xfrm>
            </p:contentPart>
          </mc:Choice>
          <mc:Fallback xmlns="">
            <p:pic>
              <p:nvPicPr>
                <p:cNvPr id="42" name="墨迹 41">
                  <a:extLst>
                    <a:ext uri="{FF2B5EF4-FFF2-40B4-BE49-F238E27FC236}">
                      <a16:creationId xmlns:a16="http://schemas.microsoft.com/office/drawing/2014/main" id="{3606853E-5520-8B66-BCF4-835CCB060FF8}"/>
                    </a:ext>
                  </a:extLst>
                </p:cNvPr>
                <p:cNvPicPr/>
                <p:nvPr/>
              </p:nvPicPr>
              <p:blipFill>
                <a:blip r:embed="rId43"/>
                <a:stretch>
                  <a:fillRect/>
                </a:stretch>
              </p:blipFill>
              <p:spPr>
                <a:xfrm>
                  <a:off x="10897985" y="3506367"/>
                  <a:ext cx="76680" cy="642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墨迹 42">
                  <a:extLst>
                    <a:ext uri="{FF2B5EF4-FFF2-40B4-BE49-F238E27FC236}">
                      <a16:creationId xmlns:a16="http://schemas.microsoft.com/office/drawing/2014/main" id="{FDC278DE-096D-6C5E-3A61-9612D77F6D84}"/>
                    </a:ext>
                  </a:extLst>
                </p14:cNvPr>
                <p14:cNvContentPartPr/>
                <p14:nvPr/>
              </p14:nvContentPartPr>
              <p14:xfrm>
                <a:off x="10939025" y="3540927"/>
                <a:ext cx="69120" cy="67320"/>
              </p14:xfrm>
            </p:contentPart>
          </mc:Choice>
          <mc:Fallback xmlns="">
            <p:pic>
              <p:nvPicPr>
                <p:cNvPr id="43" name="墨迹 42">
                  <a:extLst>
                    <a:ext uri="{FF2B5EF4-FFF2-40B4-BE49-F238E27FC236}">
                      <a16:creationId xmlns:a16="http://schemas.microsoft.com/office/drawing/2014/main" id="{FDC278DE-096D-6C5E-3A61-9612D77F6D84}"/>
                    </a:ext>
                  </a:extLst>
                </p:cNvPr>
                <p:cNvPicPr/>
                <p:nvPr/>
              </p:nvPicPr>
              <p:blipFill>
                <a:blip r:embed="rId45"/>
                <a:stretch>
                  <a:fillRect/>
                </a:stretch>
              </p:blipFill>
              <p:spPr>
                <a:xfrm>
                  <a:off x="10930385" y="3532287"/>
                  <a:ext cx="867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墨迹 43">
                  <a:extLst>
                    <a:ext uri="{FF2B5EF4-FFF2-40B4-BE49-F238E27FC236}">
                      <a16:creationId xmlns:a16="http://schemas.microsoft.com/office/drawing/2014/main" id="{04D150B6-0592-B14C-6C26-DCF913E20B37}"/>
                    </a:ext>
                  </a:extLst>
                </p14:cNvPr>
                <p14:cNvContentPartPr/>
                <p14:nvPr/>
              </p14:nvContentPartPr>
              <p14:xfrm>
                <a:off x="11170145" y="3756207"/>
                <a:ext cx="87120" cy="220680"/>
              </p14:xfrm>
            </p:contentPart>
          </mc:Choice>
          <mc:Fallback xmlns="">
            <p:pic>
              <p:nvPicPr>
                <p:cNvPr id="44" name="墨迹 43">
                  <a:extLst>
                    <a:ext uri="{FF2B5EF4-FFF2-40B4-BE49-F238E27FC236}">
                      <a16:creationId xmlns:a16="http://schemas.microsoft.com/office/drawing/2014/main" id="{04D150B6-0592-B14C-6C26-DCF913E20B37}"/>
                    </a:ext>
                  </a:extLst>
                </p:cNvPr>
                <p:cNvPicPr/>
                <p:nvPr/>
              </p:nvPicPr>
              <p:blipFill>
                <a:blip r:embed="rId47"/>
                <a:stretch>
                  <a:fillRect/>
                </a:stretch>
              </p:blipFill>
              <p:spPr>
                <a:xfrm>
                  <a:off x="11161145" y="3747567"/>
                  <a:ext cx="1047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墨迹 44">
                  <a:extLst>
                    <a:ext uri="{FF2B5EF4-FFF2-40B4-BE49-F238E27FC236}">
                      <a16:creationId xmlns:a16="http://schemas.microsoft.com/office/drawing/2014/main" id="{5221E500-CD5D-C67A-F23B-BDEF0E71A9AB}"/>
                    </a:ext>
                  </a:extLst>
                </p14:cNvPr>
                <p14:cNvContentPartPr/>
                <p14:nvPr/>
              </p14:nvContentPartPr>
              <p14:xfrm>
                <a:off x="11271665" y="3907047"/>
                <a:ext cx="79920" cy="76680"/>
              </p14:xfrm>
            </p:contentPart>
          </mc:Choice>
          <mc:Fallback xmlns="">
            <p:pic>
              <p:nvPicPr>
                <p:cNvPr id="45" name="墨迹 44">
                  <a:extLst>
                    <a:ext uri="{FF2B5EF4-FFF2-40B4-BE49-F238E27FC236}">
                      <a16:creationId xmlns:a16="http://schemas.microsoft.com/office/drawing/2014/main" id="{5221E500-CD5D-C67A-F23B-BDEF0E71A9AB}"/>
                    </a:ext>
                  </a:extLst>
                </p:cNvPr>
                <p:cNvPicPr/>
                <p:nvPr/>
              </p:nvPicPr>
              <p:blipFill>
                <a:blip r:embed="rId49"/>
                <a:stretch>
                  <a:fillRect/>
                </a:stretch>
              </p:blipFill>
              <p:spPr>
                <a:xfrm>
                  <a:off x="11263025" y="3898047"/>
                  <a:ext cx="97560" cy="94320"/>
                </a:xfrm>
                <a:prstGeom prst="rect">
                  <a:avLst/>
                </a:prstGeom>
              </p:spPr>
            </p:pic>
          </mc:Fallback>
        </mc:AlternateContent>
      </p:grpSp>
      <p:grpSp>
        <p:nvGrpSpPr>
          <p:cNvPr id="51" name="组合 50">
            <a:extLst>
              <a:ext uri="{FF2B5EF4-FFF2-40B4-BE49-F238E27FC236}">
                <a16:creationId xmlns:a16="http://schemas.microsoft.com/office/drawing/2014/main" id="{46D6CA85-05DF-87F9-DD0E-00C9182A4B75}"/>
              </a:ext>
            </a:extLst>
          </p:cNvPr>
          <p:cNvGrpSpPr/>
          <p:nvPr/>
        </p:nvGrpSpPr>
        <p:grpSpPr>
          <a:xfrm>
            <a:off x="9758945" y="4924767"/>
            <a:ext cx="564840" cy="494280"/>
            <a:chOff x="9758945" y="4924767"/>
            <a:chExt cx="564840" cy="494280"/>
          </a:xfrm>
        </p:grpSpPr>
        <mc:AlternateContent xmlns:mc="http://schemas.openxmlformats.org/markup-compatibility/2006" xmlns:p14="http://schemas.microsoft.com/office/powerpoint/2010/main">
          <mc:Choice Requires="p14">
            <p:contentPart p14:bwMode="auto" r:id="rId50">
              <p14:nvContentPartPr>
                <p14:cNvPr id="47" name="墨迹 46">
                  <a:extLst>
                    <a:ext uri="{FF2B5EF4-FFF2-40B4-BE49-F238E27FC236}">
                      <a16:creationId xmlns:a16="http://schemas.microsoft.com/office/drawing/2014/main" id="{DE74AAEE-5930-1678-53EC-22856EA37C10}"/>
                    </a:ext>
                  </a:extLst>
                </p14:cNvPr>
                <p14:cNvContentPartPr/>
                <p14:nvPr/>
              </p14:nvContentPartPr>
              <p14:xfrm>
                <a:off x="9758945" y="4924767"/>
                <a:ext cx="564840" cy="478440"/>
              </p14:xfrm>
            </p:contentPart>
          </mc:Choice>
          <mc:Fallback xmlns="">
            <p:pic>
              <p:nvPicPr>
                <p:cNvPr id="47" name="墨迹 46">
                  <a:extLst>
                    <a:ext uri="{FF2B5EF4-FFF2-40B4-BE49-F238E27FC236}">
                      <a16:creationId xmlns:a16="http://schemas.microsoft.com/office/drawing/2014/main" id="{DE74AAEE-5930-1678-53EC-22856EA37C10}"/>
                    </a:ext>
                  </a:extLst>
                </p:cNvPr>
                <p:cNvPicPr/>
                <p:nvPr/>
              </p:nvPicPr>
              <p:blipFill>
                <a:blip r:embed="rId51"/>
                <a:stretch>
                  <a:fillRect/>
                </a:stretch>
              </p:blipFill>
              <p:spPr>
                <a:xfrm>
                  <a:off x="9750305" y="4916127"/>
                  <a:ext cx="58248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墨迹 47">
                  <a:extLst>
                    <a:ext uri="{FF2B5EF4-FFF2-40B4-BE49-F238E27FC236}">
                      <a16:creationId xmlns:a16="http://schemas.microsoft.com/office/drawing/2014/main" id="{5B74E0C4-4E93-9063-0919-0C271398115D}"/>
                    </a:ext>
                  </a:extLst>
                </p14:cNvPr>
                <p14:cNvContentPartPr/>
                <p14:nvPr/>
              </p14:nvContentPartPr>
              <p14:xfrm>
                <a:off x="10157825" y="4936647"/>
                <a:ext cx="152280" cy="127440"/>
              </p14:xfrm>
            </p:contentPart>
          </mc:Choice>
          <mc:Fallback xmlns="">
            <p:pic>
              <p:nvPicPr>
                <p:cNvPr id="48" name="墨迹 47">
                  <a:extLst>
                    <a:ext uri="{FF2B5EF4-FFF2-40B4-BE49-F238E27FC236}">
                      <a16:creationId xmlns:a16="http://schemas.microsoft.com/office/drawing/2014/main" id="{5B74E0C4-4E93-9063-0919-0C271398115D}"/>
                    </a:ext>
                  </a:extLst>
                </p:cNvPr>
                <p:cNvPicPr/>
                <p:nvPr/>
              </p:nvPicPr>
              <p:blipFill>
                <a:blip r:embed="rId53"/>
                <a:stretch>
                  <a:fillRect/>
                </a:stretch>
              </p:blipFill>
              <p:spPr>
                <a:xfrm>
                  <a:off x="10149185" y="4928007"/>
                  <a:ext cx="169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墨迹 48">
                  <a:extLst>
                    <a:ext uri="{FF2B5EF4-FFF2-40B4-BE49-F238E27FC236}">
                      <a16:creationId xmlns:a16="http://schemas.microsoft.com/office/drawing/2014/main" id="{D4570905-84C1-F5CC-650F-39285F67CA30}"/>
                    </a:ext>
                  </a:extLst>
                </p14:cNvPr>
                <p14:cNvContentPartPr/>
                <p14:nvPr/>
              </p14:nvContentPartPr>
              <p14:xfrm>
                <a:off x="10124705" y="5225367"/>
                <a:ext cx="92880" cy="149400"/>
              </p14:xfrm>
            </p:contentPart>
          </mc:Choice>
          <mc:Fallback xmlns="">
            <p:pic>
              <p:nvPicPr>
                <p:cNvPr id="49" name="墨迹 48">
                  <a:extLst>
                    <a:ext uri="{FF2B5EF4-FFF2-40B4-BE49-F238E27FC236}">
                      <a16:creationId xmlns:a16="http://schemas.microsoft.com/office/drawing/2014/main" id="{D4570905-84C1-F5CC-650F-39285F67CA30}"/>
                    </a:ext>
                  </a:extLst>
                </p:cNvPr>
                <p:cNvPicPr/>
                <p:nvPr/>
              </p:nvPicPr>
              <p:blipFill>
                <a:blip r:embed="rId55"/>
                <a:stretch>
                  <a:fillRect/>
                </a:stretch>
              </p:blipFill>
              <p:spPr>
                <a:xfrm>
                  <a:off x="10115705" y="5216367"/>
                  <a:ext cx="1105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墨迹 49">
                  <a:extLst>
                    <a:ext uri="{FF2B5EF4-FFF2-40B4-BE49-F238E27FC236}">
                      <a16:creationId xmlns:a16="http://schemas.microsoft.com/office/drawing/2014/main" id="{A54875F9-41F4-1DF1-EDD9-01CE751950F5}"/>
                    </a:ext>
                  </a:extLst>
                </p14:cNvPr>
                <p14:cNvContentPartPr/>
                <p14:nvPr/>
              </p14:nvContentPartPr>
              <p14:xfrm>
                <a:off x="10240985" y="5328327"/>
                <a:ext cx="360" cy="90720"/>
              </p14:xfrm>
            </p:contentPart>
          </mc:Choice>
          <mc:Fallback xmlns="">
            <p:pic>
              <p:nvPicPr>
                <p:cNvPr id="50" name="墨迹 49">
                  <a:extLst>
                    <a:ext uri="{FF2B5EF4-FFF2-40B4-BE49-F238E27FC236}">
                      <a16:creationId xmlns:a16="http://schemas.microsoft.com/office/drawing/2014/main" id="{A54875F9-41F4-1DF1-EDD9-01CE751950F5}"/>
                    </a:ext>
                  </a:extLst>
                </p:cNvPr>
                <p:cNvPicPr/>
                <p:nvPr/>
              </p:nvPicPr>
              <p:blipFill>
                <a:blip r:embed="rId57"/>
                <a:stretch>
                  <a:fillRect/>
                </a:stretch>
              </p:blipFill>
              <p:spPr>
                <a:xfrm>
                  <a:off x="10231985" y="5319327"/>
                  <a:ext cx="18000" cy="108360"/>
                </a:xfrm>
                <a:prstGeom prst="rect">
                  <a:avLst/>
                </a:prstGeom>
              </p:spPr>
            </p:pic>
          </mc:Fallback>
        </mc:AlternateContent>
      </p:grpSp>
      <p:sp>
        <p:nvSpPr>
          <p:cNvPr id="53" name="文本框 52">
            <a:extLst>
              <a:ext uri="{FF2B5EF4-FFF2-40B4-BE49-F238E27FC236}">
                <a16:creationId xmlns:a16="http://schemas.microsoft.com/office/drawing/2014/main" id="{187168F0-44B1-A7F4-8785-A8B6CA217549}"/>
              </a:ext>
            </a:extLst>
          </p:cNvPr>
          <p:cNvSpPr txBox="1"/>
          <p:nvPr/>
        </p:nvSpPr>
        <p:spPr>
          <a:xfrm>
            <a:off x="2269375" y="2910207"/>
            <a:ext cx="5012574" cy="923330"/>
          </a:xfrm>
          <a:prstGeom prst="rect">
            <a:avLst/>
          </a:prstGeom>
          <a:noFill/>
        </p:spPr>
        <p:txBody>
          <a:bodyPr wrap="square" rtlCol="0">
            <a:spAutoFit/>
          </a:bodyPr>
          <a:lstStyle/>
          <a:p>
            <a:r>
              <a:rPr lang="zh-CN" altLang="en-US" dirty="0"/>
              <a:t>向量</a:t>
            </a:r>
            <a:r>
              <a:rPr lang="en-US" altLang="zh-CN" dirty="0"/>
              <a:t>Vi</a:t>
            </a:r>
            <a:r>
              <a:rPr lang="zh-CN" altLang="en-US" dirty="0"/>
              <a:t>沿着连杆各个关节的本地坐标系</a:t>
            </a:r>
            <a:r>
              <a:rPr lang="en-US" altLang="zh-CN" dirty="0"/>
              <a:t>Ci</a:t>
            </a:r>
            <a:r>
              <a:rPr lang="zh-CN" altLang="en-US" dirty="0"/>
              <a:t>轴移动</a:t>
            </a:r>
            <a:endParaRPr lang="en-US" altLang="zh-CN" dirty="0"/>
          </a:p>
          <a:p>
            <a:r>
              <a:rPr lang="zh-CN" altLang="en-US" dirty="0"/>
              <a:t>各个杆的整体移动效果（末端位姿）为：</a:t>
            </a:r>
            <a:endParaRPr lang="en-US" altLang="zh-CN" dirty="0"/>
          </a:p>
          <a:p>
            <a:endParaRPr lang="zh-CN" altLang="en-US" dirty="0"/>
          </a:p>
        </p:txBody>
      </p:sp>
      <p:grpSp>
        <p:nvGrpSpPr>
          <p:cNvPr id="100" name="组合 99">
            <a:extLst>
              <a:ext uri="{FF2B5EF4-FFF2-40B4-BE49-F238E27FC236}">
                <a16:creationId xmlns:a16="http://schemas.microsoft.com/office/drawing/2014/main" id="{1C839369-FE5D-EAA6-A22E-3C1FE7B218CA}"/>
              </a:ext>
            </a:extLst>
          </p:cNvPr>
          <p:cNvGrpSpPr/>
          <p:nvPr/>
        </p:nvGrpSpPr>
        <p:grpSpPr>
          <a:xfrm rot="189783">
            <a:off x="3175476" y="4152910"/>
            <a:ext cx="3557674" cy="783737"/>
            <a:chOff x="5884985" y="3632367"/>
            <a:chExt cx="2760120" cy="608040"/>
          </a:xfrm>
        </p:grpSpPr>
        <mc:AlternateContent xmlns:mc="http://schemas.openxmlformats.org/markup-compatibility/2006" xmlns:p14="http://schemas.microsoft.com/office/powerpoint/2010/main">
          <mc:Choice Requires="p14">
            <p:contentPart p14:bwMode="auto" r:id="rId58">
              <p14:nvContentPartPr>
                <p14:cNvPr id="80" name="墨迹 79">
                  <a:extLst>
                    <a:ext uri="{FF2B5EF4-FFF2-40B4-BE49-F238E27FC236}">
                      <a16:creationId xmlns:a16="http://schemas.microsoft.com/office/drawing/2014/main" id="{8B9D0A23-352D-3B4B-8315-DFEE82CF2226}"/>
                    </a:ext>
                  </a:extLst>
                </p14:cNvPr>
                <p14:cNvContentPartPr/>
                <p14:nvPr/>
              </p14:nvContentPartPr>
              <p14:xfrm>
                <a:off x="5884985" y="3785007"/>
                <a:ext cx="104040" cy="327240"/>
              </p14:xfrm>
            </p:contentPart>
          </mc:Choice>
          <mc:Fallback xmlns="">
            <p:pic>
              <p:nvPicPr>
                <p:cNvPr id="80" name="墨迹 79">
                  <a:extLst>
                    <a:ext uri="{FF2B5EF4-FFF2-40B4-BE49-F238E27FC236}">
                      <a16:creationId xmlns:a16="http://schemas.microsoft.com/office/drawing/2014/main" id="{8B9D0A23-352D-3B4B-8315-DFEE82CF2226}"/>
                    </a:ext>
                  </a:extLst>
                </p:cNvPr>
                <p:cNvPicPr/>
                <p:nvPr/>
              </p:nvPicPr>
              <p:blipFill>
                <a:blip r:embed="rId91"/>
                <a:stretch>
                  <a:fillRect/>
                </a:stretch>
              </p:blipFill>
              <p:spPr>
                <a:xfrm>
                  <a:off x="5876345" y="3776007"/>
                  <a:ext cx="12168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1" name="墨迹 80">
                  <a:extLst>
                    <a:ext uri="{FF2B5EF4-FFF2-40B4-BE49-F238E27FC236}">
                      <a16:creationId xmlns:a16="http://schemas.microsoft.com/office/drawing/2014/main" id="{2B127FEC-4681-F9F1-B267-324CE0AAFA62}"/>
                    </a:ext>
                  </a:extLst>
                </p14:cNvPr>
                <p14:cNvContentPartPr/>
                <p14:nvPr/>
              </p14:nvContentPartPr>
              <p14:xfrm>
                <a:off x="5986505" y="4056087"/>
                <a:ext cx="132120" cy="184320"/>
              </p14:xfrm>
            </p:contentPart>
          </mc:Choice>
          <mc:Fallback xmlns="">
            <p:pic>
              <p:nvPicPr>
                <p:cNvPr id="81" name="墨迹 80">
                  <a:extLst>
                    <a:ext uri="{FF2B5EF4-FFF2-40B4-BE49-F238E27FC236}">
                      <a16:creationId xmlns:a16="http://schemas.microsoft.com/office/drawing/2014/main" id="{2B127FEC-4681-F9F1-B267-324CE0AAFA62}"/>
                    </a:ext>
                  </a:extLst>
                </p:cNvPr>
                <p:cNvPicPr/>
                <p:nvPr/>
              </p:nvPicPr>
              <p:blipFill>
                <a:blip r:embed="rId93"/>
                <a:stretch>
                  <a:fillRect/>
                </a:stretch>
              </p:blipFill>
              <p:spPr>
                <a:xfrm>
                  <a:off x="5977865" y="4047447"/>
                  <a:ext cx="1497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2" name="墨迹 81">
                  <a:extLst>
                    <a:ext uri="{FF2B5EF4-FFF2-40B4-BE49-F238E27FC236}">
                      <a16:creationId xmlns:a16="http://schemas.microsoft.com/office/drawing/2014/main" id="{641EB997-D0BD-309E-BD73-D4D6576AA97E}"/>
                    </a:ext>
                  </a:extLst>
                </p14:cNvPr>
                <p14:cNvContentPartPr/>
                <p14:nvPr/>
              </p14:nvContentPartPr>
              <p14:xfrm>
                <a:off x="6184505" y="3956367"/>
                <a:ext cx="360" cy="360"/>
              </p14:xfrm>
            </p:contentPart>
          </mc:Choice>
          <mc:Fallback xmlns="">
            <p:pic>
              <p:nvPicPr>
                <p:cNvPr id="82" name="墨迹 81">
                  <a:extLst>
                    <a:ext uri="{FF2B5EF4-FFF2-40B4-BE49-F238E27FC236}">
                      <a16:creationId xmlns:a16="http://schemas.microsoft.com/office/drawing/2014/main" id="{641EB997-D0BD-309E-BD73-D4D6576AA97E}"/>
                    </a:ext>
                  </a:extLst>
                </p:cNvPr>
                <p:cNvPicPr/>
                <p:nvPr/>
              </p:nvPicPr>
              <p:blipFill>
                <a:blip r:embed="rId63"/>
                <a:stretch>
                  <a:fillRect/>
                </a:stretch>
              </p:blipFill>
              <p:spPr>
                <a:xfrm>
                  <a:off x="6175505" y="39477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3" name="墨迹 82">
                  <a:extLst>
                    <a:ext uri="{FF2B5EF4-FFF2-40B4-BE49-F238E27FC236}">
                      <a16:creationId xmlns:a16="http://schemas.microsoft.com/office/drawing/2014/main" id="{67DD544F-F47D-32DF-1664-519D19F8AA98}"/>
                    </a:ext>
                  </a:extLst>
                </p14:cNvPr>
                <p14:cNvContentPartPr/>
                <p14:nvPr/>
              </p14:nvContentPartPr>
              <p14:xfrm>
                <a:off x="6313745" y="3848367"/>
                <a:ext cx="169200" cy="209520"/>
              </p14:xfrm>
            </p:contentPart>
          </mc:Choice>
          <mc:Fallback xmlns="">
            <p:pic>
              <p:nvPicPr>
                <p:cNvPr id="83" name="墨迹 82">
                  <a:extLst>
                    <a:ext uri="{FF2B5EF4-FFF2-40B4-BE49-F238E27FC236}">
                      <a16:creationId xmlns:a16="http://schemas.microsoft.com/office/drawing/2014/main" id="{67DD544F-F47D-32DF-1664-519D19F8AA98}"/>
                    </a:ext>
                  </a:extLst>
                </p:cNvPr>
                <p:cNvPicPr/>
                <p:nvPr/>
              </p:nvPicPr>
              <p:blipFill>
                <a:blip r:embed="rId96"/>
                <a:stretch>
                  <a:fillRect/>
                </a:stretch>
              </p:blipFill>
              <p:spPr>
                <a:xfrm>
                  <a:off x="6305105" y="3839727"/>
                  <a:ext cx="1868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5" name="墨迹 84">
                  <a:extLst>
                    <a:ext uri="{FF2B5EF4-FFF2-40B4-BE49-F238E27FC236}">
                      <a16:creationId xmlns:a16="http://schemas.microsoft.com/office/drawing/2014/main" id="{927F8B1E-96FA-39C9-F819-FF7150EC2416}"/>
                    </a:ext>
                  </a:extLst>
                </p14:cNvPr>
                <p14:cNvContentPartPr/>
                <p14:nvPr/>
              </p14:nvContentPartPr>
              <p14:xfrm>
                <a:off x="6541625" y="3998127"/>
                <a:ext cx="68400" cy="135000"/>
              </p14:xfrm>
            </p:contentPart>
          </mc:Choice>
          <mc:Fallback xmlns="">
            <p:pic>
              <p:nvPicPr>
                <p:cNvPr id="85" name="墨迹 84">
                  <a:extLst>
                    <a:ext uri="{FF2B5EF4-FFF2-40B4-BE49-F238E27FC236}">
                      <a16:creationId xmlns:a16="http://schemas.microsoft.com/office/drawing/2014/main" id="{927F8B1E-96FA-39C9-F819-FF7150EC2416}"/>
                    </a:ext>
                  </a:extLst>
                </p:cNvPr>
                <p:cNvPicPr/>
                <p:nvPr/>
              </p:nvPicPr>
              <p:blipFill>
                <a:blip r:embed="rId98"/>
                <a:stretch>
                  <a:fillRect/>
                </a:stretch>
              </p:blipFill>
              <p:spPr>
                <a:xfrm>
                  <a:off x="6532985" y="3989127"/>
                  <a:ext cx="860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6" name="墨迹 85">
                  <a:extLst>
                    <a:ext uri="{FF2B5EF4-FFF2-40B4-BE49-F238E27FC236}">
                      <a16:creationId xmlns:a16="http://schemas.microsoft.com/office/drawing/2014/main" id="{23207515-89D9-1DD7-68E9-0AF6BFFF90B8}"/>
                    </a:ext>
                  </a:extLst>
                </p14:cNvPr>
                <p14:cNvContentPartPr/>
                <p14:nvPr/>
              </p14:nvContentPartPr>
              <p14:xfrm>
                <a:off x="6741065" y="3958167"/>
                <a:ext cx="8640" cy="6840"/>
              </p14:xfrm>
            </p:contentPart>
          </mc:Choice>
          <mc:Fallback xmlns="">
            <p:pic>
              <p:nvPicPr>
                <p:cNvPr id="86" name="墨迹 85">
                  <a:extLst>
                    <a:ext uri="{FF2B5EF4-FFF2-40B4-BE49-F238E27FC236}">
                      <a16:creationId xmlns:a16="http://schemas.microsoft.com/office/drawing/2014/main" id="{23207515-89D9-1DD7-68E9-0AF6BFFF90B8}"/>
                    </a:ext>
                  </a:extLst>
                </p:cNvPr>
                <p:cNvPicPr/>
                <p:nvPr/>
              </p:nvPicPr>
              <p:blipFill>
                <a:blip r:embed="rId100"/>
                <a:stretch>
                  <a:fillRect/>
                </a:stretch>
              </p:blipFill>
              <p:spPr>
                <a:xfrm>
                  <a:off x="6732425" y="3949527"/>
                  <a:ext cx="26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7" name="墨迹 86">
                  <a:extLst>
                    <a:ext uri="{FF2B5EF4-FFF2-40B4-BE49-F238E27FC236}">
                      <a16:creationId xmlns:a16="http://schemas.microsoft.com/office/drawing/2014/main" id="{004DC22D-823B-8BD6-D3A7-ED00653D5FB2}"/>
                    </a:ext>
                  </a:extLst>
                </p14:cNvPr>
                <p14:cNvContentPartPr/>
                <p14:nvPr/>
              </p14:nvContentPartPr>
              <p14:xfrm>
                <a:off x="6837905" y="3839727"/>
                <a:ext cx="141480" cy="202320"/>
              </p14:xfrm>
            </p:contentPart>
          </mc:Choice>
          <mc:Fallback xmlns="">
            <p:pic>
              <p:nvPicPr>
                <p:cNvPr id="87" name="墨迹 86">
                  <a:extLst>
                    <a:ext uri="{FF2B5EF4-FFF2-40B4-BE49-F238E27FC236}">
                      <a16:creationId xmlns:a16="http://schemas.microsoft.com/office/drawing/2014/main" id="{004DC22D-823B-8BD6-D3A7-ED00653D5FB2}"/>
                    </a:ext>
                  </a:extLst>
                </p:cNvPr>
                <p:cNvPicPr/>
                <p:nvPr/>
              </p:nvPicPr>
              <p:blipFill>
                <a:blip r:embed="rId102"/>
                <a:stretch>
                  <a:fillRect/>
                </a:stretch>
              </p:blipFill>
              <p:spPr>
                <a:xfrm>
                  <a:off x="6829265" y="3831087"/>
                  <a:ext cx="15912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8" name="墨迹 87">
                  <a:extLst>
                    <a:ext uri="{FF2B5EF4-FFF2-40B4-BE49-F238E27FC236}">
                      <a16:creationId xmlns:a16="http://schemas.microsoft.com/office/drawing/2014/main" id="{AC063BBD-ED96-3D04-E01A-B68314276A70}"/>
                    </a:ext>
                  </a:extLst>
                </p14:cNvPr>
                <p14:cNvContentPartPr/>
                <p14:nvPr/>
              </p14:nvContentPartPr>
              <p14:xfrm>
                <a:off x="7007105" y="3989127"/>
                <a:ext cx="77400" cy="118440"/>
              </p14:xfrm>
            </p:contentPart>
          </mc:Choice>
          <mc:Fallback xmlns="">
            <p:pic>
              <p:nvPicPr>
                <p:cNvPr id="88" name="墨迹 87">
                  <a:extLst>
                    <a:ext uri="{FF2B5EF4-FFF2-40B4-BE49-F238E27FC236}">
                      <a16:creationId xmlns:a16="http://schemas.microsoft.com/office/drawing/2014/main" id="{AC063BBD-ED96-3D04-E01A-B68314276A70}"/>
                    </a:ext>
                  </a:extLst>
                </p:cNvPr>
                <p:cNvPicPr/>
                <p:nvPr/>
              </p:nvPicPr>
              <p:blipFill>
                <a:blip r:embed="rId104"/>
                <a:stretch>
                  <a:fillRect/>
                </a:stretch>
              </p:blipFill>
              <p:spPr>
                <a:xfrm>
                  <a:off x="6998465" y="3980487"/>
                  <a:ext cx="950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9" name="墨迹 88">
                  <a:extLst>
                    <a:ext uri="{FF2B5EF4-FFF2-40B4-BE49-F238E27FC236}">
                      <a16:creationId xmlns:a16="http://schemas.microsoft.com/office/drawing/2014/main" id="{38DE5E20-DE27-33FF-8C19-FE546FCA6A8C}"/>
                    </a:ext>
                  </a:extLst>
                </p14:cNvPr>
                <p14:cNvContentPartPr/>
                <p14:nvPr/>
              </p14:nvContentPartPr>
              <p14:xfrm>
                <a:off x="7223465" y="3931887"/>
                <a:ext cx="360" cy="360"/>
              </p14:xfrm>
            </p:contentPart>
          </mc:Choice>
          <mc:Fallback xmlns="">
            <p:pic>
              <p:nvPicPr>
                <p:cNvPr id="89" name="墨迹 88">
                  <a:extLst>
                    <a:ext uri="{FF2B5EF4-FFF2-40B4-BE49-F238E27FC236}">
                      <a16:creationId xmlns:a16="http://schemas.microsoft.com/office/drawing/2014/main" id="{38DE5E20-DE27-33FF-8C19-FE546FCA6A8C}"/>
                    </a:ext>
                  </a:extLst>
                </p:cNvPr>
                <p:cNvPicPr/>
                <p:nvPr/>
              </p:nvPicPr>
              <p:blipFill>
                <a:blip r:embed="rId63"/>
                <a:stretch>
                  <a:fillRect/>
                </a:stretch>
              </p:blipFill>
              <p:spPr>
                <a:xfrm>
                  <a:off x="7214825" y="39228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90" name="墨迹 89">
                  <a:extLst>
                    <a:ext uri="{FF2B5EF4-FFF2-40B4-BE49-F238E27FC236}">
                      <a16:creationId xmlns:a16="http://schemas.microsoft.com/office/drawing/2014/main" id="{5B7CEEEC-580A-4607-1B8C-C76378457A8A}"/>
                    </a:ext>
                  </a:extLst>
                </p14:cNvPr>
                <p14:cNvContentPartPr/>
                <p14:nvPr/>
              </p14:nvContentPartPr>
              <p14:xfrm>
                <a:off x="7363145" y="3804807"/>
                <a:ext cx="178920" cy="235800"/>
              </p14:xfrm>
            </p:contentPart>
          </mc:Choice>
          <mc:Fallback xmlns="">
            <p:pic>
              <p:nvPicPr>
                <p:cNvPr id="90" name="墨迹 89">
                  <a:extLst>
                    <a:ext uri="{FF2B5EF4-FFF2-40B4-BE49-F238E27FC236}">
                      <a16:creationId xmlns:a16="http://schemas.microsoft.com/office/drawing/2014/main" id="{5B7CEEEC-580A-4607-1B8C-C76378457A8A}"/>
                    </a:ext>
                  </a:extLst>
                </p:cNvPr>
                <p:cNvPicPr/>
                <p:nvPr/>
              </p:nvPicPr>
              <p:blipFill>
                <a:blip r:embed="rId107"/>
                <a:stretch>
                  <a:fillRect/>
                </a:stretch>
              </p:blipFill>
              <p:spPr>
                <a:xfrm>
                  <a:off x="7354145" y="3796167"/>
                  <a:ext cx="196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1" name="墨迹 90">
                  <a:extLst>
                    <a:ext uri="{FF2B5EF4-FFF2-40B4-BE49-F238E27FC236}">
                      <a16:creationId xmlns:a16="http://schemas.microsoft.com/office/drawing/2014/main" id="{F31133AF-9032-BE0B-38AD-ED6F8C21501B}"/>
                    </a:ext>
                  </a:extLst>
                </p14:cNvPr>
                <p14:cNvContentPartPr/>
                <p14:nvPr/>
              </p14:nvContentPartPr>
              <p14:xfrm>
                <a:off x="7614425" y="4006407"/>
                <a:ext cx="360" cy="91440"/>
              </p14:xfrm>
            </p:contentPart>
          </mc:Choice>
          <mc:Fallback xmlns="">
            <p:pic>
              <p:nvPicPr>
                <p:cNvPr id="91" name="墨迹 90">
                  <a:extLst>
                    <a:ext uri="{FF2B5EF4-FFF2-40B4-BE49-F238E27FC236}">
                      <a16:creationId xmlns:a16="http://schemas.microsoft.com/office/drawing/2014/main" id="{F31133AF-9032-BE0B-38AD-ED6F8C21501B}"/>
                    </a:ext>
                  </a:extLst>
                </p:cNvPr>
                <p:cNvPicPr/>
                <p:nvPr/>
              </p:nvPicPr>
              <p:blipFill>
                <a:blip r:embed="rId109"/>
                <a:stretch>
                  <a:fillRect/>
                </a:stretch>
              </p:blipFill>
              <p:spPr>
                <a:xfrm>
                  <a:off x="7605425" y="3997407"/>
                  <a:ext cx="180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3" name="墨迹 92">
                  <a:extLst>
                    <a:ext uri="{FF2B5EF4-FFF2-40B4-BE49-F238E27FC236}">
                      <a16:creationId xmlns:a16="http://schemas.microsoft.com/office/drawing/2014/main" id="{0F30B335-807D-3621-FDB6-727F102D36D5}"/>
                    </a:ext>
                  </a:extLst>
                </p14:cNvPr>
                <p14:cNvContentPartPr/>
                <p14:nvPr/>
              </p14:nvContentPartPr>
              <p14:xfrm>
                <a:off x="7763825" y="3781047"/>
                <a:ext cx="437760" cy="68040"/>
              </p14:xfrm>
            </p:contentPart>
          </mc:Choice>
          <mc:Fallback xmlns="">
            <p:pic>
              <p:nvPicPr>
                <p:cNvPr id="93" name="墨迹 92">
                  <a:extLst>
                    <a:ext uri="{FF2B5EF4-FFF2-40B4-BE49-F238E27FC236}">
                      <a16:creationId xmlns:a16="http://schemas.microsoft.com/office/drawing/2014/main" id="{0F30B335-807D-3621-FDB6-727F102D36D5}"/>
                    </a:ext>
                  </a:extLst>
                </p:cNvPr>
                <p:cNvPicPr/>
                <p:nvPr/>
              </p:nvPicPr>
              <p:blipFill>
                <a:blip r:embed="rId111"/>
                <a:stretch>
                  <a:fillRect/>
                </a:stretch>
              </p:blipFill>
              <p:spPr>
                <a:xfrm>
                  <a:off x="7755185" y="3772047"/>
                  <a:ext cx="45540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4" name="墨迹 93">
                  <a:extLst>
                    <a:ext uri="{FF2B5EF4-FFF2-40B4-BE49-F238E27FC236}">
                      <a16:creationId xmlns:a16="http://schemas.microsoft.com/office/drawing/2014/main" id="{5AD18851-D1A6-E956-2812-7BAA973CA6BC}"/>
                    </a:ext>
                  </a:extLst>
                </p14:cNvPr>
                <p14:cNvContentPartPr/>
                <p14:nvPr/>
              </p14:nvContentPartPr>
              <p14:xfrm>
                <a:off x="7813865" y="3848727"/>
                <a:ext cx="388080" cy="41760"/>
              </p14:xfrm>
            </p:contentPart>
          </mc:Choice>
          <mc:Fallback xmlns="">
            <p:pic>
              <p:nvPicPr>
                <p:cNvPr id="94" name="墨迹 93">
                  <a:extLst>
                    <a:ext uri="{FF2B5EF4-FFF2-40B4-BE49-F238E27FC236}">
                      <a16:creationId xmlns:a16="http://schemas.microsoft.com/office/drawing/2014/main" id="{5AD18851-D1A6-E956-2812-7BAA973CA6BC}"/>
                    </a:ext>
                  </a:extLst>
                </p:cNvPr>
                <p:cNvPicPr/>
                <p:nvPr/>
              </p:nvPicPr>
              <p:blipFill>
                <a:blip r:embed="rId113"/>
                <a:stretch>
                  <a:fillRect/>
                </a:stretch>
              </p:blipFill>
              <p:spPr>
                <a:xfrm>
                  <a:off x="7804865" y="3839727"/>
                  <a:ext cx="4057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6" name="墨迹 95">
                  <a:extLst>
                    <a:ext uri="{FF2B5EF4-FFF2-40B4-BE49-F238E27FC236}">
                      <a16:creationId xmlns:a16="http://schemas.microsoft.com/office/drawing/2014/main" id="{CD9AD2A7-3BCC-9328-2CD0-FD146A47B518}"/>
                    </a:ext>
                  </a:extLst>
                </p14:cNvPr>
                <p14:cNvContentPartPr/>
                <p14:nvPr/>
              </p14:nvContentPartPr>
              <p14:xfrm>
                <a:off x="8395265" y="3715167"/>
                <a:ext cx="49320" cy="415800"/>
              </p14:xfrm>
            </p:contentPart>
          </mc:Choice>
          <mc:Fallback xmlns="">
            <p:pic>
              <p:nvPicPr>
                <p:cNvPr id="96" name="墨迹 95">
                  <a:extLst>
                    <a:ext uri="{FF2B5EF4-FFF2-40B4-BE49-F238E27FC236}">
                      <a16:creationId xmlns:a16="http://schemas.microsoft.com/office/drawing/2014/main" id="{CD9AD2A7-3BCC-9328-2CD0-FD146A47B518}"/>
                    </a:ext>
                  </a:extLst>
                </p:cNvPr>
                <p:cNvPicPr/>
                <p:nvPr/>
              </p:nvPicPr>
              <p:blipFill>
                <a:blip r:embed="rId115"/>
                <a:stretch>
                  <a:fillRect/>
                </a:stretch>
              </p:blipFill>
              <p:spPr>
                <a:xfrm>
                  <a:off x="8386625" y="3706527"/>
                  <a:ext cx="6696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7" name="墨迹 96">
                  <a:extLst>
                    <a:ext uri="{FF2B5EF4-FFF2-40B4-BE49-F238E27FC236}">
                      <a16:creationId xmlns:a16="http://schemas.microsoft.com/office/drawing/2014/main" id="{0233360F-1ECF-72C8-EBD9-CABD9AA6081F}"/>
                    </a:ext>
                  </a:extLst>
                </p14:cNvPr>
                <p14:cNvContentPartPr/>
                <p14:nvPr/>
              </p14:nvContentPartPr>
              <p14:xfrm>
                <a:off x="8403545" y="3707247"/>
                <a:ext cx="127800" cy="191160"/>
              </p14:xfrm>
            </p:contentPart>
          </mc:Choice>
          <mc:Fallback xmlns="">
            <p:pic>
              <p:nvPicPr>
                <p:cNvPr id="97" name="墨迹 96">
                  <a:extLst>
                    <a:ext uri="{FF2B5EF4-FFF2-40B4-BE49-F238E27FC236}">
                      <a16:creationId xmlns:a16="http://schemas.microsoft.com/office/drawing/2014/main" id="{0233360F-1ECF-72C8-EBD9-CABD9AA6081F}"/>
                    </a:ext>
                  </a:extLst>
                </p:cNvPr>
                <p:cNvPicPr/>
                <p:nvPr/>
              </p:nvPicPr>
              <p:blipFill>
                <a:blip r:embed="rId117"/>
                <a:stretch>
                  <a:fillRect/>
                </a:stretch>
              </p:blipFill>
              <p:spPr>
                <a:xfrm>
                  <a:off x="8394905" y="3698607"/>
                  <a:ext cx="145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9" name="墨迹 98">
                  <a:extLst>
                    <a:ext uri="{FF2B5EF4-FFF2-40B4-BE49-F238E27FC236}">
                      <a16:creationId xmlns:a16="http://schemas.microsoft.com/office/drawing/2014/main" id="{DA959FDE-037B-6460-BE9C-3DE8C999E6C3}"/>
                    </a:ext>
                  </a:extLst>
                </p14:cNvPr>
                <p14:cNvContentPartPr/>
                <p14:nvPr/>
              </p14:nvContentPartPr>
              <p14:xfrm>
                <a:off x="8635025" y="3632367"/>
                <a:ext cx="10080" cy="63360"/>
              </p14:xfrm>
            </p:contentPart>
          </mc:Choice>
          <mc:Fallback xmlns="">
            <p:pic>
              <p:nvPicPr>
                <p:cNvPr id="99" name="墨迹 98">
                  <a:extLst>
                    <a:ext uri="{FF2B5EF4-FFF2-40B4-BE49-F238E27FC236}">
                      <a16:creationId xmlns:a16="http://schemas.microsoft.com/office/drawing/2014/main" id="{DA959FDE-037B-6460-BE9C-3DE8C999E6C3}"/>
                    </a:ext>
                  </a:extLst>
                </p:cNvPr>
                <p:cNvPicPr/>
                <p:nvPr/>
              </p:nvPicPr>
              <p:blipFill>
                <a:blip r:embed="rId119"/>
                <a:stretch>
                  <a:fillRect/>
                </a:stretch>
              </p:blipFill>
              <p:spPr>
                <a:xfrm>
                  <a:off x="8626385" y="3623727"/>
                  <a:ext cx="27720" cy="81000"/>
                </a:xfrm>
                <a:prstGeom prst="rect">
                  <a:avLst/>
                </a:prstGeom>
              </p:spPr>
            </p:pic>
          </mc:Fallback>
        </mc:AlternateContent>
      </p:grpSp>
      <p:grpSp>
        <p:nvGrpSpPr>
          <p:cNvPr id="106" name="组合 105">
            <a:extLst>
              <a:ext uri="{FF2B5EF4-FFF2-40B4-BE49-F238E27FC236}">
                <a16:creationId xmlns:a16="http://schemas.microsoft.com/office/drawing/2014/main" id="{5CA5A743-A398-42F2-4083-46D10028866F}"/>
              </a:ext>
            </a:extLst>
          </p:cNvPr>
          <p:cNvGrpSpPr/>
          <p:nvPr/>
        </p:nvGrpSpPr>
        <p:grpSpPr>
          <a:xfrm>
            <a:off x="8786225" y="1753527"/>
            <a:ext cx="117360" cy="457200"/>
            <a:chOff x="8786225" y="1753527"/>
            <a:chExt cx="117360" cy="457200"/>
          </a:xfrm>
        </p:grpSpPr>
        <mc:AlternateContent xmlns:mc="http://schemas.openxmlformats.org/markup-compatibility/2006" xmlns:p14="http://schemas.microsoft.com/office/powerpoint/2010/main">
          <mc:Choice Requires="p14">
            <p:contentPart p14:bwMode="auto" r:id="rId120">
              <p14:nvContentPartPr>
                <p14:cNvPr id="101" name="墨迹 100">
                  <a:extLst>
                    <a:ext uri="{FF2B5EF4-FFF2-40B4-BE49-F238E27FC236}">
                      <a16:creationId xmlns:a16="http://schemas.microsoft.com/office/drawing/2014/main" id="{8E93252E-872E-1CD1-80D9-7BB4FD5B0749}"/>
                    </a:ext>
                  </a:extLst>
                </p14:cNvPr>
                <p14:cNvContentPartPr/>
                <p14:nvPr/>
              </p14:nvContentPartPr>
              <p14:xfrm>
                <a:off x="8794505" y="1911567"/>
                <a:ext cx="360" cy="299160"/>
              </p14:xfrm>
            </p:contentPart>
          </mc:Choice>
          <mc:Fallback xmlns="">
            <p:pic>
              <p:nvPicPr>
                <p:cNvPr id="101" name="墨迹 100">
                  <a:extLst>
                    <a:ext uri="{FF2B5EF4-FFF2-40B4-BE49-F238E27FC236}">
                      <a16:creationId xmlns:a16="http://schemas.microsoft.com/office/drawing/2014/main" id="{8E93252E-872E-1CD1-80D9-7BB4FD5B0749}"/>
                    </a:ext>
                  </a:extLst>
                </p:cNvPr>
                <p:cNvPicPr/>
                <p:nvPr/>
              </p:nvPicPr>
              <p:blipFill>
                <a:blip r:embed="rId121"/>
                <a:stretch>
                  <a:fillRect/>
                </a:stretch>
              </p:blipFill>
              <p:spPr>
                <a:xfrm>
                  <a:off x="8785505" y="1902567"/>
                  <a:ext cx="180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2" name="墨迹 101">
                  <a:extLst>
                    <a:ext uri="{FF2B5EF4-FFF2-40B4-BE49-F238E27FC236}">
                      <a16:creationId xmlns:a16="http://schemas.microsoft.com/office/drawing/2014/main" id="{DCACB031-3D7F-36C8-7AAC-69E7C6B7C718}"/>
                    </a:ext>
                  </a:extLst>
                </p14:cNvPr>
                <p14:cNvContentPartPr/>
                <p14:nvPr/>
              </p14:nvContentPartPr>
              <p14:xfrm>
                <a:off x="8786225" y="1903287"/>
                <a:ext cx="117360" cy="151200"/>
              </p14:xfrm>
            </p:contentPart>
          </mc:Choice>
          <mc:Fallback xmlns="">
            <p:pic>
              <p:nvPicPr>
                <p:cNvPr id="102" name="墨迹 101">
                  <a:extLst>
                    <a:ext uri="{FF2B5EF4-FFF2-40B4-BE49-F238E27FC236}">
                      <a16:creationId xmlns:a16="http://schemas.microsoft.com/office/drawing/2014/main" id="{DCACB031-3D7F-36C8-7AAC-69E7C6B7C718}"/>
                    </a:ext>
                  </a:extLst>
                </p:cNvPr>
                <p:cNvPicPr/>
                <p:nvPr/>
              </p:nvPicPr>
              <p:blipFill>
                <a:blip r:embed="rId123"/>
                <a:stretch>
                  <a:fillRect/>
                </a:stretch>
              </p:blipFill>
              <p:spPr>
                <a:xfrm>
                  <a:off x="8777225" y="1894287"/>
                  <a:ext cx="1350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3" name="墨迹 102">
                  <a:extLst>
                    <a:ext uri="{FF2B5EF4-FFF2-40B4-BE49-F238E27FC236}">
                      <a16:creationId xmlns:a16="http://schemas.microsoft.com/office/drawing/2014/main" id="{03960F89-3A9E-914E-8C7D-7831307E07BE}"/>
                    </a:ext>
                  </a:extLst>
                </p14:cNvPr>
                <p14:cNvContentPartPr/>
                <p14:nvPr/>
              </p14:nvContentPartPr>
              <p14:xfrm>
                <a:off x="8877665" y="1770087"/>
                <a:ext cx="360" cy="15480"/>
              </p14:xfrm>
            </p:contentPart>
          </mc:Choice>
          <mc:Fallback xmlns="">
            <p:pic>
              <p:nvPicPr>
                <p:cNvPr id="103" name="墨迹 102">
                  <a:extLst>
                    <a:ext uri="{FF2B5EF4-FFF2-40B4-BE49-F238E27FC236}">
                      <a16:creationId xmlns:a16="http://schemas.microsoft.com/office/drawing/2014/main" id="{03960F89-3A9E-914E-8C7D-7831307E07BE}"/>
                    </a:ext>
                  </a:extLst>
                </p:cNvPr>
                <p:cNvPicPr/>
                <p:nvPr/>
              </p:nvPicPr>
              <p:blipFill>
                <a:blip r:embed="rId125"/>
                <a:stretch>
                  <a:fillRect/>
                </a:stretch>
              </p:blipFill>
              <p:spPr>
                <a:xfrm>
                  <a:off x="8869025" y="1761447"/>
                  <a:ext cx="18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5" name="墨迹 104">
                  <a:extLst>
                    <a:ext uri="{FF2B5EF4-FFF2-40B4-BE49-F238E27FC236}">
                      <a16:creationId xmlns:a16="http://schemas.microsoft.com/office/drawing/2014/main" id="{726E3D1A-74E8-F807-E848-128C9FCD35AF}"/>
                    </a:ext>
                  </a:extLst>
                </p14:cNvPr>
                <p14:cNvContentPartPr/>
                <p14:nvPr/>
              </p14:nvContentPartPr>
              <p14:xfrm>
                <a:off x="8869025" y="1753527"/>
                <a:ext cx="17280" cy="61920"/>
              </p14:xfrm>
            </p:contentPart>
          </mc:Choice>
          <mc:Fallback xmlns="">
            <p:pic>
              <p:nvPicPr>
                <p:cNvPr id="105" name="墨迹 104">
                  <a:extLst>
                    <a:ext uri="{FF2B5EF4-FFF2-40B4-BE49-F238E27FC236}">
                      <a16:creationId xmlns:a16="http://schemas.microsoft.com/office/drawing/2014/main" id="{726E3D1A-74E8-F807-E848-128C9FCD35AF}"/>
                    </a:ext>
                  </a:extLst>
                </p:cNvPr>
                <p:cNvPicPr/>
                <p:nvPr/>
              </p:nvPicPr>
              <p:blipFill>
                <a:blip r:embed="rId127"/>
                <a:stretch>
                  <a:fillRect/>
                </a:stretch>
              </p:blipFill>
              <p:spPr>
                <a:xfrm>
                  <a:off x="8860385" y="1744887"/>
                  <a:ext cx="34920" cy="79560"/>
                </a:xfrm>
                <a:prstGeom prst="rect">
                  <a:avLst/>
                </a:prstGeom>
              </p:spPr>
            </p:pic>
          </mc:Fallback>
        </mc:AlternateContent>
      </p:grpSp>
      <p:grpSp>
        <p:nvGrpSpPr>
          <p:cNvPr id="109" name="组合 108">
            <a:extLst>
              <a:ext uri="{FF2B5EF4-FFF2-40B4-BE49-F238E27FC236}">
                <a16:creationId xmlns:a16="http://schemas.microsoft.com/office/drawing/2014/main" id="{D9A76343-B14F-BE0E-EE16-336098B1D0D3}"/>
              </a:ext>
            </a:extLst>
          </p:cNvPr>
          <p:cNvGrpSpPr/>
          <p:nvPr/>
        </p:nvGrpSpPr>
        <p:grpSpPr>
          <a:xfrm>
            <a:off x="9451145" y="5257047"/>
            <a:ext cx="266400" cy="287640"/>
            <a:chOff x="9451145" y="5257047"/>
            <a:chExt cx="266400" cy="287640"/>
          </a:xfrm>
        </p:grpSpPr>
        <mc:AlternateContent xmlns:mc="http://schemas.openxmlformats.org/markup-compatibility/2006" xmlns:p14="http://schemas.microsoft.com/office/powerpoint/2010/main">
          <mc:Choice Requires="p14">
            <p:contentPart p14:bwMode="auto" r:id="rId128">
              <p14:nvContentPartPr>
                <p14:cNvPr id="107" name="墨迹 106">
                  <a:extLst>
                    <a:ext uri="{FF2B5EF4-FFF2-40B4-BE49-F238E27FC236}">
                      <a16:creationId xmlns:a16="http://schemas.microsoft.com/office/drawing/2014/main" id="{F4CF23FA-FF0A-DAA6-DB1C-63C0485AED46}"/>
                    </a:ext>
                  </a:extLst>
                </p14:cNvPr>
                <p14:cNvContentPartPr/>
                <p14:nvPr/>
              </p14:nvContentPartPr>
              <p14:xfrm>
                <a:off x="9451145" y="5286207"/>
                <a:ext cx="218160" cy="258480"/>
              </p14:xfrm>
            </p:contentPart>
          </mc:Choice>
          <mc:Fallback xmlns="">
            <p:pic>
              <p:nvPicPr>
                <p:cNvPr id="107" name="墨迹 106">
                  <a:extLst>
                    <a:ext uri="{FF2B5EF4-FFF2-40B4-BE49-F238E27FC236}">
                      <a16:creationId xmlns:a16="http://schemas.microsoft.com/office/drawing/2014/main" id="{F4CF23FA-FF0A-DAA6-DB1C-63C0485AED46}"/>
                    </a:ext>
                  </a:extLst>
                </p:cNvPr>
                <p:cNvPicPr/>
                <p:nvPr/>
              </p:nvPicPr>
              <p:blipFill>
                <a:blip r:embed="rId129"/>
                <a:stretch>
                  <a:fillRect/>
                </a:stretch>
              </p:blipFill>
              <p:spPr>
                <a:xfrm>
                  <a:off x="9442145" y="5277207"/>
                  <a:ext cx="2358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8" name="墨迹 107">
                  <a:extLst>
                    <a:ext uri="{FF2B5EF4-FFF2-40B4-BE49-F238E27FC236}">
                      <a16:creationId xmlns:a16="http://schemas.microsoft.com/office/drawing/2014/main" id="{B78A33A9-814C-C435-FD6D-5431CC7E610D}"/>
                    </a:ext>
                  </a:extLst>
                </p14:cNvPr>
                <p14:cNvContentPartPr/>
                <p14:nvPr/>
              </p14:nvContentPartPr>
              <p14:xfrm>
                <a:off x="9609185" y="5257047"/>
                <a:ext cx="108360" cy="97200"/>
              </p14:xfrm>
            </p:contentPart>
          </mc:Choice>
          <mc:Fallback xmlns="">
            <p:pic>
              <p:nvPicPr>
                <p:cNvPr id="108" name="墨迹 107">
                  <a:extLst>
                    <a:ext uri="{FF2B5EF4-FFF2-40B4-BE49-F238E27FC236}">
                      <a16:creationId xmlns:a16="http://schemas.microsoft.com/office/drawing/2014/main" id="{B78A33A9-814C-C435-FD6D-5431CC7E610D}"/>
                    </a:ext>
                  </a:extLst>
                </p:cNvPr>
                <p:cNvPicPr/>
                <p:nvPr/>
              </p:nvPicPr>
              <p:blipFill>
                <a:blip r:embed="rId131"/>
                <a:stretch>
                  <a:fillRect/>
                </a:stretch>
              </p:blipFill>
              <p:spPr>
                <a:xfrm>
                  <a:off x="9600545" y="5248047"/>
                  <a:ext cx="126000" cy="114840"/>
                </a:xfrm>
                <a:prstGeom prst="rect">
                  <a:avLst/>
                </a:prstGeom>
              </p:spPr>
            </p:pic>
          </mc:Fallback>
        </mc:AlternateContent>
      </p:grpSp>
      <p:grpSp>
        <p:nvGrpSpPr>
          <p:cNvPr id="115" name="组合 114">
            <a:extLst>
              <a:ext uri="{FF2B5EF4-FFF2-40B4-BE49-F238E27FC236}">
                <a16:creationId xmlns:a16="http://schemas.microsoft.com/office/drawing/2014/main" id="{E63E9B17-93B1-C351-E4AE-E6B54826B4C3}"/>
              </a:ext>
            </a:extLst>
          </p:cNvPr>
          <p:cNvGrpSpPr/>
          <p:nvPr/>
        </p:nvGrpSpPr>
        <p:grpSpPr>
          <a:xfrm>
            <a:off x="10639865" y="3828567"/>
            <a:ext cx="105840" cy="452880"/>
            <a:chOff x="10639865" y="3828567"/>
            <a:chExt cx="105840" cy="452880"/>
          </a:xfrm>
        </p:grpSpPr>
        <mc:AlternateContent xmlns:mc="http://schemas.openxmlformats.org/markup-compatibility/2006" xmlns:p14="http://schemas.microsoft.com/office/powerpoint/2010/main">
          <mc:Choice Requires="p14">
            <p:contentPart p14:bwMode="auto" r:id="rId132">
              <p14:nvContentPartPr>
                <p14:cNvPr id="110" name="墨迹 109">
                  <a:extLst>
                    <a:ext uri="{FF2B5EF4-FFF2-40B4-BE49-F238E27FC236}">
                      <a16:creationId xmlns:a16="http://schemas.microsoft.com/office/drawing/2014/main" id="{E09250FE-127D-1F26-5840-11406303A30C}"/>
                    </a:ext>
                  </a:extLst>
                </p14:cNvPr>
                <p14:cNvContentPartPr/>
                <p14:nvPr/>
              </p14:nvContentPartPr>
              <p14:xfrm>
                <a:off x="10639865" y="3828567"/>
                <a:ext cx="51840" cy="452880"/>
              </p14:xfrm>
            </p:contentPart>
          </mc:Choice>
          <mc:Fallback xmlns="">
            <p:pic>
              <p:nvPicPr>
                <p:cNvPr id="110" name="墨迹 109">
                  <a:extLst>
                    <a:ext uri="{FF2B5EF4-FFF2-40B4-BE49-F238E27FC236}">
                      <a16:creationId xmlns:a16="http://schemas.microsoft.com/office/drawing/2014/main" id="{E09250FE-127D-1F26-5840-11406303A30C}"/>
                    </a:ext>
                  </a:extLst>
                </p:cNvPr>
                <p:cNvPicPr/>
                <p:nvPr/>
              </p:nvPicPr>
              <p:blipFill>
                <a:blip r:embed="rId133"/>
                <a:stretch>
                  <a:fillRect/>
                </a:stretch>
              </p:blipFill>
              <p:spPr>
                <a:xfrm>
                  <a:off x="10630865" y="3819567"/>
                  <a:ext cx="694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1" name="墨迹 110">
                  <a:extLst>
                    <a:ext uri="{FF2B5EF4-FFF2-40B4-BE49-F238E27FC236}">
                      <a16:creationId xmlns:a16="http://schemas.microsoft.com/office/drawing/2014/main" id="{A23B7BA3-987B-CC85-E1D5-3579F7B0144D}"/>
                    </a:ext>
                  </a:extLst>
                </p14:cNvPr>
                <p14:cNvContentPartPr/>
                <p14:nvPr/>
              </p14:nvContentPartPr>
              <p14:xfrm>
                <a:off x="10697825" y="3844767"/>
                <a:ext cx="47880" cy="46800"/>
              </p14:xfrm>
            </p:contentPart>
          </mc:Choice>
          <mc:Fallback xmlns="">
            <p:pic>
              <p:nvPicPr>
                <p:cNvPr id="111" name="墨迹 110">
                  <a:extLst>
                    <a:ext uri="{FF2B5EF4-FFF2-40B4-BE49-F238E27FC236}">
                      <a16:creationId xmlns:a16="http://schemas.microsoft.com/office/drawing/2014/main" id="{A23B7BA3-987B-CC85-E1D5-3579F7B0144D}"/>
                    </a:ext>
                  </a:extLst>
                </p:cNvPr>
                <p:cNvPicPr/>
                <p:nvPr/>
              </p:nvPicPr>
              <p:blipFill>
                <a:blip r:embed="rId135"/>
                <a:stretch>
                  <a:fillRect/>
                </a:stretch>
              </p:blipFill>
              <p:spPr>
                <a:xfrm>
                  <a:off x="10689185" y="3836127"/>
                  <a:ext cx="65520" cy="64440"/>
                </a:xfrm>
                <a:prstGeom prst="rect">
                  <a:avLst/>
                </a:prstGeom>
              </p:spPr>
            </p:pic>
          </mc:Fallback>
        </mc:AlternateContent>
      </p:grpSp>
      <p:grpSp>
        <p:nvGrpSpPr>
          <p:cNvPr id="114" name="组合 113">
            <a:extLst>
              <a:ext uri="{FF2B5EF4-FFF2-40B4-BE49-F238E27FC236}">
                <a16:creationId xmlns:a16="http://schemas.microsoft.com/office/drawing/2014/main" id="{09F4F610-5AAA-61F6-E7D8-FEB733B8A590}"/>
              </a:ext>
            </a:extLst>
          </p:cNvPr>
          <p:cNvGrpSpPr/>
          <p:nvPr/>
        </p:nvGrpSpPr>
        <p:grpSpPr>
          <a:xfrm>
            <a:off x="10239905" y="2426727"/>
            <a:ext cx="408600" cy="225360"/>
            <a:chOff x="10239905" y="2426727"/>
            <a:chExt cx="408600" cy="225360"/>
          </a:xfrm>
        </p:grpSpPr>
        <mc:AlternateContent xmlns:mc="http://schemas.openxmlformats.org/markup-compatibility/2006" xmlns:p14="http://schemas.microsoft.com/office/powerpoint/2010/main">
          <mc:Choice Requires="p14">
            <p:contentPart p14:bwMode="auto" r:id="rId136">
              <p14:nvContentPartPr>
                <p14:cNvPr id="112" name="墨迹 111">
                  <a:extLst>
                    <a:ext uri="{FF2B5EF4-FFF2-40B4-BE49-F238E27FC236}">
                      <a16:creationId xmlns:a16="http://schemas.microsoft.com/office/drawing/2014/main" id="{6FC7CF0F-4379-1841-7D90-F7A0A8460A73}"/>
                    </a:ext>
                  </a:extLst>
                </p14:cNvPr>
                <p14:cNvContentPartPr/>
                <p14:nvPr/>
              </p14:nvContentPartPr>
              <p14:xfrm>
                <a:off x="10281665" y="2491167"/>
                <a:ext cx="366840" cy="160920"/>
              </p14:xfrm>
            </p:contentPart>
          </mc:Choice>
          <mc:Fallback xmlns="">
            <p:pic>
              <p:nvPicPr>
                <p:cNvPr id="112" name="墨迹 111">
                  <a:extLst>
                    <a:ext uri="{FF2B5EF4-FFF2-40B4-BE49-F238E27FC236}">
                      <a16:creationId xmlns:a16="http://schemas.microsoft.com/office/drawing/2014/main" id="{6FC7CF0F-4379-1841-7D90-F7A0A8460A73}"/>
                    </a:ext>
                  </a:extLst>
                </p:cNvPr>
                <p:cNvPicPr/>
                <p:nvPr/>
              </p:nvPicPr>
              <p:blipFill>
                <a:blip r:embed="rId137"/>
                <a:stretch>
                  <a:fillRect/>
                </a:stretch>
              </p:blipFill>
              <p:spPr>
                <a:xfrm>
                  <a:off x="10272665" y="2482167"/>
                  <a:ext cx="3844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3" name="墨迹 112">
                  <a:extLst>
                    <a:ext uri="{FF2B5EF4-FFF2-40B4-BE49-F238E27FC236}">
                      <a16:creationId xmlns:a16="http://schemas.microsoft.com/office/drawing/2014/main" id="{27B4FB8A-25AF-CD44-984E-43540CCCE2EB}"/>
                    </a:ext>
                  </a:extLst>
                </p14:cNvPr>
                <p14:cNvContentPartPr/>
                <p14:nvPr/>
              </p14:nvContentPartPr>
              <p14:xfrm>
                <a:off x="10239905" y="2426727"/>
                <a:ext cx="142560" cy="144000"/>
              </p14:xfrm>
            </p:contentPart>
          </mc:Choice>
          <mc:Fallback xmlns="">
            <p:pic>
              <p:nvPicPr>
                <p:cNvPr id="113" name="墨迹 112">
                  <a:extLst>
                    <a:ext uri="{FF2B5EF4-FFF2-40B4-BE49-F238E27FC236}">
                      <a16:creationId xmlns:a16="http://schemas.microsoft.com/office/drawing/2014/main" id="{27B4FB8A-25AF-CD44-984E-43540CCCE2EB}"/>
                    </a:ext>
                  </a:extLst>
                </p:cNvPr>
                <p:cNvPicPr/>
                <p:nvPr/>
              </p:nvPicPr>
              <p:blipFill>
                <a:blip r:embed="rId139"/>
                <a:stretch>
                  <a:fillRect/>
                </a:stretch>
              </p:blipFill>
              <p:spPr>
                <a:xfrm>
                  <a:off x="10231265" y="2418087"/>
                  <a:ext cx="160200" cy="161640"/>
                </a:xfrm>
                <a:prstGeom prst="rect">
                  <a:avLst/>
                </a:prstGeom>
              </p:spPr>
            </p:pic>
          </mc:Fallback>
        </mc:AlternateContent>
      </p:grpSp>
      <p:grpSp>
        <p:nvGrpSpPr>
          <p:cNvPr id="120" name="组合 119">
            <a:extLst>
              <a:ext uri="{FF2B5EF4-FFF2-40B4-BE49-F238E27FC236}">
                <a16:creationId xmlns:a16="http://schemas.microsoft.com/office/drawing/2014/main" id="{E2E7F2DE-D7B2-D88A-5669-5F902349C7B0}"/>
              </a:ext>
            </a:extLst>
          </p:cNvPr>
          <p:cNvGrpSpPr/>
          <p:nvPr/>
        </p:nvGrpSpPr>
        <p:grpSpPr>
          <a:xfrm>
            <a:off x="9276185" y="5336607"/>
            <a:ext cx="158760" cy="182880"/>
            <a:chOff x="9276185" y="5336607"/>
            <a:chExt cx="158760" cy="182880"/>
          </a:xfrm>
        </p:grpSpPr>
        <mc:AlternateContent xmlns:mc="http://schemas.openxmlformats.org/markup-compatibility/2006" xmlns:p14="http://schemas.microsoft.com/office/powerpoint/2010/main">
          <mc:Choice Requires="p14">
            <p:contentPart p14:bwMode="auto" r:id="rId140">
              <p14:nvContentPartPr>
                <p14:cNvPr id="117" name="墨迹 116">
                  <a:extLst>
                    <a:ext uri="{FF2B5EF4-FFF2-40B4-BE49-F238E27FC236}">
                      <a16:creationId xmlns:a16="http://schemas.microsoft.com/office/drawing/2014/main" id="{34E418B7-FF84-BC54-1ED1-2DB04B11CD44}"/>
                    </a:ext>
                  </a:extLst>
                </p14:cNvPr>
                <p14:cNvContentPartPr/>
                <p14:nvPr/>
              </p14:nvContentPartPr>
              <p14:xfrm>
                <a:off x="9291665" y="5358207"/>
                <a:ext cx="143280" cy="161280"/>
              </p14:xfrm>
            </p:contentPart>
          </mc:Choice>
          <mc:Fallback xmlns="">
            <p:pic>
              <p:nvPicPr>
                <p:cNvPr id="117" name="墨迹 116">
                  <a:extLst>
                    <a:ext uri="{FF2B5EF4-FFF2-40B4-BE49-F238E27FC236}">
                      <a16:creationId xmlns:a16="http://schemas.microsoft.com/office/drawing/2014/main" id="{34E418B7-FF84-BC54-1ED1-2DB04B11CD44}"/>
                    </a:ext>
                  </a:extLst>
                </p:cNvPr>
                <p:cNvPicPr/>
                <p:nvPr/>
              </p:nvPicPr>
              <p:blipFill>
                <a:blip r:embed="rId141"/>
                <a:stretch>
                  <a:fillRect/>
                </a:stretch>
              </p:blipFill>
              <p:spPr>
                <a:xfrm>
                  <a:off x="9282665" y="5349207"/>
                  <a:ext cx="1609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8" name="墨迹 117">
                  <a:extLst>
                    <a:ext uri="{FF2B5EF4-FFF2-40B4-BE49-F238E27FC236}">
                      <a16:creationId xmlns:a16="http://schemas.microsoft.com/office/drawing/2014/main" id="{152B919B-BCC5-68F2-3D1D-70D316864652}"/>
                    </a:ext>
                  </a:extLst>
                </p14:cNvPr>
                <p14:cNvContentPartPr/>
                <p14:nvPr/>
              </p14:nvContentPartPr>
              <p14:xfrm>
                <a:off x="9276185" y="5369367"/>
                <a:ext cx="9000" cy="90000"/>
              </p14:xfrm>
            </p:contentPart>
          </mc:Choice>
          <mc:Fallback xmlns="">
            <p:pic>
              <p:nvPicPr>
                <p:cNvPr id="118" name="墨迹 117">
                  <a:extLst>
                    <a:ext uri="{FF2B5EF4-FFF2-40B4-BE49-F238E27FC236}">
                      <a16:creationId xmlns:a16="http://schemas.microsoft.com/office/drawing/2014/main" id="{152B919B-BCC5-68F2-3D1D-70D316864652}"/>
                    </a:ext>
                  </a:extLst>
                </p:cNvPr>
                <p:cNvPicPr/>
                <p:nvPr/>
              </p:nvPicPr>
              <p:blipFill>
                <a:blip r:embed="rId143"/>
                <a:stretch>
                  <a:fillRect/>
                </a:stretch>
              </p:blipFill>
              <p:spPr>
                <a:xfrm>
                  <a:off x="9267545" y="5360727"/>
                  <a:ext cx="266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9" name="墨迹 118">
                  <a:extLst>
                    <a:ext uri="{FF2B5EF4-FFF2-40B4-BE49-F238E27FC236}">
                      <a16:creationId xmlns:a16="http://schemas.microsoft.com/office/drawing/2014/main" id="{39CFE8AE-6E75-08E3-22B1-E749DEC6031C}"/>
                    </a:ext>
                  </a:extLst>
                </p14:cNvPr>
                <p14:cNvContentPartPr/>
                <p14:nvPr/>
              </p14:nvContentPartPr>
              <p14:xfrm>
                <a:off x="9310025" y="5336607"/>
                <a:ext cx="53280" cy="3600"/>
              </p14:xfrm>
            </p:contentPart>
          </mc:Choice>
          <mc:Fallback xmlns="">
            <p:pic>
              <p:nvPicPr>
                <p:cNvPr id="119" name="墨迹 118">
                  <a:extLst>
                    <a:ext uri="{FF2B5EF4-FFF2-40B4-BE49-F238E27FC236}">
                      <a16:creationId xmlns:a16="http://schemas.microsoft.com/office/drawing/2014/main" id="{39CFE8AE-6E75-08E3-22B1-E749DEC6031C}"/>
                    </a:ext>
                  </a:extLst>
                </p:cNvPr>
                <p:cNvPicPr/>
                <p:nvPr/>
              </p:nvPicPr>
              <p:blipFill>
                <a:blip r:embed="rId145"/>
                <a:stretch>
                  <a:fillRect/>
                </a:stretch>
              </p:blipFill>
              <p:spPr>
                <a:xfrm>
                  <a:off x="9301385" y="5327607"/>
                  <a:ext cx="70920" cy="21240"/>
                </a:xfrm>
                <a:prstGeom prst="rect">
                  <a:avLst/>
                </a:prstGeom>
              </p:spPr>
            </p:pic>
          </mc:Fallback>
        </mc:AlternateContent>
      </p:grpSp>
      <p:grpSp>
        <p:nvGrpSpPr>
          <p:cNvPr id="123" name="组合 122">
            <a:extLst>
              <a:ext uri="{FF2B5EF4-FFF2-40B4-BE49-F238E27FC236}">
                <a16:creationId xmlns:a16="http://schemas.microsoft.com/office/drawing/2014/main" id="{BE70DA9E-FEC2-63BD-18C5-7FAB0A716FEE}"/>
              </a:ext>
            </a:extLst>
          </p:cNvPr>
          <p:cNvGrpSpPr/>
          <p:nvPr/>
        </p:nvGrpSpPr>
        <p:grpSpPr>
          <a:xfrm>
            <a:off x="10171145" y="4133847"/>
            <a:ext cx="427320" cy="129960"/>
            <a:chOff x="10171145" y="4133847"/>
            <a:chExt cx="427320" cy="129960"/>
          </a:xfrm>
        </p:grpSpPr>
        <mc:AlternateContent xmlns:mc="http://schemas.openxmlformats.org/markup-compatibility/2006" xmlns:p14="http://schemas.microsoft.com/office/powerpoint/2010/main">
          <mc:Choice Requires="p14">
            <p:contentPart p14:bwMode="auto" r:id="rId146">
              <p14:nvContentPartPr>
                <p14:cNvPr id="121" name="墨迹 120">
                  <a:extLst>
                    <a:ext uri="{FF2B5EF4-FFF2-40B4-BE49-F238E27FC236}">
                      <a16:creationId xmlns:a16="http://schemas.microsoft.com/office/drawing/2014/main" id="{77A23467-ECCD-696D-921F-F92CC0C2FBCE}"/>
                    </a:ext>
                  </a:extLst>
                </p14:cNvPr>
                <p14:cNvContentPartPr/>
                <p14:nvPr/>
              </p14:nvContentPartPr>
              <p14:xfrm>
                <a:off x="10189145" y="4170567"/>
                <a:ext cx="409320" cy="69480"/>
              </p14:xfrm>
            </p:contentPart>
          </mc:Choice>
          <mc:Fallback xmlns="">
            <p:pic>
              <p:nvPicPr>
                <p:cNvPr id="121" name="墨迹 120">
                  <a:extLst>
                    <a:ext uri="{FF2B5EF4-FFF2-40B4-BE49-F238E27FC236}">
                      <a16:creationId xmlns:a16="http://schemas.microsoft.com/office/drawing/2014/main" id="{77A23467-ECCD-696D-921F-F92CC0C2FBCE}"/>
                    </a:ext>
                  </a:extLst>
                </p:cNvPr>
                <p:cNvPicPr/>
                <p:nvPr/>
              </p:nvPicPr>
              <p:blipFill>
                <a:blip r:embed="rId147"/>
                <a:stretch>
                  <a:fillRect/>
                </a:stretch>
              </p:blipFill>
              <p:spPr>
                <a:xfrm>
                  <a:off x="10180505" y="4161927"/>
                  <a:ext cx="426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2" name="墨迹 121">
                  <a:extLst>
                    <a:ext uri="{FF2B5EF4-FFF2-40B4-BE49-F238E27FC236}">
                      <a16:creationId xmlns:a16="http://schemas.microsoft.com/office/drawing/2014/main" id="{8E8C0FDA-0DFE-9F6B-95DD-F1C869E84226}"/>
                    </a:ext>
                  </a:extLst>
                </p14:cNvPr>
                <p14:cNvContentPartPr/>
                <p14:nvPr/>
              </p14:nvContentPartPr>
              <p14:xfrm>
                <a:off x="10171145" y="4133847"/>
                <a:ext cx="111960" cy="129960"/>
              </p14:xfrm>
            </p:contentPart>
          </mc:Choice>
          <mc:Fallback xmlns="">
            <p:pic>
              <p:nvPicPr>
                <p:cNvPr id="122" name="墨迹 121">
                  <a:extLst>
                    <a:ext uri="{FF2B5EF4-FFF2-40B4-BE49-F238E27FC236}">
                      <a16:creationId xmlns:a16="http://schemas.microsoft.com/office/drawing/2014/main" id="{8E8C0FDA-0DFE-9F6B-95DD-F1C869E84226}"/>
                    </a:ext>
                  </a:extLst>
                </p:cNvPr>
                <p:cNvPicPr/>
                <p:nvPr/>
              </p:nvPicPr>
              <p:blipFill>
                <a:blip r:embed="rId149"/>
                <a:stretch>
                  <a:fillRect/>
                </a:stretch>
              </p:blipFill>
              <p:spPr>
                <a:xfrm>
                  <a:off x="10162145" y="4125207"/>
                  <a:ext cx="129600" cy="147600"/>
                </a:xfrm>
                <a:prstGeom prst="rect">
                  <a:avLst/>
                </a:prstGeom>
              </p:spPr>
            </p:pic>
          </mc:Fallback>
        </mc:AlternateContent>
      </p:grpSp>
      <p:grpSp>
        <p:nvGrpSpPr>
          <p:cNvPr id="126" name="组合 125">
            <a:extLst>
              <a:ext uri="{FF2B5EF4-FFF2-40B4-BE49-F238E27FC236}">
                <a16:creationId xmlns:a16="http://schemas.microsoft.com/office/drawing/2014/main" id="{E7ED1A5D-A761-4595-F1E8-079AE7036FA4}"/>
              </a:ext>
            </a:extLst>
          </p:cNvPr>
          <p:cNvGrpSpPr/>
          <p:nvPr/>
        </p:nvGrpSpPr>
        <p:grpSpPr>
          <a:xfrm>
            <a:off x="10631585" y="2238087"/>
            <a:ext cx="298440" cy="405360"/>
            <a:chOff x="10631585" y="2238087"/>
            <a:chExt cx="298440" cy="405360"/>
          </a:xfrm>
        </p:grpSpPr>
        <mc:AlternateContent xmlns:mc="http://schemas.openxmlformats.org/markup-compatibility/2006" xmlns:p14="http://schemas.microsoft.com/office/powerpoint/2010/main">
          <mc:Choice Requires="p14">
            <p:contentPart p14:bwMode="auto" r:id="rId150">
              <p14:nvContentPartPr>
                <p14:cNvPr id="124" name="墨迹 123">
                  <a:extLst>
                    <a:ext uri="{FF2B5EF4-FFF2-40B4-BE49-F238E27FC236}">
                      <a16:creationId xmlns:a16="http://schemas.microsoft.com/office/drawing/2014/main" id="{5D7DF552-CB02-B1A6-8FF6-906244023CE3}"/>
                    </a:ext>
                  </a:extLst>
                </p14:cNvPr>
                <p14:cNvContentPartPr/>
                <p14:nvPr/>
              </p14:nvContentPartPr>
              <p14:xfrm>
                <a:off x="10631585" y="2238087"/>
                <a:ext cx="260280" cy="405360"/>
              </p14:xfrm>
            </p:contentPart>
          </mc:Choice>
          <mc:Fallback xmlns="">
            <p:pic>
              <p:nvPicPr>
                <p:cNvPr id="124" name="墨迹 123">
                  <a:extLst>
                    <a:ext uri="{FF2B5EF4-FFF2-40B4-BE49-F238E27FC236}">
                      <a16:creationId xmlns:a16="http://schemas.microsoft.com/office/drawing/2014/main" id="{5D7DF552-CB02-B1A6-8FF6-906244023CE3}"/>
                    </a:ext>
                  </a:extLst>
                </p:cNvPr>
                <p:cNvPicPr/>
                <p:nvPr/>
              </p:nvPicPr>
              <p:blipFill>
                <a:blip r:embed="rId151"/>
                <a:stretch>
                  <a:fillRect/>
                </a:stretch>
              </p:blipFill>
              <p:spPr>
                <a:xfrm>
                  <a:off x="10622945" y="2229087"/>
                  <a:ext cx="2779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5" name="墨迹 124">
                  <a:extLst>
                    <a:ext uri="{FF2B5EF4-FFF2-40B4-BE49-F238E27FC236}">
                      <a16:creationId xmlns:a16="http://schemas.microsoft.com/office/drawing/2014/main" id="{2E96949A-35EE-6E99-53B9-A336EDF1556A}"/>
                    </a:ext>
                  </a:extLst>
                </p14:cNvPr>
                <p14:cNvContentPartPr/>
                <p14:nvPr/>
              </p14:nvContentPartPr>
              <p14:xfrm>
                <a:off x="10864505" y="2261487"/>
                <a:ext cx="65520" cy="166320"/>
              </p14:xfrm>
            </p:contentPart>
          </mc:Choice>
          <mc:Fallback xmlns="">
            <p:pic>
              <p:nvPicPr>
                <p:cNvPr id="125" name="墨迹 124">
                  <a:extLst>
                    <a:ext uri="{FF2B5EF4-FFF2-40B4-BE49-F238E27FC236}">
                      <a16:creationId xmlns:a16="http://schemas.microsoft.com/office/drawing/2014/main" id="{2E96949A-35EE-6E99-53B9-A336EDF1556A}"/>
                    </a:ext>
                  </a:extLst>
                </p:cNvPr>
                <p:cNvPicPr/>
                <p:nvPr/>
              </p:nvPicPr>
              <p:blipFill>
                <a:blip r:embed="rId153"/>
                <a:stretch>
                  <a:fillRect/>
                </a:stretch>
              </p:blipFill>
              <p:spPr>
                <a:xfrm>
                  <a:off x="10855505" y="2252847"/>
                  <a:ext cx="83160" cy="183960"/>
                </a:xfrm>
                <a:prstGeom prst="rect">
                  <a:avLst/>
                </a:prstGeom>
              </p:spPr>
            </p:pic>
          </mc:Fallback>
        </mc:AlternateContent>
      </p:grpSp>
    </p:spTree>
    <p:extLst>
      <p:ext uri="{BB962C8B-B14F-4D97-AF65-F5344CB8AC3E}">
        <p14:creationId xmlns:p14="http://schemas.microsoft.com/office/powerpoint/2010/main" val="3732042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35BEE-FC85-FBA4-B576-BB6708B1BDE2}"/>
              </a:ext>
            </a:extLst>
          </p:cNvPr>
          <p:cNvSpPr>
            <a:spLocks noGrp="1"/>
          </p:cNvSpPr>
          <p:nvPr>
            <p:ph type="title"/>
          </p:nvPr>
        </p:nvSpPr>
        <p:spPr/>
        <p:txBody>
          <a:bodyPr/>
          <a:lstStyle/>
          <a:p>
            <a:r>
              <a:rPr lang="zh-CN" altLang="en-US" dirty="0"/>
              <a:t>坐标系的妙用：自然坐标系的边界实例</a:t>
            </a:r>
            <a:br>
              <a:rPr lang="zh-CN" altLang="en-US" dirty="0"/>
            </a:br>
            <a:endParaRPr lang="zh-CN" altLang="en-US" dirty="0"/>
          </a:p>
        </p:txBody>
      </p:sp>
      <p:grpSp>
        <p:nvGrpSpPr>
          <p:cNvPr id="11" name="组合 10">
            <a:extLst>
              <a:ext uri="{FF2B5EF4-FFF2-40B4-BE49-F238E27FC236}">
                <a16:creationId xmlns:a16="http://schemas.microsoft.com/office/drawing/2014/main" id="{A1C60700-7C08-29C8-B891-C2F793903CC9}"/>
              </a:ext>
            </a:extLst>
          </p:cNvPr>
          <p:cNvGrpSpPr/>
          <p:nvPr/>
        </p:nvGrpSpPr>
        <p:grpSpPr>
          <a:xfrm>
            <a:off x="7855265" y="2575767"/>
            <a:ext cx="2229840" cy="2188440"/>
            <a:chOff x="7855265" y="2575767"/>
            <a:chExt cx="2229840" cy="218844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2C44BECC-DAFC-B9D0-A3D9-8A1B03014C65}"/>
                    </a:ext>
                  </a:extLst>
                </p14:cNvPr>
                <p14:cNvContentPartPr/>
                <p14:nvPr/>
              </p14:nvContentPartPr>
              <p14:xfrm>
                <a:off x="7855265" y="2575767"/>
                <a:ext cx="2229840" cy="2188440"/>
              </p14:xfrm>
            </p:contentPart>
          </mc:Choice>
          <mc:Fallback xmlns="">
            <p:pic>
              <p:nvPicPr>
                <p:cNvPr id="4" name="墨迹 3">
                  <a:extLst>
                    <a:ext uri="{FF2B5EF4-FFF2-40B4-BE49-F238E27FC236}">
                      <a16:creationId xmlns:a16="http://schemas.microsoft.com/office/drawing/2014/main" id="{2C44BECC-DAFC-B9D0-A3D9-8A1B03014C65}"/>
                    </a:ext>
                  </a:extLst>
                </p:cNvPr>
                <p:cNvPicPr/>
                <p:nvPr/>
              </p:nvPicPr>
              <p:blipFill>
                <a:blip r:embed="rId3"/>
                <a:stretch>
                  <a:fillRect/>
                </a:stretch>
              </p:blipFill>
              <p:spPr>
                <a:xfrm>
                  <a:off x="7846265" y="2567127"/>
                  <a:ext cx="2247480" cy="2206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54B9A69C-34D9-1B97-49D2-BE7335740701}"/>
                    </a:ext>
                  </a:extLst>
                </p14:cNvPr>
                <p14:cNvContentPartPr/>
                <p14:nvPr/>
              </p14:nvContentPartPr>
              <p14:xfrm>
                <a:off x="8952185" y="3740367"/>
                <a:ext cx="360" cy="360"/>
              </p14:xfrm>
            </p:contentPart>
          </mc:Choice>
          <mc:Fallback xmlns="">
            <p:pic>
              <p:nvPicPr>
                <p:cNvPr id="5" name="墨迹 4">
                  <a:extLst>
                    <a:ext uri="{FF2B5EF4-FFF2-40B4-BE49-F238E27FC236}">
                      <a16:creationId xmlns:a16="http://schemas.microsoft.com/office/drawing/2014/main" id="{54B9A69C-34D9-1B97-49D2-BE7335740701}"/>
                    </a:ext>
                  </a:extLst>
                </p:cNvPr>
                <p:cNvPicPr/>
                <p:nvPr/>
              </p:nvPicPr>
              <p:blipFill>
                <a:blip r:embed="rId5"/>
                <a:stretch>
                  <a:fillRect/>
                </a:stretch>
              </p:blipFill>
              <p:spPr>
                <a:xfrm>
                  <a:off x="8943545" y="373172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85AF0274-78D3-20EA-8C38-9A91878F1657}"/>
                    </a:ext>
                  </a:extLst>
                </p14:cNvPr>
                <p14:cNvContentPartPr/>
                <p14:nvPr/>
              </p14:nvContentPartPr>
              <p14:xfrm>
                <a:off x="8943905" y="2632287"/>
                <a:ext cx="360720" cy="1091880"/>
              </p14:xfrm>
            </p:contentPart>
          </mc:Choice>
          <mc:Fallback xmlns="">
            <p:pic>
              <p:nvPicPr>
                <p:cNvPr id="7" name="墨迹 6">
                  <a:extLst>
                    <a:ext uri="{FF2B5EF4-FFF2-40B4-BE49-F238E27FC236}">
                      <a16:creationId xmlns:a16="http://schemas.microsoft.com/office/drawing/2014/main" id="{85AF0274-78D3-20EA-8C38-9A91878F1657}"/>
                    </a:ext>
                  </a:extLst>
                </p:cNvPr>
                <p:cNvPicPr/>
                <p:nvPr/>
              </p:nvPicPr>
              <p:blipFill>
                <a:blip r:embed="rId7"/>
                <a:stretch>
                  <a:fillRect/>
                </a:stretch>
              </p:blipFill>
              <p:spPr>
                <a:xfrm>
                  <a:off x="8935265" y="2623287"/>
                  <a:ext cx="378360" cy="110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6993AF1E-A7C4-2514-7ECA-5E779D33FABD}"/>
                    </a:ext>
                  </a:extLst>
                </p14:cNvPr>
                <p14:cNvContentPartPr/>
                <p14:nvPr/>
              </p14:nvContentPartPr>
              <p14:xfrm>
                <a:off x="9218585" y="3038727"/>
                <a:ext cx="215280" cy="328680"/>
              </p14:xfrm>
            </p:contentPart>
          </mc:Choice>
          <mc:Fallback xmlns="">
            <p:pic>
              <p:nvPicPr>
                <p:cNvPr id="8" name="墨迹 7">
                  <a:extLst>
                    <a:ext uri="{FF2B5EF4-FFF2-40B4-BE49-F238E27FC236}">
                      <a16:creationId xmlns:a16="http://schemas.microsoft.com/office/drawing/2014/main" id="{6993AF1E-A7C4-2514-7ECA-5E779D33FABD}"/>
                    </a:ext>
                  </a:extLst>
                </p:cNvPr>
                <p:cNvPicPr/>
                <p:nvPr/>
              </p:nvPicPr>
              <p:blipFill>
                <a:blip r:embed="rId9"/>
                <a:stretch>
                  <a:fillRect/>
                </a:stretch>
              </p:blipFill>
              <p:spPr>
                <a:xfrm>
                  <a:off x="9209585" y="3029727"/>
                  <a:ext cx="23292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E641569A-7287-5405-2659-DC879BFD37ED}"/>
                    </a:ext>
                  </a:extLst>
                </p14:cNvPr>
                <p14:cNvContentPartPr/>
                <p14:nvPr/>
              </p14:nvContentPartPr>
              <p14:xfrm>
                <a:off x="8943905" y="3723447"/>
                <a:ext cx="360" cy="360"/>
              </p14:xfrm>
            </p:contentPart>
          </mc:Choice>
          <mc:Fallback xmlns="">
            <p:pic>
              <p:nvPicPr>
                <p:cNvPr id="10" name="墨迹 9">
                  <a:extLst>
                    <a:ext uri="{FF2B5EF4-FFF2-40B4-BE49-F238E27FC236}">
                      <a16:creationId xmlns:a16="http://schemas.microsoft.com/office/drawing/2014/main" id="{E641569A-7287-5405-2659-DC879BFD37ED}"/>
                    </a:ext>
                  </a:extLst>
                </p:cNvPr>
                <p:cNvPicPr/>
                <p:nvPr/>
              </p:nvPicPr>
              <p:blipFill>
                <a:blip r:embed="rId5"/>
                <a:stretch>
                  <a:fillRect/>
                </a:stretch>
              </p:blipFill>
              <p:spPr>
                <a:xfrm>
                  <a:off x="8935265" y="3714807"/>
                  <a:ext cx="18000" cy="18000"/>
                </a:xfrm>
                <a:prstGeom prst="rect">
                  <a:avLst/>
                </a:prstGeom>
              </p:spPr>
            </p:pic>
          </mc:Fallback>
        </mc:AlternateContent>
      </p:grpSp>
      <p:grpSp>
        <p:nvGrpSpPr>
          <p:cNvPr id="17" name="组合 16">
            <a:extLst>
              <a:ext uri="{FF2B5EF4-FFF2-40B4-BE49-F238E27FC236}">
                <a16:creationId xmlns:a16="http://schemas.microsoft.com/office/drawing/2014/main" id="{70CA7582-2830-B91E-7E04-1700F1D7B2FE}"/>
              </a:ext>
            </a:extLst>
          </p:cNvPr>
          <p:cNvGrpSpPr/>
          <p:nvPr/>
        </p:nvGrpSpPr>
        <p:grpSpPr>
          <a:xfrm>
            <a:off x="2916425" y="2984367"/>
            <a:ext cx="1164960" cy="1056960"/>
            <a:chOff x="2916425" y="2984367"/>
            <a:chExt cx="1164960" cy="1056960"/>
          </a:xfrm>
        </p:grpSpPr>
        <mc:AlternateContent xmlns:mc="http://schemas.openxmlformats.org/markup-compatibility/2006" xmlns:p14="http://schemas.microsoft.com/office/powerpoint/2010/main">
          <mc:Choice Requires="p14">
            <p:contentPart p14:bwMode="auto" r:id="rId11">
              <p14:nvContentPartPr>
                <p14:cNvPr id="13" name="墨迹 12">
                  <a:extLst>
                    <a:ext uri="{FF2B5EF4-FFF2-40B4-BE49-F238E27FC236}">
                      <a16:creationId xmlns:a16="http://schemas.microsoft.com/office/drawing/2014/main" id="{B87E1D34-6155-2323-0330-1D0D20626A67}"/>
                    </a:ext>
                  </a:extLst>
                </p14:cNvPr>
                <p14:cNvContentPartPr/>
                <p14:nvPr/>
              </p14:nvContentPartPr>
              <p14:xfrm>
                <a:off x="3050345" y="3698967"/>
                <a:ext cx="1031040" cy="26280"/>
              </p14:xfrm>
            </p:contentPart>
          </mc:Choice>
          <mc:Fallback xmlns="">
            <p:pic>
              <p:nvPicPr>
                <p:cNvPr id="13" name="墨迹 12">
                  <a:extLst>
                    <a:ext uri="{FF2B5EF4-FFF2-40B4-BE49-F238E27FC236}">
                      <a16:creationId xmlns:a16="http://schemas.microsoft.com/office/drawing/2014/main" id="{B87E1D34-6155-2323-0330-1D0D20626A67}"/>
                    </a:ext>
                  </a:extLst>
                </p:cNvPr>
                <p:cNvPicPr/>
                <p:nvPr/>
              </p:nvPicPr>
              <p:blipFill>
                <a:blip r:embed="rId12"/>
                <a:stretch>
                  <a:fillRect/>
                </a:stretch>
              </p:blipFill>
              <p:spPr>
                <a:xfrm>
                  <a:off x="3041705" y="3689967"/>
                  <a:ext cx="1048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墨迹 13">
                  <a:extLst>
                    <a:ext uri="{FF2B5EF4-FFF2-40B4-BE49-F238E27FC236}">
                      <a16:creationId xmlns:a16="http://schemas.microsoft.com/office/drawing/2014/main" id="{222518E0-EE1F-0240-D1A8-1B5B262EE03A}"/>
                    </a:ext>
                  </a:extLst>
                </p14:cNvPr>
                <p14:cNvContentPartPr/>
                <p14:nvPr/>
              </p14:nvContentPartPr>
              <p14:xfrm>
                <a:off x="3024425" y="2984367"/>
                <a:ext cx="18720" cy="689760"/>
              </p14:xfrm>
            </p:contentPart>
          </mc:Choice>
          <mc:Fallback xmlns="">
            <p:pic>
              <p:nvPicPr>
                <p:cNvPr id="14" name="墨迹 13">
                  <a:extLst>
                    <a:ext uri="{FF2B5EF4-FFF2-40B4-BE49-F238E27FC236}">
                      <a16:creationId xmlns:a16="http://schemas.microsoft.com/office/drawing/2014/main" id="{222518E0-EE1F-0240-D1A8-1B5B262EE03A}"/>
                    </a:ext>
                  </a:extLst>
                </p:cNvPr>
                <p:cNvPicPr/>
                <p:nvPr/>
              </p:nvPicPr>
              <p:blipFill>
                <a:blip r:embed="rId14"/>
                <a:stretch>
                  <a:fillRect/>
                </a:stretch>
              </p:blipFill>
              <p:spPr>
                <a:xfrm>
                  <a:off x="3015785" y="2975367"/>
                  <a:ext cx="36360" cy="707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墨迹 14">
                  <a:extLst>
                    <a:ext uri="{FF2B5EF4-FFF2-40B4-BE49-F238E27FC236}">
                      <a16:creationId xmlns:a16="http://schemas.microsoft.com/office/drawing/2014/main" id="{BAA9CBBF-D0DB-8FBA-1448-06093E73EE02}"/>
                    </a:ext>
                  </a:extLst>
                </p14:cNvPr>
                <p14:cNvContentPartPr/>
                <p14:nvPr/>
              </p14:nvContentPartPr>
              <p14:xfrm>
                <a:off x="3042065" y="3489807"/>
                <a:ext cx="143280" cy="108720"/>
              </p14:xfrm>
            </p:contentPart>
          </mc:Choice>
          <mc:Fallback xmlns="">
            <p:pic>
              <p:nvPicPr>
                <p:cNvPr id="15" name="墨迹 14">
                  <a:extLst>
                    <a:ext uri="{FF2B5EF4-FFF2-40B4-BE49-F238E27FC236}">
                      <a16:creationId xmlns:a16="http://schemas.microsoft.com/office/drawing/2014/main" id="{BAA9CBBF-D0DB-8FBA-1448-06093E73EE02}"/>
                    </a:ext>
                  </a:extLst>
                </p:cNvPr>
                <p:cNvPicPr/>
                <p:nvPr/>
              </p:nvPicPr>
              <p:blipFill>
                <a:blip r:embed="rId16"/>
                <a:stretch>
                  <a:fillRect/>
                </a:stretch>
              </p:blipFill>
              <p:spPr>
                <a:xfrm>
                  <a:off x="3033425" y="3481167"/>
                  <a:ext cx="1609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墨迹 15">
                  <a:extLst>
                    <a:ext uri="{FF2B5EF4-FFF2-40B4-BE49-F238E27FC236}">
                      <a16:creationId xmlns:a16="http://schemas.microsoft.com/office/drawing/2014/main" id="{2AF1DF19-8CAE-F023-DAE9-8E5C2031E944}"/>
                    </a:ext>
                  </a:extLst>
                </p14:cNvPr>
                <p14:cNvContentPartPr/>
                <p14:nvPr/>
              </p14:nvContentPartPr>
              <p14:xfrm>
                <a:off x="2916425" y="3759807"/>
                <a:ext cx="234720" cy="281520"/>
              </p14:xfrm>
            </p:contentPart>
          </mc:Choice>
          <mc:Fallback xmlns="">
            <p:pic>
              <p:nvPicPr>
                <p:cNvPr id="16" name="墨迹 15">
                  <a:extLst>
                    <a:ext uri="{FF2B5EF4-FFF2-40B4-BE49-F238E27FC236}">
                      <a16:creationId xmlns:a16="http://schemas.microsoft.com/office/drawing/2014/main" id="{2AF1DF19-8CAE-F023-DAE9-8E5C2031E944}"/>
                    </a:ext>
                  </a:extLst>
                </p:cNvPr>
                <p:cNvPicPr/>
                <p:nvPr/>
              </p:nvPicPr>
              <p:blipFill>
                <a:blip r:embed="rId18"/>
                <a:stretch>
                  <a:fillRect/>
                </a:stretch>
              </p:blipFill>
              <p:spPr>
                <a:xfrm>
                  <a:off x="2907785" y="3750807"/>
                  <a:ext cx="252360" cy="29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8360C313-B886-DBA9-0D3D-BDD7C08B7B30}"/>
                  </a:ext>
                </a:extLst>
              </p14:cNvPr>
              <p14:cNvContentPartPr/>
              <p14:nvPr/>
            </p14:nvContentPartPr>
            <p14:xfrm>
              <a:off x="3673865" y="3050607"/>
              <a:ext cx="360" cy="360"/>
            </p14:xfrm>
          </p:contentPart>
        </mc:Choice>
        <mc:Fallback xmlns="">
          <p:pic>
            <p:nvPicPr>
              <p:cNvPr id="18" name="墨迹 17">
                <a:extLst>
                  <a:ext uri="{FF2B5EF4-FFF2-40B4-BE49-F238E27FC236}">
                    <a16:creationId xmlns:a16="http://schemas.microsoft.com/office/drawing/2014/main" id="{8360C313-B886-DBA9-0D3D-BDD7C08B7B30}"/>
                  </a:ext>
                </a:extLst>
              </p:cNvPr>
              <p:cNvPicPr/>
              <p:nvPr/>
            </p:nvPicPr>
            <p:blipFill>
              <a:blip r:embed="rId5"/>
              <a:stretch>
                <a:fillRect/>
              </a:stretch>
            </p:blipFill>
            <p:spPr>
              <a:xfrm>
                <a:off x="3665225" y="30416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墨迹 18">
                <a:extLst>
                  <a:ext uri="{FF2B5EF4-FFF2-40B4-BE49-F238E27FC236}">
                    <a16:creationId xmlns:a16="http://schemas.microsoft.com/office/drawing/2014/main" id="{875B261F-2E97-F3CA-DEB7-5A875D71297F}"/>
                  </a:ext>
                </a:extLst>
              </p14:cNvPr>
              <p14:cNvContentPartPr/>
              <p14:nvPr/>
            </p14:nvContentPartPr>
            <p14:xfrm>
              <a:off x="4239065" y="2767647"/>
              <a:ext cx="360" cy="360"/>
            </p14:xfrm>
          </p:contentPart>
        </mc:Choice>
        <mc:Fallback xmlns="">
          <p:pic>
            <p:nvPicPr>
              <p:cNvPr id="19" name="墨迹 18">
                <a:extLst>
                  <a:ext uri="{FF2B5EF4-FFF2-40B4-BE49-F238E27FC236}">
                    <a16:creationId xmlns:a16="http://schemas.microsoft.com/office/drawing/2014/main" id="{875B261F-2E97-F3CA-DEB7-5A875D71297F}"/>
                  </a:ext>
                </a:extLst>
              </p:cNvPr>
              <p:cNvPicPr/>
              <p:nvPr/>
            </p:nvPicPr>
            <p:blipFill>
              <a:blip r:embed="rId5"/>
              <a:stretch>
                <a:fillRect/>
              </a:stretch>
            </p:blipFill>
            <p:spPr>
              <a:xfrm>
                <a:off x="4230425" y="27590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80E106D5-BDA2-DEE3-5C36-B68377F6ED0E}"/>
                  </a:ext>
                </a:extLst>
              </p14:cNvPr>
              <p14:cNvContentPartPr/>
              <p14:nvPr/>
            </p14:nvContentPartPr>
            <p14:xfrm>
              <a:off x="5037185" y="2509887"/>
              <a:ext cx="360" cy="360"/>
            </p14:xfrm>
          </p:contentPart>
        </mc:Choice>
        <mc:Fallback xmlns="">
          <p:pic>
            <p:nvPicPr>
              <p:cNvPr id="20" name="墨迹 19">
                <a:extLst>
                  <a:ext uri="{FF2B5EF4-FFF2-40B4-BE49-F238E27FC236}">
                    <a16:creationId xmlns:a16="http://schemas.microsoft.com/office/drawing/2014/main" id="{80E106D5-BDA2-DEE3-5C36-B68377F6ED0E}"/>
                  </a:ext>
                </a:extLst>
              </p:cNvPr>
              <p:cNvPicPr/>
              <p:nvPr/>
            </p:nvPicPr>
            <p:blipFill>
              <a:blip r:embed="rId5"/>
              <a:stretch>
                <a:fillRect/>
              </a:stretch>
            </p:blipFill>
            <p:spPr>
              <a:xfrm>
                <a:off x="5028545" y="25012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1" name="墨迹 20">
                <a:extLst>
                  <a:ext uri="{FF2B5EF4-FFF2-40B4-BE49-F238E27FC236}">
                    <a16:creationId xmlns:a16="http://schemas.microsoft.com/office/drawing/2014/main" id="{4A3A81D7-0446-D32C-7FA8-2AA51E9325C8}"/>
                  </a:ext>
                </a:extLst>
              </p14:cNvPr>
              <p14:cNvContentPartPr/>
              <p14:nvPr/>
            </p14:nvContentPartPr>
            <p14:xfrm>
              <a:off x="5544065" y="2418447"/>
              <a:ext cx="360" cy="360"/>
            </p14:xfrm>
          </p:contentPart>
        </mc:Choice>
        <mc:Fallback xmlns="">
          <p:pic>
            <p:nvPicPr>
              <p:cNvPr id="21" name="墨迹 20">
                <a:extLst>
                  <a:ext uri="{FF2B5EF4-FFF2-40B4-BE49-F238E27FC236}">
                    <a16:creationId xmlns:a16="http://schemas.microsoft.com/office/drawing/2014/main" id="{4A3A81D7-0446-D32C-7FA8-2AA51E9325C8}"/>
                  </a:ext>
                </a:extLst>
              </p:cNvPr>
              <p:cNvPicPr/>
              <p:nvPr/>
            </p:nvPicPr>
            <p:blipFill>
              <a:blip r:embed="rId5"/>
              <a:stretch>
                <a:fillRect/>
              </a:stretch>
            </p:blipFill>
            <p:spPr>
              <a:xfrm>
                <a:off x="5535425" y="24098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墨迹 21">
                <a:extLst>
                  <a:ext uri="{FF2B5EF4-FFF2-40B4-BE49-F238E27FC236}">
                    <a16:creationId xmlns:a16="http://schemas.microsoft.com/office/drawing/2014/main" id="{E1C51666-67B5-1509-2A14-401F569C8AB5}"/>
                  </a:ext>
                </a:extLst>
              </p14:cNvPr>
              <p14:cNvContentPartPr/>
              <p14:nvPr/>
            </p14:nvContentPartPr>
            <p14:xfrm>
              <a:off x="6009545" y="2327007"/>
              <a:ext cx="1800" cy="360"/>
            </p14:xfrm>
          </p:contentPart>
        </mc:Choice>
        <mc:Fallback xmlns="">
          <p:pic>
            <p:nvPicPr>
              <p:cNvPr id="22" name="墨迹 21">
                <a:extLst>
                  <a:ext uri="{FF2B5EF4-FFF2-40B4-BE49-F238E27FC236}">
                    <a16:creationId xmlns:a16="http://schemas.microsoft.com/office/drawing/2014/main" id="{E1C51666-67B5-1509-2A14-401F569C8AB5}"/>
                  </a:ext>
                </a:extLst>
              </p:cNvPr>
              <p:cNvPicPr/>
              <p:nvPr/>
            </p:nvPicPr>
            <p:blipFill>
              <a:blip r:embed="rId5"/>
              <a:stretch>
                <a:fillRect/>
              </a:stretch>
            </p:blipFill>
            <p:spPr>
              <a:xfrm>
                <a:off x="6000905" y="231836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墨迹 22">
                <a:extLst>
                  <a:ext uri="{FF2B5EF4-FFF2-40B4-BE49-F238E27FC236}">
                    <a16:creationId xmlns:a16="http://schemas.microsoft.com/office/drawing/2014/main" id="{C9FB6CF3-047B-4EAF-A2FB-DB70158CA8BC}"/>
                  </a:ext>
                </a:extLst>
              </p14:cNvPr>
              <p14:cNvContentPartPr/>
              <p14:nvPr/>
            </p14:nvContentPartPr>
            <p14:xfrm>
              <a:off x="6791105" y="2285967"/>
              <a:ext cx="6840" cy="360"/>
            </p14:xfrm>
          </p:contentPart>
        </mc:Choice>
        <mc:Fallback xmlns="">
          <p:pic>
            <p:nvPicPr>
              <p:cNvPr id="23" name="墨迹 22">
                <a:extLst>
                  <a:ext uri="{FF2B5EF4-FFF2-40B4-BE49-F238E27FC236}">
                    <a16:creationId xmlns:a16="http://schemas.microsoft.com/office/drawing/2014/main" id="{C9FB6CF3-047B-4EAF-A2FB-DB70158CA8BC}"/>
                  </a:ext>
                </a:extLst>
              </p:cNvPr>
              <p:cNvPicPr/>
              <p:nvPr/>
            </p:nvPicPr>
            <p:blipFill>
              <a:blip r:embed="rId25"/>
              <a:stretch>
                <a:fillRect/>
              </a:stretch>
            </p:blipFill>
            <p:spPr>
              <a:xfrm>
                <a:off x="6782465" y="2276967"/>
                <a:ext cx="24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墨迹 23">
                <a:extLst>
                  <a:ext uri="{FF2B5EF4-FFF2-40B4-BE49-F238E27FC236}">
                    <a16:creationId xmlns:a16="http://schemas.microsoft.com/office/drawing/2014/main" id="{2956BAAC-6D92-8F7E-BBB4-7FC8334C7CFD}"/>
                  </a:ext>
                </a:extLst>
              </p14:cNvPr>
              <p14:cNvContentPartPr/>
              <p14:nvPr/>
            </p14:nvContentPartPr>
            <p14:xfrm>
              <a:off x="7048865" y="2285967"/>
              <a:ext cx="1800" cy="360"/>
            </p14:xfrm>
          </p:contentPart>
        </mc:Choice>
        <mc:Fallback xmlns="">
          <p:pic>
            <p:nvPicPr>
              <p:cNvPr id="24" name="墨迹 23">
                <a:extLst>
                  <a:ext uri="{FF2B5EF4-FFF2-40B4-BE49-F238E27FC236}">
                    <a16:creationId xmlns:a16="http://schemas.microsoft.com/office/drawing/2014/main" id="{2956BAAC-6D92-8F7E-BBB4-7FC8334C7CFD}"/>
                  </a:ext>
                </a:extLst>
              </p:cNvPr>
              <p:cNvPicPr/>
              <p:nvPr/>
            </p:nvPicPr>
            <p:blipFill>
              <a:blip r:embed="rId5"/>
              <a:stretch>
                <a:fillRect/>
              </a:stretch>
            </p:blipFill>
            <p:spPr>
              <a:xfrm>
                <a:off x="7039865" y="227696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墨迹 24">
                <a:extLst>
                  <a:ext uri="{FF2B5EF4-FFF2-40B4-BE49-F238E27FC236}">
                    <a16:creationId xmlns:a16="http://schemas.microsoft.com/office/drawing/2014/main" id="{1C420588-BA99-CBED-098D-AA45798D9FDD}"/>
                  </a:ext>
                </a:extLst>
              </p14:cNvPr>
              <p14:cNvContentPartPr/>
              <p14:nvPr/>
            </p14:nvContentPartPr>
            <p14:xfrm>
              <a:off x="7364945" y="2318727"/>
              <a:ext cx="1800" cy="360"/>
            </p14:xfrm>
          </p:contentPart>
        </mc:Choice>
        <mc:Fallback xmlns="">
          <p:pic>
            <p:nvPicPr>
              <p:cNvPr id="25" name="墨迹 24">
                <a:extLst>
                  <a:ext uri="{FF2B5EF4-FFF2-40B4-BE49-F238E27FC236}">
                    <a16:creationId xmlns:a16="http://schemas.microsoft.com/office/drawing/2014/main" id="{1C420588-BA99-CBED-098D-AA45798D9FDD}"/>
                  </a:ext>
                </a:extLst>
              </p:cNvPr>
              <p:cNvPicPr/>
              <p:nvPr/>
            </p:nvPicPr>
            <p:blipFill>
              <a:blip r:embed="rId5"/>
              <a:stretch>
                <a:fillRect/>
              </a:stretch>
            </p:blipFill>
            <p:spPr>
              <a:xfrm>
                <a:off x="7355945" y="2310087"/>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墨迹 25">
                <a:extLst>
                  <a:ext uri="{FF2B5EF4-FFF2-40B4-BE49-F238E27FC236}">
                    <a16:creationId xmlns:a16="http://schemas.microsoft.com/office/drawing/2014/main" id="{F7AB9DDB-FD19-3AB3-C1EE-08B8EB849208}"/>
                  </a:ext>
                </a:extLst>
              </p14:cNvPr>
              <p14:cNvContentPartPr/>
              <p14:nvPr/>
            </p14:nvContentPartPr>
            <p14:xfrm>
              <a:off x="7738625" y="2385687"/>
              <a:ext cx="360" cy="360"/>
            </p14:xfrm>
          </p:contentPart>
        </mc:Choice>
        <mc:Fallback xmlns="">
          <p:pic>
            <p:nvPicPr>
              <p:cNvPr id="26" name="墨迹 25">
                <a:extLst>
                  <a:ext uri="{FF2B5EF4-FFF2-40B4-BE49-F238E27FC236}">
                    <a16:creationId xmlns:a16="http://schemas.microsoft.com/office/drawing/2014/main" id="{F7AB9DDB-FD19-3AB3-C1EE-08B8EB849208}"/>
                  </a:ext>
                </a:extLst>
              </p:cNvPr>
              <p:cNvPicPr/>
              <p:nvPr/>
            </p:nvPicPr>
            <p:blipFill>
              <a:blip r:embed="rId5"/>
              <a:stretch>
                <a:fillRect/>
              </a:stretch>
            </p:blipFill>
            <p:spPr>
              <a:xfrm>
                <a:off x="7729985" y="2376687"/>
                <a:ext cx="18000" cy="18000"/>
              </a:xfrm>
              <a:prstGeom prst="rect">
                <a:avLst/>
              </a:prstGeom>
            </p:spPr>
          </p:pic>
        </mc:Fallback>
      </mc:AlternateContent>
      <p:grpSp>
        <p:nvGrpSpPr>
          <p:cNvPr id="32" name="组合 31">
            <a:extLst>
              <a:ext uri="{FF2B5EF4-FFF2-40B4-BE49-F238E27FC236}">
                <a16:creationId xmlns:a16="http://schemas.microsoft.com/office/drawing/2014/main" id="{C2CF2146-DD62-F001-AACE-EC37ED30D627}"/>
              </a:ext>
            </a:extLst>
          </p:cNvPr>
          <p:cNvGrpSpPr/>
          <p:nvPr/>
        </p:nvGrpSpPr>
        <p:grpSpPr>
          <a:xfrm>
            <a:off x="7979825" y="2460207"/>
            <a:ext cx="425160" cy="323640"/>
            <a:chOff x="7979825" y="2460207"/>
            <a:chExt cx="425160" cy="323640"/>
          </a:xfrm>
        </p:grpSpPr>
        <mc:AlternateContent xmlns:mc="http://schemas.openxmlformats.org/markup-compatibility/2006" xmlns:p14="http://schemas.microsoft.com/office/powerpoint/2010/main">
          <mc:Choice Requires="p14">
            <p:contentPart p14:bwMode="auto" r:id="rId29">
              <p14:nvContentPartPr>
                <p14:cNvPr id="27" name="墨迹 26">
                  <a:extLst>
                    <a:ext uri="{FF2B5EF4-FFF2-40B4-BE49-F238E27FC236}">
                      <a16:creationId xmlns:a16="http://schemas.microsoft.com/office/drawing/2014/main" id="{CFDF5DD8-8EDD-D0C2-CE78-47B6723C8531}"/>
                    </a:ext>
                  </a:extLst>
                </p14:cNvPr>
                <p14:cNvContentPartPr/>
                <p14:nvPr/>
              </p14:nvContentPartPr>
              <p14:xfrm>
                <a:off x="7979825" y="2460207"/>
                <a:ext cx="360" cy="360"/>
              </p14:xfrm>
            </p:contentPart>
          </mc:Choice>
          <mc:Fallback xmlns="">
            <p:pic>
              <p:nvPicPr>
                <p:cNvPr id="27" name="墨迹 26">
                  <a:extLst>
                    <a:ext uri="{FF2B5EF4-FFF2-40B4-BE49-F238E27FC236}">
                      <a16:creationId xmlns:a16="http://schemas.microsoft.com/office/drawing/2014/main" id="{CFDF5DD8-8EDD-D0C2-CE78-47B6723C8531}"/>
                    </a:ext>
                  </a:extLst>
                </p:cNvPr>
                <p:cNvPicPr/>
                <p:nvPr/>
              </p:nvPicPr>
              <p:blipFill>
                <a:blip r:embed="rId5"/>
                <a:stretch>
                  <a:fillRect/>
                </a:stretch>
              </p:blipFill>
              <p:spPr>
                <a:xfrm>
                  <a:off x="7971185" y="24512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墨迹 27">
                  <a:extLst>
                    <a:ext uri="{FF2B5EF4-FFF2-40B4-BE49-F238E27FC236}">
                      <a16:creationId xmlns:a16="http://schemas.microsoft.com/office/drawing/2014/main" id="{FE7CE8B1-CBAA-12A8-A85E-34EC20A2B8DB}"/>
                    </a:ext>
                  </a:extLst>
                </p14:cNvPr>
                <p14:cNvContentPartPr/>
                <p14:nvPr/>
              </p14:nvContentPartPr>
              <p14:xfrm>
                <a:off x="8146145" y="2559927"/>
                <a:ext cx="360" cy="360"/>
              </p14:xfrm>
            </p:contentPart>
          </mc:Choice>
          <mc:Fallback xmlns="">
            <p:pic>
              <p:nvPicPr>
                <p:cNvPr id="28" name="墨迹 27">
                  <a:extLst>
                    <a:ext uri="{FF2B5EF4-FFF2-40B4-BE49-F238E27FC236}">
                      <a16:creationId xmlns:a16="http://schemas.microsoft.com/office/drawing/2014/main" id="{FE7CE8B1-CBAA-12A8-A85E-34EC20A2B8DB}"/>
                    </a:ext>
                  </a:extLst>
                </p:cNvPr>
                <p:cNvPicPr/>
                <p:nvPr/>
              </p:nvPicPr>
              <p:blipFill>
                <a:blip r:embed="rId5"/>
                <a:stretch>
                  <a:fillRect/>
                </a:stretch>
              </p:blipFill>
              <p:spPr>
                <a:xfrm>
                  <a:off x="8137145" y="25512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墨迹 28">
                  <a:extLst>
                    <a:ext uri="{FF2B5EF4-FFF2-40B4-BE49-F238E27FC236}">
                      <a16:creationId xmlns:a16="http://schemas.microsoft.com/office/drawing/2014/main" id="{1F97C6A5-EF22-D6D2-5D7A-16AF511DB100}"/>
                    </a:ext>
                  </a:extLst>
                </p14:cNvPr>
                <p14:cNvContentPartPr/>
                <p14:nvPr/>
              </p14:nvContentPartPr>
              <p14:xfrm>
                <a:off x="8195825" y="2593407"/>
                <a:ext cx="360" cy="360"/>
              </p14:xfrm>
            </p:contentPart>
          </mc:Choice>
          <mc:Fallback xmlns="">
            <p:pic>
              <p:nvPicPr>
                <p:cNvPr id="29" name="墨迹 28">
                  <a:extLst>
                    <a:ext uri="{FF2B5EF4-FFF2-40B4-BE49-F238E27FC236}">
                      <a16:creationId xmlns:a16="http://schemas.microsoft.com/office/drawing/2014/main" id="{1F97C6A5-EF22-D6D2-5D7A-16AF511DB100}"/>
                    </a:ext>
                  </a:extLst>
                </p:cNvPr>
                <p:cNvPicPr/>
                <p:nvPr/>
              </p:nvPicPr>
              <p:blipFill>
                <a:blip r:embed="rId5"/>
                <a:stretch>
                  <a:fillRect/>
                </a:stretch>
              </p:blipFill>
              <p:spPr>
                <a:xfrm>
                  <a:off x="8187185" y="25844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墨迹 30">
                  <a:extLst>
                    <a:ext uri="{FF2B5EF4-FFF2-40B4-BE49-F238E27FC236}">
                      <a16:creationId xmlns:a16="http://schemas.microsoft.com/office/drawing/2014/main" id="{12A824DE-0C53-5F27-6101-F011FB66410A}"/>
                    </a:ext>
                  </a:extLst>
                </p14:cNvPr>
                <p14:cNvContentPartPr/>
                <p14:nvPr/>
              </p14:nvContentPartPr>
              <p14:xfrm>
                <a:off x="8308145" y="2691327"/>
                <a:ext cx="96840" cy="92520"/>
              </p14:xfrm>
            </p:contentPart>
          </mc:Choice>
          <mc:Fallback xmlns="">
            <p:pic>
              <p:nvPicPr>
                <p:cNvPr id="31" name="墨迹 30">
                  <a:extLst>
                    <a:ext uri="{FF2B5EF4-FFF2-40B4-BE49-F238E27FC236}">
                      <a16:creationId xmlns:a16="http://schemas.microsoft.com/office/drawing/2014/main" id="{12A824DE-0C53-5F27-6101-F011FB66410A}"/>
                    </a:ext>
                  </a:extLst>
                </p:cNvPr>
                <p:cNvPicPr/>
                <p:nvPr/>
              </p:nvPicPr>
              <p:blipFill>
                <a:blip r:embed="rId33"/>
                <a:stretch>
                  <a:fillRect/>
                </a:stretch>
              </p:blipFill>
              <p:spPr>
                <a:xfrm>
                  <a:off x="8299505" y="2682687"/>
                  <a:ext cx="114480" cy="110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33" name="墨迹 32">
                <a:extLst>
                  <a:ext uri="{FF2B5EF4-FFF2-40B4-BE49-F238E27FC236}">
                    <a16:creationId xmlns:a16="http://schemas.microsoft.com/office/drawing/2014/main" id="{2812FAF8-A8A8-F73F-86D5-3F25BBEADA15}"/>
                  </a:ext>
                </a:extLst>
              </p14:cNvPr>
              <p14:cNvContentPartPr/>
              <p14:nvPr/>
            </p14:nvContentPartPr>
            <p14:xfrm>
              <a:off x="3083825" y="2496207"/>
              <a:ext cx="6019560" cy="1169640"/>
            </p14:xfrm>
          </p:contentPart>
        </mc:Choice>
        <mc:Fallback xmlns="">
          <p:pic>
            <p:nvPicPr>
              <p:cNvPr id="33" name="墨迹 32">
                <a:extLst>
                  <a:ext uri="{FF2B5EF4-FFF2-40B4-BE49-F238E27FC236}">
                    <a16:creationId xmlns:a16="http://schemas.microsoft.com/office/drawing/2014/main" id="{2812FAF8-A8A8-F73F-86D5-3F25BBEADA15}"/>
                  </a:ext>
                </a:extLst>
              </p:cNvPr>
              <p:cNvPicPr/>
              <p:nvPr/>
            </p:nvPicPr>
            <p:blipFill>
              <a:blip r:embed="rId35"/>
              <a:stretch>
                <a:fillRect/>
              </a:stretch>
            </p:blipFill>
            <p:spPr>
              <a:xfrm>
                <a:off x="3079505" y="2491887"/>
                <a:ext cx="6028200" cy="1178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墨迹 33">
                <a:extLst>
                  <a:ext uri="{FF2B5EF4-FFF2-40B4-BE49-F238E27FC236}">
                    <a16:creationId xmlns:a16="http://schemas.microsoft.com/office/drawing/2014/main" id="{D25A4D81-C615-71BD-4F63-1D3BF62B0E09}"/>
                  </a:ext>
                </a:extLst>
              </p14:cNvPr>
              <p14:cNvContentPartPr/>
              <p14:nvPr/>
            </p14:nvContentPartPr>
            <p14:xfrm>
              <a:off x="8453225" y="2532927"/>
              <a:ext cx="151920" cy="176760"/>
            </p14:xfrm>
          </p:contentPart>
        </mc:Choice>
        <mc:Fallback xmlns="">
          <p:pic>
            <p:nvPicPr>
              <p:cNvPr id="34" name="墨迹 33">
                <a:extLst>
                  <a:ext uri="{FF2B5EF4-FFF2-40B4-BE49-F238E27FC236}">
                    <a16:creationId xmlns:a16="http://schemas.microsoft.com/office/drawing/2014/main" id="{D25A4D81-C615-71BD-4F63-1D3BF62B0E09}"/>
                  </a:ext>
                </a:extLst>
              </p:cNvPr>
              <p:cNvPicPr/>
              <p:nvPr/>
            </p:nvPicPr>
            <p:blipFill>
              <a:blip r:embed="rId37"/>
              <a:stretch>
                <a:fillRect/>
              </a:stretch>
            </p:blipFill>
            <p:spPr>
              <a:xfrm>
                <a:off x="8448905" y="2528607"/>
                <a:ext cx="160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墨迹 34">
                <a:extLst>
                  <a:ext uri="{FF2B5EF4-FFF2-40B4-BE49-F238E27FC236}">
                    <a16:creationId xmlns:a16="http://schemas.microsoft.com/office/drawing/2014/main" id="{17255AA8-E0AF-9372-3447-C65CFF7AF5BC}"/>
                  </a:ext>
                </a:extLst>
              </p14:cNvPr>
              <p14:cNvContentPartPr/>
              <p14:nvPr/>
            </p14:nvContentPartPr>
            <p14:xfrm>
              <a:off x="8312465" y="2102727"/>
              <a:ext cx="360" cy="360"/>
            </p14:xfrm>
          </p:contentPart>
        </mc:Choice>
        <mc:Fallback xmlns="">
          <p:pic>
            <p:nvPicPr>
              <p:cNvPr id="35" name="墨迹 34">
                <a:extLst>
                  <a:ext uri="{FF2B5EF4-FFF2-40B4-BE49-F238E27FC236}">
                    <a16:creationId xmlns:a16="http://schemas.microsoft.com/office/drawing/2014/main" id="{17255AA8-E0AF-9372-3447-C65CFF7AF5BC}"/>
                  </a:ext>
                </a:extLst>
              </p:cNvPr>
              <p:cNvPicPr/>
              <p:nvPr/>
            </p:nvPicPr>
            <p:blipFill>
              <a:blip r:embed="rId39"/>
              <a:stretch>
                <a:fillRect/>
              </a:stretch>
            </p:blipFill>
            <p:spPr>
              <a:xfrm>
                <a:off x="8308145" y="2098407"/>
                <a:ext cx="900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7" name="墨迹 36">
                <a:extLst>
                  <a:ext uri="{FF2B5EF4-FFF2-40B4-BE49-F238E27FC236}">
                    <a16:creationId xmlns:a16="http://schemas.microsoft.com/office/drawing/2014/main" id="{5C2B2458-1F1C-E6F2-728D-49AB6B2EF84A}"/>
                  </a:ext>
                </a:extLst>
              </p14:cNvPr>
              <p14:cNvContentPartPr/>
              <p14:nvPr/>
            </p14:nvContentPartPr>
            <p14:xfrm rot="1266343">
              <a:off x="8214185" y="2335287"/>
              <a:ext cx="239760" cy="233280"/>
            </p14:xfrm>
          </p:contentPart>
        </mc:Choice>
        <mc:Fallback>
          <p:pic>
            <p:nvPicPr>
              <p:cNvPr id="37" name="墨迹 36">
                <a:extLst>
                  <a:ext uri="{FF2B5EF4-FFF2-40B4-BE49-F238E27FC236}">
                    <a16:creationId xmlns:a16="http://schemas.microsoft.com/office/drawing/2014/main" id="{5C2B2458-1F1C-E6F2-728D-49AB6B2EF84A}"/>
                  </a:ext>
                </a:extLst>
              </p:cNvPr>
              <p:cNvPicPr/>
              <p:nvPr/>
            </p:nvPicPr>
            <p:blipFill>
              <a:blip r:embed="rId41"/>
              <a:stretch>
                <a:fillRect/>
              </a:stretch>
            </p:blipFill>
            <p:spPr>
              <a:xfrm rot="1266343">
                <a:off x="8209865" y="2330960"/>
                <a:ext cx="248400" cy="241933"/>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8" name="墨迹 37">
                <a:extLst>
                  <a:ext uri="{FF2B5EF4-FFF2-40B4-BE49-F238E27FC236}">
                    <a16:creationId xmlns:a16="http://schemas.microsoft.com/office/drawing/2014/main" id="{D888A1CB-7332-268C-EBD4-AD50E4279142}"/>
                  </a:ext>
                </a:extLst>
              </p14:cNvPr>
              <p14:cNvContentPartPr/>
              <p14:nvPr/>
            </p14:nvContentPartPr>
            <p14:xfrm rot="994868">
              <a:off x="8311489" y="2058258"/>
              <a:ext cx="352831" cy="305395"/>
            </p14:xfrm>
          </p:contentPart>
        </mc:Choice>
        <mc:Fallback>
          <p:pic>
            <p:nvPicPr>
              <p:cNvPr id="38" name="墨迹 37">
                <a:extLst>
                  <a:ext uri="{FF2B5EF4-FFF2-40B4-BE49-F238E27FC236}">
                    <a16:creationId xmlns:a16="http://schemas.microsoft.com/office/drawing/2014/main" id="{D888A1CB-7332-268C-EBD4-AD50E4279142}"/>
                  </a:ext>
                </a:extLst>
              </p:cNvPr>
              <p:cNvPicPr/>
              <p:nvPr/>
            </p:nvPicPr>
            <p:blipFill>
              <a:blip r:embed="rId43"/>
              <a:stretch>
                <a:fillRect/>
              </a:stretch>
            </p:blipFill>
            <p:spPr>
              <a:xfrm rot="994868">
                <a:off x="8307173" y="2053936"/>
                <a:ext cx="361463" cy="314038"/>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40" name="墨迹 39">
                <a:extLst>
                  <a:ext uri="{FF2B5EF4-FFF2-40B4-BE49-F238E27FC236}">
                    <a16:creationId xmlns:a16="http://schemas.microsoft.com/office/drawing/2014/main" id="{94E872FA-7CBC-5647-4C5D-BEE6E5A79B9C}"/>
                  </a:ext>
                </a:extLst>
              </p14:cNvPr>
              <p14:cNvContentPartPr/>
              <p14:nvPr/>
            </p14:nvContentPartPr>
            <p14:xfrm rot="1380251">
              <a:off x="6804940" y="1910268"/>
              <a:ext cx="50400" cy="323640"/>
            </p14:xfrm>
          </p:contentPart>
        </mc:Choice>
        <mc:Fallback>
          <p:pic>
            <p:nvPicPr>
              <p:cNvPr id="40" name="墨迹 39">
                <a:extLst>
                  <a:ext uri="{FF2B5EF4-FFF2-40B4-BE49-F238E27FC236}">
                    <a16:creationId xmlns:a16="http://schemas.microsoft.com/office/drawing/2014/main" id="{94E872FA-7CBC-5647-4C5D-BEE6E5A79B9C}"/>
                  </a:ext>
                </a:extLst>
              </p:cNvPr>
              <p:cNvPicPr/>
              <p:nvPr/>
            </p:nvPicPr>
            <p:blipFill>
              <a:blip r:embed="rId45"/>
              <a:stretch>
                <a:fillRect/>
              </a:stretch>
            </p:blipFill>
            <p:spPr>
              <a:xfrm rot="1380251">
                <a:off x="6800620" y="1905948"/>
                <a:ext cx="59040" cy="3322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1" name="墨迹 40">
                <a:extLst>
                  <a:ext uri="{FF2B5EF4-FFF2-40B4-BE49-F238E27FC236}">
                    <a16:creationId xmlns:a16="http://schemas.microsoft.com/office/drawing/2014/main" id="{85AC0A4F-B5E2-3F66-F1E5-9C2F70431F18}"/>
                  </a:ext>
                </a:extLst>
              </p14:cNvPr>
              <p14:cNvContentPartPr/>
              <p14:nvPr/>
            </p14:nvContentPartPr>
            <p14:xfrm rot="1380251">
              <a:off x="6826111" y="2307940"/>
              <a:ext cx="362160" cy="45719"/>
            </p14:xfrm>
          </p:contentPart>
        </mc:Choice>
        <mc:Fallback>
          <p:pic>
            <p:nvPicPr>
              <p:cNvPr id="41" name="墨迹 40">
                <a:extLst>
                  <a:ext uri="{FF2B5EF4-FFF2-40B4-BE49-F238E27FC236}">
                    <a16:creationId xmlns:a16="http://schemas.microsoft.com/office/drawing/2014/main" id="{85AC0A4F-B5E2-3F66-F1E5-9C2F70431F18}"/>
                  </a:ext>
                </a:extLst>
              </p:cNvPr>
              <p:cNvPicPr/>
              <p:nvPr/>
            </p:nvPicPr>
            <p:blipFill>
              <a:blip r:embed="rId47"/>
              <a:stretch>
                <a:fillRect/>
              </a:stretch>
            </p:blipFill>
            <p:spPr>
              <a:xfrm rot="1380251">
                <a:off x="6817111" y="2298001"/>
                <a:ext cx="379800" cy="65199"/>
              </a:xfrm>
              <a:prstGeom prst="rect">
                <a:avLst/>
              </a:prstGeom>
            </p:spPr>
          </p:pic>
        </mc:Fallback>
      </mc:AlternateContent>
    </p:spTree>
    <p:extLst>
      <p:ext uri="{BB962C8B-B14F-4D97-AF65-F5344CB8AC3E}">
        <p14:creationId xmlns:p14="http://schemas.microsoft.com/office/powerpoint/2010/main" val="1171734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A97448-7F2F-8F3D-E128-6082DC4298FC}"/>
              </a:ext>
            </a:extLst>
          </p:cNvPr>
          <p:cNvSpPr>
            <a:spLocks noGrp="1"/>
          </p:cNvSpPr>
          <p:nvPr>
            <p:ph type="title"/>
          </p:nvPr>
        </p:nvSpPr>
        <p:spPr/>
        <p:txBody>
          <a:bodyPr/>
          <a:lstStyle/>
          <a:p>
            <a:r>
              <a:rPr lang="zh-CN" altLang="en-US" dirty="0"/>
              <a:t>扩展</a:t>
            </a:r>
            <a:r>
              <a:rPr lang="en-US" altLang="zh-CN" dirty="0"/>
              <a:t>1</a:t>
            </a:r>
            <a:r>
              <a:rPr lang="zh-CN" altLang="en-US" dirty="0"/>
              <a:t>：坐标系跟四元数运算</a:t>
            </a:r>
          </a:p>
        </p:txBody>
      </p:sp>
      <p:sp>
        <p:nvSpPr>
          <p:cNvPr id="3" name="内容占位符 2">
            <a:extLst>
              <a:ext uri="{FF2B5EF4-FFF2-40B4-BE49-F238E27FC236}">
                <a16:creationId xmlns:a16="http://schemas.microsoft.com/office/drawing/2014/main" id="{0A185E08-934D-8E83-EC7E-65653FB114AB}"/>
              </a:ext>
            </a:extLst>
          </p:cNvPr>
          <p:cNvSpPr>
            <a:spLocks noGrp="1"/>
          </p:cNvSpPr>
          <p:nvPr>
            <p:ph idx="1"/>
          </p:nvPr>
        </p:nvSpPr>
        <p:spPr/>
        <p:txBody>
          <a:bodyPr/>
          <a:lstStyle/>
          <a:p>
            <a:r>
              <a:rPr lang="zh-CN" altLang="en-US" dirty="0"/>
              <a:t>坐标系可以与四元数运算，代表了围绕某个轴的旋转操作：</a:t>
            </a:r>
            <a:endParaRPr lang="en-US" altLang="zh-CN" dirty="0"/>
          </a:p>
          <a:p>
            <a:pPr marL="0" indent="0">
              <a:buNone/>
            </a:pPr>
            <a:r>
              <a:rPr lang="en-US" altLang="zh-CN" dirty="0"/>
              <a:t>	</a:t>
            </a:r>
            <a:endParaRPr lang="zh-CN" altLang="en-US" dirty="0"/>
          </a:p>
        </p:txBody>
      </p:sp>
      <p:grpSp>
        <p:nvGrpSpPr>
          <p:cNvPr id="7" name="组合 6">
            <a:extLst>
              <a:ext uri="{FF2B5EF4-FFF2-40B4-BE49-F238E27FC236}">
                <a16:creationId xmlns:a16="http://schemas.microsoft.com/office/drawing/2014/main" id="{B34CB6BF-BFD0-7BB2-41E1-0571CD65B298}"/>
              </a:ext>
            </a:extLst>
          </p:cNvPr>
          <p:cNvGrpSpPr/>
          <p:nvPr/>
        </p:nvGrpSpPr>
        <p:grpSpPr>
          <a:xfrm>
            <a:off x="4122785" y="2825967"/>
            <a:ext cx="416160" cy="350280"/>
            <a:chOff x="4122785" y="2825967"/>
            <a:chExt cx="416160" cy="350280"/>
          </a:xfrm>
        </p:grpSpPr>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FEA8334B-960B-DC0C-BFF7-7A040E7D50FA}"/>
                    </a:ext>
                  </a:extLst>
                </p14:cNvPr>
                <p14:cNvContentPartPr/>
                <p14:nvPr/>
              </p14:nvContentPartPr>
              <p14:xfrm>
                <a:off x="4122785" y="2825967"/>
                <a:ext cx="249480" cy="350280"/>
              </p14:xfrm>
            </p:contentPart>
          </mc:Choice>
          <mc:Fallback xmlns="">
            <p:pic>
              <p:nvPicPr>
                <p:cNvPr id="4" name="墨迹 3">
                  <a:extLst>
                    <a:ext uri="{FF2B5EF4-FFF2-40B4-BE49-F238E27FC236}">
                      <a16:creationId xmlns:a16="http://schemas.microsoft.com/office/drawing/2014/main" id="{FEA8334B-960B-DC0C-BFF7-7A040E7D50FA}"/>
                    </a:ext>
                  </a:extLst>
                </p:cNvPr>
                <p:cNvPicPr/>
                <p:nvPr/>
              </p:nvPicPr>
              <p:blipFill>
                <a:blip r:embed="rId3"/>
                <a:stretch>
                  <a:fillRect/>
                </a:stretch>
              </p:blipFill>
              <p:spPr>
                <a:xfrm>
                  <a:off x="4113785" y="2817327"/>
                  <a:ext cx="26712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B8DF44F6-2DD2-08D8-2C45-4C37FA14D03B}"/>
                    </a:ext>
                  </a:extLst>
                </p14:cNvPr>
                <p14:cNvContentPartPr/>
                <p14:nvPr/>
              </p14:nvContentPartPr>
              <p14:xfrm>
                <a:off x="4538585" y="2925687"/>
                <a:ext cx="360" cy="360"/>
              </p14:xfrm>
            </p:contentPart>
          </mc:Choice>
          <mc:Fallback xmlns="">
            <p:pic>
              <p:nvPicPr>
                <p:cNvPr id="5" name="墨迹 4">
                  <a:extLst>
                    <a:ext uri="{FF2B5EF4-FFF2-40B4-BE49-F238E27FC236}">
                      <a16:creationId xmlns:a16="http://schemas.microsoft.com/office/drawing/2014/main" id="{B8DF44F6-2DD2-08D8-2C45-4C37FA14D03B}"/>
                    </a:ext>
                  </a:extLst>
                </p:cNvPr>
                <p:cNvPicPr/>
                <p:nvPr/>
              </p:nvPicPr>
              <p:blipFill>
                <a:blip r:embed="rId5"/>
                <a:stretch>
                  <a:fillRect/>
                </a:stretch>
              </p:blipFill>
              <p:spPr>
                <a:xfrm>
                  <a:off x="4529585" y="2916687"/>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FE21249D-5BDF-2E1C-ED90-378B52CFF225}"/>
                  </a:ext>
                </a:extLst>
              </p14:cNvPr>
              <p14:cNvContentPartPr/>
              <p14:nvPr/>
            </p14:nvContentPartPr>
            <p14:xfrm>
              <a:off x="4744145" y="2817687"/>
              <a:ext cx="272520" cy="501840"/>
            </p14:xfrm>
          </p:contentPart>
        </mc:Choice>
        <mc:Fallback xmlns="">
          <p:pic>
            <p:nvPicPr>
              <p:cNvPr id="6" name="墨迹 5">
                <a:extLst>
                  <a:ext uri="{FF2B5EF4-FFF2-40B4-BE49-F238E27FC236}">
                    <a16:creationId xmlns:a16="http://schemas.microsoft.com/office/drawing/2014/main" id="{FE21249D-5BDF-2E1C-ED90-378B52CFF225}"/>
                  </a:ext>
                </a:extLst>
              </p:cNvPr>
              <p:cNvPicPr/>
              <p:nvPr/>
            </p:nvPicPr>
            <p:blipFill>
              <a:blip r:embed="rId7"/>
              <a:stretch>
                <a:fillRect/>
              </a:stretch>
            </p:blipFill>
            <p:spPr>
              <a:xfrm>
                <a:off x="4735505" y="2809047"/>
                <a:ext cx="290160" cy="519480"/>
              </a:xfrm>
              <a:prstGeom prst="rect">
                <a:avLst/>
              </a:prstGeom>
            </p:spPr>
          </p:pic>
        </mc:Fallback>
      </mc:AlternateContent>
      <p:grpSp>
        <p:nvGrpSpPr>
          <p:cNvPr id="12" name="组合 11">
            <a:extLst>
              <a:ext uri="{FF2B5EF4-FFF2-40B4-BE49-F238E27FC236}">
                <a16:creationId xmlns:a16="http://schemas.microsoft.com/office/drawing/2014/main" id="{8825C37F-02A2-A8E5-5F1C-05357ECFEE5B}"/>
              </a:ext>
            </a:extLst>
          </p:cNvPr>
          <p:cNvGrpSpPr/>
          <p:nvPr/>
        </p:nvGrpSpPr>
        <p:grpSpPr>
          <a:xfrm>
            <a:off x="5236625" y="2784567"/>
            <a:ext cx="873000" cy="334080"/>
            <a:chOff x="5236625" y="2784567"/>
            <a:chExt cx="873000" cy="334080"/>
          </a:xfrm>
        </p:grpSpPr>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B50E997B-D7CB-00CE-8B06-6F78B4BEFEBD}"/>
                    </a:ext>
                  </a:extLst>
                </p14:cNvPr>
                <p14:cNvContentPartPr/>
                <p14:nvPr/>
              </p14:nvContentPartPr>
              <p14:xfrm>
                <a:off x="5236625" y="2958447"/>
                <a:ext cx="200880" cy="9000"/>
              </p14:xfrm>
            </p:contentPart>
          </mc:Choice>
          <mc:Fallback xmlns="">
            <p:pic>
              <p:nvPicPr>
                <p:cNvPr id="8" name="墨迹 7">
                  <a:extLst>
                    <a:ext uri="{FF2B5EF4-FFF2-40B4-BE49-F238E27FC236}">
                      <a16:creationId xmlns:a16="http://schemas.microsoft.com/office/drawing/2014/main" id="{B50E997B-D7CB-00CE-8B06-6F78B4BEFEBD}"/>
                    </a:ext>
                  </a:extLst>
                </p:cNvPr>
                <p:cNvPicPr/>
                <p:nvPr/>
              </p:nvPicPr>
              <p:blipFill>
                <a:blip r:embed="rId9"/>
                <a:stretch>
                  <a:fillRect/>
                </a:stretch>
              </p:blipFill>
              <p:spPr>
                <a:xfrm>
                  <a:off x="5227985" y="2949807"/>
                  <a:ext cx="218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D300FF24-AEB5-41B0-DFEB-F5C629950417}"/>
                    </a:ext>
                  </a:extLst>
                </p14:cNvPr>
                <p14:cNvContentPartPr/>
                <p14:nvPr/>
              </p14:nvContentPartPr>
              <p14:xfrm>
                <a:off x="5244905" y="3052407"/>
                <a:ext cx="290520" cy="15840"/>
              </p14:xfrm>
            </p:contentPart>
          </mc:Choice>
          <mc:Fallback xmlns="">
            <p:pic>
              <p:nvPicPr>
                <p:cNvPr id="9" name="墨迹 8">
                  <a:extLst>
                    <a:ext uri="{FF2B5EF4-FFF2-40B4-BE49-F238E27FC236}">
                      <a16:creationId xmlns:a16="http://schemas.microsoft.com/office/drawing/2014/main" id="{D300FF24-AEB5-41B0-DFEB-F5C629950417}"/>
                    </a:ext>
                  </a:extLst>
                </p:cNvPr>
                <p:cNvPicPr/>
                <p:nvPr/>
              </p:nvPicPr>
              <p:blipFill>
                <a:blip r:embed="rId11"/>
                <a:stretch>
                  <a:fillRect/>
                </a:stretch>
              </p:blipFill>
              <p:spPr>
                <a:xfrm>
                  <a:off x="5236265" y="3043407"/>
                  <a:ext cx="308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7D23A71D-62C7-D375-A1A7-DB8F89C2B0B2}"/>
                    </a:ext>
                  </a:extLst>
                </p14:cNvPr>
                <p14:cNvContentPartPr/>
                <p14:nvPr/>
              </p14:nvContentPartPr>
              <p14:xfrm>
                <a:off x="5708945" y="2900127"/>
                <a:ext cx="225000" cy="218520"/>
              </p14:xfrm>
            </p:contentPart>
          </mc:Choice>
          <mc:Fallback xmlns="">
            <p:pic>
              <p:nvPicPr>
                <p:cNvPr id="10" name="墨迹 9">
                  <a:extLst>
                    <a:ext uri="{FF2B5EF4-FFF2-40B4-BE49-F238E27FC236}">
                      <a16:creationId xmlns:a16="http://schemas.microsoft.com/office/drawing/2014/main" id="{7D23A71D-62C7-D375-A1A7-DB8F89C2B0B2}"/>
                    </a:ext>
                  </a:extLst>
                </p:cNvPr>
                <p:cNvPicPr/>
                <p:nvPr/>
              </p:nvPicPr>
              <p:blipFill>
                <a:blip r:embed="rId13"/>
                <a:stretch>
                  <a:fillRect/>
                </a:stretch>
              </p:blipFill>
              <p:spPr>
                <a:xfrm>
                  <a:off x="5699945" y="2891487"/>
                  <a:ext cx="2426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20AE18F2-14CD-4E49-3A3E-51BC9DC5B1A2}"/>
                    </a:ext>
                  </a:extLst>
                </p14:cNvPr>
                <p14:cNvContentPartPr/>
                <p14:nvPr/>
              </p14:nvContentPartPr>
              <p14:xfrm>
                <a:off x="6022865" y="2784567"/>
                <a:ext cx="86760" cy="210960"/>
              </p14:xfrm>
            </p:contentPart>
          </mc:Choice>
          <mc:Fallback xmlns="">
            <p:pic>
              <p:nvPicPr>
                <p:cNvPr id="11" name="墨迹 10">
                  <a:extLst>
                    <a:ext uri="{FF2B5EF4-FFF2-40B4-BE49-F238E27FC236}">
                      <a16:creationId xmlns:a16="http://schemas.microsoft.com/office/drawing/2014/main" id="{20AE18F2-14CD-4E49-3A3E-51BC9DC5B1A2}"/>
                    </a:ext>
                  </a:extLst>
                </p:cNvPr>
                <p:cNvPicPr/>
                <p:nvPr/>
              </p:nvPicPr>
              <p:blipFill>
                <a:blip r:embed="rId15"/>
                <a:stretch>
                  <a:fillRect/>
                </a:stretch>
              </p:blipFill>
              <p:spPr>
                <a:xfrm>
                  <a:off x="6014225" y="2775927"/>
                  <a:ext cx="104400" cy="228600"/>
                </a:xfrm>
                <a:prstGeom prst="rect">
                  <a:avLst/>
                </a:prstGeom>
              </p:spPr>
            </p:pic>
          </mc:Fallback>
        </mc:AlternateContent>
      </p:grpSp>
      <p:grpSp>
        <p:nvGrpSpPr>
          <p:cNvPr id="22" name="组合 21">
            <a:extLst>
              <a:ext uri="{FF2B5EF4-FFF2-40B4-BE49-F238E27FC236}">
                <a16:creationId xmlns:a16="http://schemas.microsoft.com/office/drawing/2014/main" id="{060C7A26-70A6-1D1C-FC61-6546DC30C7EA}"/>
              </a:ext>
            </a:extLst>
          </p:cNvPr>
          <p:cNvGrpSpPr/>
          <p:nvPr/>
        </p:nvGrpSpPr>
        <p:grpSpPr>
          <a:xfrm>
            <a:off x="7081985" y="3100287"/>
            <a:ext cx="1995480" cy="1301040"/>
            <a:chOff x="7081985" y="3100287"/>
            <a:chExt cx="1995480" cy="1301040"/>
          </a:xfrm>
        </p:grpSpPr>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85C12B93-FE1B-7E5E-6B8C-3DCF2C7B7B3A}"/>
                    </a:ext>
                  </a:extLst>
                </p14:cNvPr>
                <p14:cNvContentPartPr/>
                <p14:nvPr/>
              </p14:nvContentPartPr>
              <p14:xfrm>
                <a:off x="7081985" y="3295767"/>
                <a:ext cx="1303200" cy="1105560"/>
              </p14:xfrm>
            </p:contentPart>
          </mc:Choice>
          <mc:Fallback xmlns="">
            <p:pic>
              <p:nvPicPr>
                <p:cNvPr id="13" name="墨迹 12">
                  <a:extLst>
                    <a:ext uri="{FF2B5EF4-FFF2-40B4-BE49-F238E27FC236}">
                      <a16:creationId xmlns:a16="http://schemas.microsoft.com/office/drawing/2014/main" id="{85C12B93-FE1B-7E5E-6B8C-3DCF2C7B7B3A}"/>
                    </a:ext>
                  </a:extLst>
                </p:cNvPr>
                <p:cNvPicPr/>
                <p:nvPr/>
              </p:nvPicPr>
              <p:blipFill>
                <a:blip r:embed="rId17"/>
                <a:stretch>
                  <a:fillRect/>
                </a:stretch>
              </p:blipFill>
              <p:spPr>
                <a:xfrm>
                  <a:off x="7073345" y="3287127"/>
                  <a:ext cx="1320840" cy="1123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6322EF10-06EA-9E8D-C65B-1140E2A7E685}"/>
                    </a:ext>
                  </a:extLst>
                </p14:cNvPr>
                <p14:cNvContentPartPr/>
                <p14:nvPr/>
              </p14:nvContentPartPr>
              <p14:xfrm>
                <a:off x="8179265" y="3318447"/>
                <a:ext cx="213840" cy="191880"/>
              </p14:xfrm>
            </p:contentPart>
          </mc:Choice>
          <mc:Fallback xmlns="">
            <p:pic>
              <p:nvPicPr>
                <p:cNvPr id="14" name="墨迹 13">
                  <a:extLst>
                    <a:ext uri="{FF2B5EF4-FFF2-40B4-BE49-F238E27FC236}">
                      <a16:creationId xmlns:a16="http://schemas.microsoft.com/office/drawing/2014/main" id="{6322EF10-06EA-9E8D-C65B-1140E2A7E685}"/>
                    </a:ext>
                  </a:extLst>
                </p:cNvPr>
                <p:cNvPicPr/>
                <p:nvPr/>
              </p:nvPicPr>
              <p:blipFill>
                <a:blip r:embed="rId19"/>
                <a:stretch>
                  <a:fillRect/>
                </a:stretch>
              </p:blipFill>
              <p:spPr>
                <a:xfrm>
                  <a:off x="8170625" y="3309807"/>
                  <a:ext cx="231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0086000C-7DB5-BD47-2CCF-88DB61530857}"/>
                    </a:ext>
                  </a:extLst>
                </p14:cNvPr>
                <p14:cNvContentPartPr/>
                <p14:nvPr/>
              </p14:nvContentPartPr>
              <p14:xfrm>
                <a:off x="8551505" y="3208287"/>
                <a:ext cx="174960" cy="111600"/>
              </p14:xfrm>
            </p:contentPart>
          </mc:Choice>
          <mc:Fallback xmlns="">
            <p:pic>
              <p:nvPicPr>
                <p:cNvPr id="16" name="墨迹 15">
                  <a:extLst>
                    <a:ext uri="{FF2B5EF4-FFF2-40B4-BE49-F238E27FC236}">
                      <a16:creationId xmlns:a16="http://schemas.microsoft.com/office/drawing/2014/main" id="{0086000C-7DB5-BD47-2CCF-88DB61530857}"/>
                    </a:ext>
                  </a:extLst>
                </p:cNvPr>
                <p:cNvPicPr/>
                <p:nvPr/>
              </p:nvPicPr>
              <p:blipFill>
                <a:blip r:embed="rId21"/>
                <a:stretch>
                  <a:fillRect/>
                </a:stretch>
              </p:blipFill>
              <p:spPr>
                <a:xfrm>
                  <a:off x="8542505" y="3199287"/>
                  <a:ext cx="1926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69196FD0-5E56-BE55-BF86-AF1B8B931840}"/>
                    </a:ext>
                  </a:extLst>
                </p14:cNvPr>
                <p14:cNvContentPartPr/>
                <p14:nvPr/>
              </p14:nvContentPartPr>
              <p14:xfrm>
                <a:off x="8727905" y="3203247"/>
                <a:ext cx="84240" cy="66600"/>
              </p14:xfrm>
            </p:contentPart>
          </mc:Choice>
          <mc:Fallback xmlns="">
            <p:pic>
              <p:nvPicPr>
                <p:cNvPr id="17" name="墨迹 16">
                  <a:extLst>
                    <a:ext uri="{FF2B5EF4-FFF2-40B4-BE49-F238E27FC236}">
                      <a16:creationId xmlns:a16="http://schemas.microsoft.com/office/drawing/2014/main" id="{69196FD0-5E56-BE55-BF86-AF1B8B931840}"/>
                    </a:ext>
                  </a:extLst>
                </p:cNvPr>
                <p:cNvPicPr/>
                <p:nvPr/>
              </p:nvPicPr>
              <p:blipFill>
                <a:blip r:embed="rId23"/>
                <a:stretch>
                  <a:fillRect/>
                </a:stretch>
              </p:blipFill>
              <p:spPr>
                <a:xfrm>
                  <a:off x="8719265" y="3194607"/>
                  <a:ext cx="1018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墨迹 17">
                  <a:extLst>
                    <a:ext uri="{FF2B5EF4-FFF2-40B4-BE49-F238E27FC236}">
                      <a16:creationId xmlns:a16="http://schemas.microsoft.com/office/drawing/2014/main" id="{40B6DE11-49C6-0D52-AAF2-C3292A815CD8}"/>
                    </a:ext>
                  </a:extLst>
                </p14:cNvPr>
                <p14:cNvContentPartPr/>
                <p14:nvPr/>
              </p14:nvContentPartPr>
              <p14:xfrm>
                <a:off x="8765705" y="3174807"/>
                <a:ext cx="79200" cy="92520"/>
              </p14:xfrm>
            </p:contentPart>
          </mc:Choice>
          <mc:Fallback xmlns="">
            <p:pic>
              <p:nvPicPr>
                <p:cNvPr id="18" name="墨迹 17">
                  <a:extLst>
                    <a:ext uri="{FF2B5EF4-FFF2-40B4-BE49-F238E27FC236}">
                      <a16:creationId xmlns:a16="http://schemas.microsoft.com/office/drawing/2014/main" id="{40B6DE11-49C6-0D52-AAF2-C3292A815CD8}"/>
                    </a:ext>
                  </a:extLst>
                </p:cNvPr>
                <p:cNvPicPr/>
                <p:nvPr/>
              </p:nvPicPr>
              <p:blipFill>
                <a:blip r:embed="rId25"/>
                <a:stretch>
                  <a:fillRect/>
                </a:stretch>
              </p:blipFill>
              <p:spPr>
                <a:xfrm>
                  <a:off x="8756705" y="3166167"/>
                  <a:ext cx="968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墨迹 18">
                  <a:extLst>
                    <a:ext uri="{FF2B5EF4-FFF2-40B4-BE49-F238E27FC236}">
                      <a16:creationId xmlns:a16="http://schemas.microsoft.com/office/drawing/2014/main" id="{874819AB-8A5C-A439-B267-D08361F1C393}"/>
                    </a:ext>
                  </a:extLst>
                </p14:cNvPr>
                <p14:cNvContentPartPr/>
                <p14:nvPr/>
              </p14:nvContentPartPr>
              <p14:xfrm>
                <a:off x="8877665" y="3100287"/>
                <a:ext cx="8640" cy="360"/>
              </p14:xfrm>
            </p:contentPart>
          </mc:Choice>
          <mc:Fallback xmlns="">
            <p:pic>
              <p:nvPicPr>
                <p:cNvPr id="19" name="墨迹 18">
                  <a:extLst>
                    <a:ext uri="{FF2B5EF4-FFF2-40B4-BE49-F238E27FC236}">
                      <a16:creationId xmlns:a16="http://schemas.microsoft.com/office/drawing/2014/main" id="{874819AB-8A5C-A439-B267-D08361F1C393}"/>
                    </a:ext>
                  </a:extLst>
                </p:cNvPr>
                <p:cNvPicPr/>
                <p:nvPr/>
              </p:nvPicPr>
              <p:blipFill>
                <a:blip r:embed="rId27"/>
                <a:stretch>
                  <a:fillRect/>
                </a:stretch>
              </p:blipFill>
              <p:spPr>
                <a:xfrm>
                  <a:off x="8869025" y="3091647"/>
                  <a:ext cx="26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墨迹 19">
                  <a:extLst>
                    <a:ext uri="{FF2B5EF4-FFF2-40B4-BE49-F238E27FC236}">
                      <a16:creationId xmlns:a16="http://schemas.microsoft.com/office/drawing/2014/main" id="{0A7A7602-9AC5-DA59-6482-97C4F949BE6A}"/>
                    </a:ext>
                  </a:extLst>
                </p14:cNvPr>
                <p14:cNvContentPartPr/>
                <p14:nvPr/>
              </p14:nvContentPartPr>
              <p14:xfrm>
                <a:off x="8894225" y="3183447"/>
                <a:ext cx="12240" cy="65160"/>
              </p14:xfrm>
            </p:contentPart>
          </mc:Choice>
          <mc:Fallback xmlns="">
            <p:pic>
              <p:nvPicPr>
                <p:cNvPr id="20" name="墨迹 19">
                  <a:extLst>
                    <a:ext uri="{FF2B5EF4-FFF2-40B4-BE49-F238E27FC236}">
                      <a16:creationId xmlns:a16="http://schemas.microsoft.com/office/drawing/2014/main" id="{0A7A7602-9AC5-DA59-6482-97C4F949BE6A}"/>
                    </a:ext>
                  </a:extLst>
                </p:cNvPr>
                <p:cNvPicPr/>
                <p:nvPr/>
              </p:nvPicPr>
              <p:blipFill>
                <a:blip r:embed="rId29"/>
                <a:stretch>
                  <a:fillRect/>
                </a:stretch>
              </p:blipFill>
              <p:spPr>
                <a:xfrm>
                  <a:off x="8885225" y="3174807"/>
                  <a:ext cx="298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墨迹 20">
                  <a:extLst>
                    <a:ext uri="{FF2B5EF4-FFF2-40B4-BE49-F238E27FC236}">
                      <a16:creationId xmlns:a16="http://schemas.microsoft.com/office/drawing/2014/main" id="{75A5BE7B-9C8B-E6BA-1306-01C5382CA85A}"/>
                    </a:ext>
                  </a:extLst>
                </p14:cNvPr>
                <p14:cNvContentPartPr/>
                <p14:nvPr/>
              </p14:nvContentPartPr>
              <p14:xfrm>
                <a:off x="8977025" y="3140967"/>
                <a:ext cx="100440" cy="154440"/>
              </p14:xfrm>
            </p:contentPart>
          </mc:Choice>
          <mc:Fallback xmlns="">
            <p:pic>
              <p:nvPicPr>
                <p:cNvPr id="21" name="墨迹 20">
                  <a:extLst>
                    <a:ext uri="{FF2B5EF4-FFF2-40B4-BE49-F238E27FC236}">
                      <a16:creationId xmlns:a16="http://schemas.microsoft.com/office/drawing/2014/main" id="{75A5BE7B-9C8B-E6BA-1306-01C5382CA85A}"/>
                    </a:ext>
                  </a:extLst>
                </p:cNvPr>
                <p:cNvPicPr/>
                <p:nvPr/>
              </p:nvPicPr>
              <p:blipFill>
                <a:blip r:embed="rId31"/>
                <a:stretch>
                  <a:fillRect/>
                </a:stretch>
              </p:blipFill>
              <p:spPr>
                <a:xfrm>
                  <a:off x="8968025" y="3132327"/>
                  <a:ext cx="118080" cy="172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3" name="墨迹 22">
                <a:extLst>
                  <a:ext uri="{FF2B5EF4-FFF2-40B4-BE49-F238E27FC236}">
                    <a16:creationId xmlns:a16="http://schemas.microsoft.com/office/drawing/2014/main" id="{37DD3F97-4DB8-1FB9-CEC0-72591421AE8C}"/>
                  </a:ext>
                </a:extLst>
              </p14:cNvPr>
              <p14:cNvContentPartPr/>
              <p14:nvPr/>
            </p14:nvContentPartPr>
            <p14:xfrm>
              <a:off x="7081985" y="3588087"/>
              <a:ext cx="220680" cy="759600"/>
            </p14:xfrm>
          </p:contentPart>
        </mc:Choice>
        <mc:Fallback xmlns="">
          <p:pic>
            <p:nvPicPr>
              <p:cNvPr id="23" name="墨迹 22">
                <a:extLst>
                  <a:ext uri="{FF2B5EF4-FFF2-40B4-BE49-F238E27FC236}">
                    <a16:creationId xmlns:a16="http://schemas.microsoft.com/office/drawing/2014/main" id="{37DD3F97-4DB8-1FB9-CEC0-72591421AE8C}"/>
                  </a:ext>
                </a:extLst>
              </p:cNvPr>
              <p:cNvPicPr/>
              <p:nvPr/>
            </p:nvPicPr>
            <p:blipFill>
              <a:blip r:embed="rId33"/>
              <a:stretch>
                <a:fillRect/>
              </a:stretch>
            </p:blipFill>
            <p:spPr>
              <a:xfrm>
                <a:off x="7073345" y="3579447"/>
                <a:ext cx="238320" cy="777240"/>
              </a:xfrm>
              <a:prstGeom prst="rect">
                <a:avLst/>
              </a:prstGeom>
            </p:spPr>
          </p:pic>
        </mc:Fallback>
      </mc:AlternateContent>
      <p:grpSp>
        <p:nvGrpSpPr>
          <p:cNvPr id="42" name="组合 41">
            <a:extLst>
              <a:ext uri="{FF2B5EF4-FFF2-40B4-BE49-F238E27FC236}">
                <a16:creationId xmlns:a16="http://schemas.microsoft.com/office/drawing/2014/main" id="{073796C6-7AA1-CD5F-7B25-F8A61FEDAC8D}"/>
              </a:ext>
            </a:extLst>
          </p:cNvPr>
          <p:cNvGrpSpPr/>
          <p:nvPr/>
        </p:nvGrpSpPr>
        <p:grpSpPr>
          <a:xfrm>
            <a:off x="6342185" y="3568647"/>
            <a:ext cx="1554480" cy="1310400"/>
            <a:chOff x="6342185" y="3568647"/>
            <a:chExt cx="1554480" cy="1310400"/>
          </a:xfrm>
        </p:grpSpPr>
        <mc:AlternateContent xmlns:mc="http://schemas.openxmlformats.org/markup-compatibility/2006" xmlns:p14="http://schemas.microsoft.com/office/powerpoint/2010/main">
          <mc:Choice Requires="p14">
            <p:contentPart p14:bwMode="auto" r:id="rId34">
              <p14:nvContentPartPr>
                <p14:cNvPr id="24" name="墨迹 23">
                  <a:extLst>
                    <a:ext uri="{FF2B5EF4-FFF2-40B4-BE49-F238E27FC236}">
                      <a16:creationId xmlns:a16="http://schemas.microsoft.com/office/drawing/2014/main" id="{1C5824AB-DC5F-211E-8782-769113B2C3E5}"/>
                    </a:ext>
                  </a:extLst>
                </p14:cNvPr>
                <p14:cNvContentPartPr/>
                <p14:nvPr/>
              </p14:nvContentPartPr>
              <p14:xfrm>
                <a:off x="6342185" y="4205847"/>
                <a:ext cx="714600" cy="133920"/>
              </p14:xfrm>
            </p:contentPart>
          </mc:Choice>
          <mc:Fallback xmlns="">
            <p:pic>
              <p:nvPicPr>
                <p:cNvPr id="24" name="墨迹 23">
                  <a:extLst>
                    <a:ext uri="{FF2B5EF4-FFF2-40B4-BE49-F238E27FC236}">
                      <a16:creationId xmlns:a16="http://schemas.microsoft.com/office/drawing/2014/main" id="{1C5824AB-DC5F-211E-8782-769113B2C3E5}"/>
                    </a:ext>
                  </a:extLst>
                </p:cNvPr>
                <p:cNvPicPr/>
                <p:nvPr/>
              </p:nvPicPr>
              <p:blipFill>
                <a:blip r:embed="rId35"/>
                <a:stretch>
                  <a:fillRect/>
                </a:stretch>
              </p:blipFill>
              <p:spPr>
                <a:xfrm>
                  <a:off x="6333545" y="4197207"/>
                  <a:ext cx="73224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墨迹 24">
                  <a:extLst>
                    <a:ext uri="{FF2B5EF4-FFF2-40B4-BE49-F238E27FC236}">
                      <a16:creationId xmlns:a16="http://schemas.microsoft.com/office/drawing/2014/main" id="{3E16E13B-6EDA-8800-E7C7-535BA6E4FC7F}"/>
                    </a:ext>
                  </a:extLst>
                </p14:cNvPr>
                <p14:cNvContentPartPr/>
                <p14:nvPr/>
              </p14:nvContentPartPr>
              <p14:xfrm>
                <a:off x="6990185" y="4191447"/>
                <a:ext cx="107640" cy="131040"/>
              </p14:xfrm>
            </p:contentPart>
          </mc:Choice>
          <mc:Fallback xmlns="">
            <p:pic>
              <p:nvPicPr>
                <p:cNvPr id="25" name="墨迹 24">
                  <a:extLst>
                    <a:ext uri="{FF2B5EF4-FFF2-40B4-BE49-F238E27FC236}">
                      <a16:creationId xmlns:a16="http://schemas.microsoft.com/office/drawing/2014/main" id="{3E16E13B-6EDA-8800-E7C7-535BA6E4FC7F}"/>
                    </a:ext>
                  </a:extLst>
                </p:cNvPr>
                <p:cNvPicPr/>
                <p:nvPr/>
              </p:nvPicPr>
              <p:blipFill>
                <a:blip r:embed="rId37"/>
                <a:stretch>
                  <a:fillRect/>
                </a:stretch>
              </p:blipFill>
              <p:spPr>
                <a:xfrm>
                  <a:off x="6981185" y="4182447"/>
                  <a:ext cx="1252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墨迹 25">
                  <a:extLst>
                    <a:ext uri="{FF2B5EF4-FFF2-40B4-BE49-F238E27FC236}">
                      <a16:creationId xmlns:a16="http://schemas.microsoft.com/office/drawing/2014/main" id="{3F9E8C34-03A4-2CD5-1D3A-9E43AABB217E}"/>
                    </a:ext>
                  </a:extLst>
                </p14:cNvPr>
                <p14:cNvContentPartPr/>
                <p14:nvPr/>
              </p14:nvContentPartPr>
              <p14:xfrm>
                <a:off x="6747905" y="3897327"/>
                <a:ext cx="192240" cy="193320"/>
              </p14:xfrm>
            </p:contentPart>
          </mc:Choice>
          <mc:Fallback xmlns="">
            <p:pic>
              <p:nvPicPr>
                <p:cNvPr id="26" name="墨迹 25">
                  <a:extLst>
                    <a:ext uri="{FF2B5EF4-FFF2-40B4-BE49-F238E27FC236}">
                      <a16:creationId xmlns:a16="http://schemas.microsoft.com/office/drawing/2014/main" id="{3F9E8C34-03A4-2CD5-1D3A-9E43AABB217E}"/>
                    </a:ext>
                  </a:extLst>
                </p:cNvPr>
                <p:cNvPicPr/>
                <p:nvPr/>
              </p:nvPicPr>
              <p:blipFill>
                <a:blip r:embed="rId39"/>
                <a:stretch>
                  <a:fillRect/>
                </a:stretch>
              </p:blipFill>
              <p:spPr>
                <a:xfrm>
                  <a:off x="6738905" y="3888327"/>
                  <a:ext cx="2098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墨迹 27">
                  <a:extLst>
                    <a:ext uri="{FF2B5EF4-FFF2-40B4-BE49-F238E27FC236}">
                      <a16:creationId xmlns:a16="http://schemas.microsoft.com/office/drawing/2014/main" id="{B4B4F30A-236B-FE57-7549-4E20B93FB1ED}"/>
                    </a:ext>
                  </a:extLst>
                </p14:cNvPr>
                <p14:cNvContentPartPr/>
                <p14:nvPr/>
              </p14:nvContentPartPr>
              <p14:xfrm>
                <a:off x="7132745" y="4239327"/>
                <a:ext cx="763920" cy="133560"/>
              </p14:xfrm>
            </p:contentPart>
          </mc:Choice>
          <mc:Fallback xmlns="">
            <p:pic>
              <p:nvPicPr>
                <p:cNvPr id="28" name="墨迹 27">
                  <a:extLst>
                    <a:ext uri="{FF2B5EF4-FFF2-40B4-BE49-F238E27FC236}">
                      <a16:creationId xmlns:a16="http://schemas.microsoft.com/office/drawing/2014/main" id="{B4B4F30A-236B-FE57-7549-4E20B93FB1ED}"/>
                    </a:ext>
                  </a:extLst>
                </p:cNvPr>
                <p:cNvPicPr/>
                <p:nvPr/>
              </p:nvPicPr>
              <p:blipFill>
                <a:blip r:embed="rId41"/>
                <a:stretch>
                  <a:fillRect/>
                </a:stretch>
              </p:blipFill>
              <p:spPr>
                <a:xfrm>
                  <a:off x="7124105" y="4230327"/>
                  <a:ext cx="7815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墨迹 28">
                  <a:extLst>
                    <a:ext uri="{FF2B5EF4-FFF2-40B4-BE49-F238E27FC236}">
                      <a16:creationId xmlns:a16="http://schemas.microsoft.com/office/drawing/2014/main" id="{623A3979-4F16-0DED-5384-929A41D4EA40}"/>
                    </a:ext>
                  </a:extLst>
                </p14:cNvPr>
                <p14:cNvContentPartPr/>
                <p14:nvPr/>
              </p14:nvContentPartPr>
              <p14:xfrm>
                <a:off x="7164785" y="4363887"/>
                <a:ext cx="80280" cy="515160"/>
              </p14:xfrm>
            </p:contentPart>
          </mc:Choice>
          <mc:Fallback xmlns="">
            <p:pic>
              <p:nvPicPr>
                <p:cNvPr id="29" name="墨迹 28">
                  <a:extLst>
                    <a:ext uri="{FF2B5EF4-FFF2-40B4-BE49-F238E27FC236}">
                      <a16:creationId xmlns:a16="http://schemas.microsoft.com/office/drawing/2014/main" id="{623A3979-4F16-0DED-5384-929A41D4EA40}"/>
                    </a:ext>
                  </a:extLst>
                </p:cNvPr>
                <p:cNvPicPr/>
                <p:nvPr/>
              </p:nvPicPr>
              <p:blipFill>
                <a:blip r:embed="rId43"/>
                <a:stretch>
                  <a:fillRect/>
                </a:stretch>
              </p:blipFill>
              <p:spPr>
                <a:xfrm>
                  <a:off x="7156145" y="4354887"/>
                  <a:ext cx="97920" cy="53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墨迹 29">
                  <a:extLst>
                    <a:ext uri="{FF2B5EF4-FFF2-40B4-BE49-F238E27FC236}">
                      <a16:creationId xmlns:a16="http://schemas.microsoft.com/office/drawing/2014/main" id="{0A69C8DB-162B-E69F-CDE6-65A095FD15BE}"/>
                    </a:ext>
                  </a:extLst>
                </p14:cNvPr>
                <p14:cNvContentPartPr/>
                <p14:nvPr/>
              </p14:nvContentPartPr>
              <p14:xfrm>
                <a:off x="7182425" y="4371807"/>
                <a:ext cx="133560" cy="120240"/>
              </p14:xfrm>
            </p:contentPart>
          </mc:Choice>
          <mc:Fallback xmlns="">
            <p:pic>
              <p:nvPicPr>
                <p:cNvPr id="30" name="墨迹 29">
                  <a:extLst>
                    <a:ext uri="{FF2B5EF4-FFF2-40B4-BE49-F238E27FC236}">
                      <a16:creationId xmlns:a16="http://schemas.microsoft.com/office/drawing/2014/main" id="{0A69C8DB-162B-E69F-CDE6-65A095FD15BE}"/>
                    </a:ext>
                  </a:extLst>
                </p:cNvPr>
                <p:cNvPicPr/>
                <p:nvPr/>
              </p:nvPicPr>
              <p:blipFill>
                <a:blip r:embed="rId45"/>
                <a:stretch>
                  <a:fillRect/>
                </a:stretch>
              </p:blipFill>
              <p:spPr>
                <a:xfrm>
                  <a:off x="7173425" y="4363167"/>
                  <a:ext cx="1512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墨迹 31">
                  <a:extLst>
                    <a:ext uri="{FF2B5EF4-FFF2-40B4-BE49-F238E27FC236}">
                      <a16:creationId xmlns:a16="http://schemas.microsoft.com/office/drawing/2014/main" id="{28394ECF-6407-FB05-54EC-DAE81A4A869A}"/>
                    </a:ext>
                  </a:extLst>
                </p14:cNvPr>
                <p14:cNvContentPartPr/>
                <p14:nvPr/>
              </p14:nvContentPartPr>
              <p14:xfrm>
                <a:off x="7362065" y="4512207"/>
                <a:ext cx="127080" cy="146520"/>
              </p14:xfrm>
            </p:contentPart>
          </mc:Choice>
          <mc:Fallback xmlns="">
            <p:pic>
              <p:nvPicPr>
                <p:cNvPr id="32" name="墨迹 31">
                  <a:extLst>
                    <a:ext uri="{FF2B5EF4-FFF2-40B4-BE49-F238E27FC236}">
                      <a16:creationId xmlns:a16="http://schemas.microsoft.com/office/drawing/2014/main" id="{28394ECF-6407-FB05-54EC-DAE81A4A869A}"/>
                    </a:ext>
                  </a:extLst>
                </p:cNvPr>
                <p:cNvPicPr/>
                <p:nvPr/>
              </p:nvPicPr>
              <p:blipFill>
                <a:blip r:embed="rId47"/>
                <a:stretch>
                  <a:fillRect/>
                </a:stretch>
              </p:blipFill>
              <p:spPr>
                <a:xfrm>
                  <a:off x="7353065" y="4503207"/>
                  <a:ext cx="1447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墨迹 36">
                  <a:extLst>
                    <a:ext uri="{FF2B5EF4-FFF2-40B4-BE49-F238E27FC236}">
                      <a16:creationId xmlns:a16="http://schemas.microsoft.com/office/drawing/2014/main" id="{C5925DB8-CB80-F287-813E-40C28C68B1F6}"/>
                    </a:ext>
                  </a:extLst>
                </p14:cNvPr>
                <p14:cNvContentPartPr/>
                <p14:nvPr/>
              </p14:nvContentPartPr>
              <p14:xfrm>
                <a:off x="7341185" y="3822807"/>
                <a:ext cx="389880" cy="416880"/>
              </p14:xfrm>
            </p:contentPart>
          </mc:Choice>
          <mc:Fallback xmlns="">
            <p:pic>
              <p:nvPicPr>
                <p:cNvPr id="37" name="墨迹 36">
                  <a:extLst>
                    <a:ext uri="{FF2B5EF4-FFF2-40B4-BE49-F238E27FC236}">
                      <a16:creationId xmlns:a16="http://schemas.microsoft.com/office/drawing/2014/main" id="{C5925DB8-CB80-F287-813E-40C28C68B1F6}"/>
                    </a:ext>
                  </a:extLst>
                </p:cNvPr>
                <p:cNvPicPr/>
                <p:nvPr/>
              </p:nvPicPr>
              <p:blipFill>
                <a:blip r:embed="rId49"/>
                <a:stretch>
                  <a:fillRect/>
                </a:stretch>
              </p:blipFill>
              <p:spPr>
                <a:xfrm>
                  <a:off x="7332185" y="3813807"/>
                  <a:ext cx="40752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墨迹 37">
                  <a:extLst>
                    <a:ext uri="{FF2B5EF4-FFF2-40B4-BE49-F238E27FC236}">
                      <a16:creationId xmlns:a16="http://schemas.microsoft.com/office/drawing/2014/main" id="{B46E1152-3B62-328B-55C8-B2E0950F1F9B}"/>
                    </a:ext>
                  </a:extLst>
                </p14:cNvPr>
                <p14:cNvContentPartPr/>
                <p14:nvPr/>
              </p14:nvContentPartPr>
              <p14:xfrm>
                <a:off x="7303385" y="3740367"/>
                <a:ext cx="103320" cy="124920"/>
              </p14:xfrm>
            </p:contentPart>
          </mc:Choice>
          <mc:Fallback xmlns="">
            <p:pic>
              <p:nvPicPr>
                <p:cNvPr id="38" name="墨迹 37">
                  <a:extLst>
                    <a:ext uri="{FF2B5EF4-FFF2-40B4-BE49-F238E27FC236}">
                      <a16:creationId xmlns:a16="http://schemas.microsoft.com/office/drawing/2014/main" id="{B46E1152-3B62-328B-55C8-B2E0950F1F9B}"/>
                    </a:ext>
                  </a:extLst>
                </p:cNvPr>
                <p:cNvPicPr/>
                <p:nvPr/>
              </p:nvPicPr>
              <p:blipFill>
                <a:blip r:embed="rId51"/>
                <a:stretch>
                  <a:fillRect/>
                </a:stretch>
              </p:blipFill>
              <p:spPr>
                <a:xfrm>
                  <a:off x="7294385" y="3731727"/>
                  <a:ext cx="12096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墨迹 38">
                  <a:extLst>
                    <a:ext uri="{FF2B5EF4-FFF2-40B4-BE49-F238E27FC236}">
                      <a16:creationId xmlns:a16="http://schemas.microsoft.com/office/drawing/2014/main" id="{22570BB8-8F8A-EA34-14AE-A0D14CAFA497}"/>
                    </a:ext>
                  </a:extLst>
                </p14:cNvPr>
                <p14:cNvContentPartPr/>
                <p14:nvPr/>
              </p14:nvContentPartPr>
              <p14:xfrm>
                <a:off x="6965705" y="3782127"/>
                <a:ext cx="360" cy="79920"/>
              </p14:xfrm>
            </p:contentPart>
          </mc:Choice>
          <mc:Fallback xmlns="">
            <p:pic>
              <p:nvPicPr>
                <p:cNvPr id="39" name="墨迹 38">
                  <a:extLst>
                    <a:ext uri="{FF2B5EF4-FFF2-40B4-BE49-F238E27FC236}">
                      <a16:creationId xmlns:a16="http://schemas.microsoft.com/office/drawing/2014/main" id="{22570BB8-8F8A-EA34-14AE-A0D14CAFA497}"/>
                    </a:ext>
                  </a:extLst>
                </p:cNvPr>
                <p:cNvPicPr/>
                <p:nvPr/>
              </p:nvPicPr>
              <p:blipFill>
                <a:blip r:embed="rId53"/>
                <a:stretch>
                  <a:fillRect/>
                </a:stretch>
              </p:blipFill>
              <p:spPr>
                <a:xfrm>
                  <a:off x="6957065" y="3773127"/>
                  <a:ext cx="1800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墨迹 40">
                  <a:extLst>
                    <a:ext uri="{FF2B5EF4-FFF2-40B4-BE49-F238E27FC236}">
                      <a16:creationId xmlns:a16="http://schemas.microsoft.com/office/drawing/2014/main" id="{4B55F076-EC59-6E74-7FBC-6E096DD5834A}"/>
                    </a:ext>
                  </a:extLst>
                </p14:cNvPr>
                <p14:cNvContentPartPr/>
                <p14:nvPr/>
              </p14:nvContentPartPr>
              <p14:xfrm>
                <a:off x="7621985" y="3568647"/>
                <a:ext cx="110880" cy="234360"/>
              </p14:xfrm>
            </p:contentPart>
          </mc:Choice>
          <mc:Fallback xmlns="">
            <p:pic>
              <p:nvPicPr>
                <p:cNvPr id="41" name="墨迹 40">
                  <a:extLst>
                    <a:ext uri="{FF2B5EF4-FFF2-40B4-BE49-F238E27FC236}">
                      <a16:creationId xmlns:a16="http://schemas.microsoft.com/office/drawing/2014/main" id="{4B55F076-EC59-6E74-7FBC-6E096DD5834A}"/>
                    </a:ext>
                  </a:extLst>
                </p:cNvPr>
                <p:cNvPicPr/>
                <p:nvPr/>
              </p:nvPicPr>
              <p:blipFill>
                <a:blip r:embed="rId55"/>
                <a:stretch>
                  <a:fillRect/>
                </a:stretch>
              </p:blipFill>
              <p:spPr>
                <a:xfrm>
                  <a:off x="7613345" y="3559647"/>
                  <a:ext cx="128520" cy="25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43" name="墨迹 42">
                <a:extLst>
                  <a:ext uri="{FF2B5EF4-FFF2-40B4-BE49-F238E27FC236}">
                    <a16:creationId xmlns:a16="http://schemas.microsoft.com/office/drawing/2014/main" id="{5F00F9B5-EE0E-508F-2FEF-CA7866117E88}"/>
                  </a:ext>
                </a:extLst>
              </p14:cNvPr>
              <p14:cNvContentPartPr/>
              <p14:nvPr/>
            </p14:nvContentPartPr>
            <p14:xfrm>
              <a:off x="7055345" y="4355607"/>
              <a:ext cx="87120" cy="103320"/>
            </p14:xfrm>
          </p:contentPart>
        </mc:Choice>
        <mc:Fallback xmlns="">
          <p:pic>
            <p:nvPicPr>
              <p:cNvPr id="43" name="墨迹 42">
                <a:extLst>
                  <a:ext uri="{FF2B5EF4-FFF2-40B4-BE49-F238E27FC236}">
                    <a16:creationId xmlns:a16="http://schemas.microsoft.com/office/drawing/2014/main" id="{5F00F9B5-EE0E-508F-2FEF-CA7866117E88}"/>
                  </a:ext>
                </a:extLst>
              </p:cNvPr>
              <p:cNvPicPr/>
              <p:nvPr/>
            </p:nvPicPr>
            <p:blipFill>
              <a:blip r:embed="rId57"/>
              <a:stretch>
                <a:fillRect/>
              </a:stretch>
            </p:blipFill>
            <p:spPr>
              <a:xfrm>
                <a:off x="7046345" y="4346607"/>
                <a:ext cx="104760" cy="120960"/>
              </a:xfrm>
              <a:prstGeom prst="rect">
                <a:avLst/>
              </a:prstGeom>
            </p:spPr>
          </p:pic>
        </mc:Fallback>
      </mc:AlternateContent>
      <p:grpSp>
        <p:nvGrpSpPr>
          <p:cNvPr id="46" name="组合 45">
            <a:extLst>
              <a:ext uri="{FF2B5EF4-FFF2-40B4-BE49-F238E27FC236}">
                <a16:creationId xmlns:a16="http://schemas.microsoft.com/office/drawing/2014/main" id="{9C5C2736-9196-053D-BCD1-FF1ECBCD1AE4}"/>
              </a:ext>
            </a:extLst>
          </p:cNvPr>
          <p:cNvGrpSpPr/>
          <p:nvPr/>
        </p:nvGrpSpPr>
        <p:grpSpPr>
          <a:xfrm>
            <a:off x="6342185" y="4264167"/>
            <a:ext cx="864000" cy="597600"/>
            <a:chOff x="6342185" y="4264167"/>
            <a:chExt cx="864000" cy="597600"/>
          </a:xfrm>
        </p:grpSpPr>
        <mc:AlternateContent xmlns:mc="http://schemas.openxmlformats.org/markup-compatibility/2006" xmlns:p14="http://schemas.microsoft.com/office/powerpoint/2010/main">
          <mc:Choice Requires="p14">
            <p:contentPart p14:bwMode="auto" r:id="rId58">
              <p14:nvContentPartPr>
                <p14:cNvPr id="44" name="墨迹 43">
                  <a:extLst>
                    <a:ext uri="{FF2B5EF4-FFF2-40B4-BE49-F238E27FC236}">
                      <a16:creationId xmlns:a16="http://schemas.microsoft.com/office/drawing/2014/main" id="{E155EE55-8186-8448-ABE0-A598222D693E}"/>
                    </a:ext>
                  </a:extLst>
                </p14:cNvPr>
                <p14:cNvContentPartPr/>
                <p14:nvPr/>
              </p14:nvContentPartPr>
              <p14:xfrm>
                <a:off x="7155785" y="4397007"/>
                <a:ext cx="50400" cy="464760"/>
              </p14:xfrm>
            </p:contentPart>
          </mc:Choice>
          <mc:Fallback xmlns="">
            <p:pic>
              <p:nvPicPr>
                <p:cNvPr id="44" name="墨迹 43">
                  <a:extLst>
                    <a:ext uri="{FF2B5EF4-FFF2-40B4-BE49-F238E27FC236}">
                      <a16:creationId xmlns:a16="http://schemas.microsoft.com/office/drawing/2014/main" id="{E155EE55-8186-8448-ABE0-A598222D693E}"/>
                    </a:ext>
                  </a:extLst>
                </p:cNvPr>
                <p:cNvPicPr/>
                <p:nvPr/>
              </p:nvPicPr>
              <p:blipFill>
                <a:blip r:embed="rId59"/>
                <a:stretch>
                  <a:fillRect/>
                </a:stretch>
              </p:blipFill>
              <p:spPr>
                <a:xfrm>
                  <a:off x="7147145" y="4388367"/>
                  <a:ext cx="6804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墨迹 44">
                  <a:extLst>
                    <a:ext uri="{FF2B5EF4-FFF2-40B4-BE49-F238E27FC236}">
                      <a16:creationId xmlns:a16="http://schemas.microsoft.com/office/drawing/2014/main" id="{A94B3C34-829D-8A3E-CBF0-910AAA9D9027}"/>
                    </a:ext>
                  </a:extLst>
                </p14:cNvPr>
                <p14:cNvContentPartPr/>
                <p14:nvPr/>
              </p14:nvContentPartPr>
              <p14:xfrm>
                <a:off x="6342185" y="4264167"/>
                <a:ext cx="665280" cy="59040"/>
              </p14:xfrm>
            </p:contentPart>
          </mc:Choice>
          <mc:Fallback xmlns="">
            <p:pic>
              <p:nvPicPr>
                <p:cNvPr id="45" name="墨迹 44">
                  <a:extLst>
                    <a:ext uri="{FF2B5EF4-FFF2-40B4-BE49-F238E27FC236}">
                      <a16:creationId xmlns:a16="http://schemas.microsoft.com/office/drawing/2014/main" id="{A94B3C34-829D-8A3E-CBF0-910AAA9D9027}"/>
                    </a:ext>
                  </a:extLst>
                </p:cNvPr>
                <p:cNvPicPr/>
                <p:nvPr/>
              </p:nvPicPr>
              <p:blipFill>
                <a:blip r:embed="rId61"/>
                <a:stretch>
                  <a:fillRect/>
                </a:stretch>
              </p:blipFill>
              <p:spPr>
                <a:xfrm>
                  <a:off x="6333545" y="4255167"/>
                  <a:ext cx="682920" cy="76680"/>
                </a:xfrm>
                <a:prstGeom prst="rect">
                  <a:avLst/>
                </a:prstGeom>
              </p:spPr>
            </p:pic>
          </mc:Fallback>
        </mc:AlternateContent>
      </p:grpSp>
      <p:grpSp>
        <p:nvGrpSpPr>
          <p:cNvPr id="49" name="组合 48">
            <a:extLst>
              <a:ext uri="{FF2B5EF4-FFF2-40B4-BE49-F238E27FC236}">
                <a16:creationId xmlns:a16="http://schemas.microsoft.com/office/drawing/2014/main" id="{53DE11E5-E3C1-A141-01CA-8BC589C02E0A}"/>
              </a:ext>
            </a:extLst>
          </p:cNvPr>
          <p:cNvGrpSpPr/>
          <p:nvPr/>
        </p:nvGrpSpPr>
        <p:grpSpPr>
          <a:xfrm>
            <a:off x="7098545" y="3541647"/>
            <a:ext cx="871200" cy="806040"/>
            <a:chOff x="7098545" y="3541647"/>
            <a:chExt cx="871200" cy="806040"/>
          </a:xfrm>
        </p:grpSpPr>
        <mc:AlternateContent xmlns:mc="http://schemas.openxmlformats.org/markup-compatibility/2006" xmlns:p14="http://schemas.microsoft.com/office/powerpoint/2010/main">
          <mc:Choice Requires="p14">
            <p:contentPart p14:bwMode="auto" r:id="rId62">
              <p14:nvContentPartPr>
                <p14:cNvPr id="47" name="墨迹 46">
                  <a:extLst>
                    <a:ext uri="{FF2B5EF4-FFF2-40B4-BE49-F238E27FC236}">
                      <a16:creationId xmlns:a16="http://schemas.microsoft.com/office/drawing/2014/main" id="{F6374B9E-DC8B-A09C-4310-382240532F5F}"/>
                    </a:ext>
                  </a:extLst>
                </p14:cNvPr>
                <p14:cNvContentPartPr/>
                <p14:nvPr/>
              </p14:nvContentPartPr>
              <p14:xfrm>
                <a:off x="7098545" y="3541647"/>
                <a:ext cx="155520" cy="748080"/>
              </p14:xfrm>
            </p:contentPart>
          </mc:Choice>
          <mc:Fallback xmlns="">
            <p:pic>
              <p:nvPicPr>
                <p:cNvPr id="47" name="墨迹 46">
                  <a:extLst>
                    <a:ext uri="{FF2B5EF4-FFF2-40B4-BE49-F238E27FC236}">
                      <a16:creationId xmlns:a16="http://schemas.microsoft.com/office/drawing/2014/main" id="{F6374B9E-DC8B-A09C-4310-382240532F5F}"/>
                    </a:ext>
                  </a:extLst>
                </p:cNvPr>
                <p:cNvPicPr/>
                <p:nvPr/>
              </p:nvPicPr>
              <p:blipFill>
                <a:blip r:embed="rId63"/>
                <a:stretch>
                  <a:fillRect/>
                </a:stretch>
              </p:blipFill>
              <p:spPr>
                <a:xfrm>
                  <a:off x="7089905" y="3532647"/>
                  <a:ext cx="17316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墨迹 47">
                  <a:extLst>
                    <a:ext uri="{FF2B5EF4-FFF2-40B4-BE49-F238E27FC236}">
                      <a16:creationId xmlns:a16="http://schemas.microsoft.com/office/drawing/2014/main" id="{FE1D8774-29C5-9246-F6F0-81D6A6B7B415}"/>
                    </a:ext>
                  </a:extLst>
                </p14:cNvPr>
                <p14:cNvContentPartPr/>
                <p14:nvPr/>
              </p14:nvContentPartPr>
              <p14:xfrm>
                <a:off x="7240025" y="4217367"/>
                <a:ext cx="729720" cy="130320"/>
              </p14:xfrm>
            </p:contentPart>
          </mc:Choice>
          <mc:Fallback xmlns="">
            <p:pic>
              <p:nvPicPr>
                <p:cNvPr id="48" name="墨迹 47">
                  <a:extLst>
                    <a:ext uri="{FF2B5EF4-FFF2-40B4-BE49-F238E27FC236}">
                      <a16:creationId xmlns:a16="http://schemas.microsoft.com/office/drawing/2014/main" id="{FE1D8774-29C5-9246-F6F0-81D6A6B7B415}"/>
                    </a:ext>
                  </a:extLst>
                </p:cNvPr>
                <p:cNvPicPr/>
                <p:nvPr/>
              </p:nvPicPr>
              <p:blipFill>
                <a:blip r:embed="rId65"/>
                <a:stretch>
                  <a:fillRect/>
                </a:stretch>
              </p:blipFill>
              <p:spPr>
                <a:xfrm>
                  <a:off x="7231025" y="4208367"/>
                  <a:ext cx="747360" cy="147960"/>
                </a:xfrm>
                <a:prstGeom prst="rect">
                  <a:avLst/>
                </a:prstGeom>
              </p:spPr>
            </p:pic>
          </mc:Fallback>
        </mc:AlternateContent>
      </p:grpSp>
    </p:spTree>
    <p:extLst>
      <p:ext uri="{BB962C8B-B14F-4D97-AF65-F5344CB8AC3E}">
        <p14:creationId xmlns:p14="http://schemas.microsoft.com/office/powerpoint/2010/main" val="420363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D00698-347F-EC89-751F-4536B176D9D1}"/>
              </a:ext>
            </a:extLst>
          </p:cNvPr>
          <p:cNvSpPr>
            <a:spLocks noGrp="1"/>
          </p:cNvSpPr>
          <p:nvPr>
            <p:ph type="title"/>
          </p:nvPr>
        </p:nvSpPr>
        <p:spPr/>
        <p:txBody>
          <a:bodyPr/>
          <a:lstStyle/>
          <a:p>
            <a:r>
              <a:rPr lang="zh-CN" altLang="en-US" dirty="0"/>
              <a:t>扩展</a:t>
            </a:r>
            <a:r>
              <a:rPr lang="en-US" altLang="zh-CN" dirty="0"/>
              <a:t>2</a:t>
            </a:r>
            <a:r>
              <a:rPr lang="zh-CN" altLang="en-US" dirty="0"/>
              <a:t>：方便的坐标系定义方式</a:t>
            </a:r>
          </a:p>
        </p:txBody>
      </p:sp>
      <p:sp>
        <p:nvSpPr>
          <p:cNvPr id="3" name="内容占位符 2">
            <a:extLst>
              <a:ext uri="{FF2B5EF4-FFF2-40B4-BE49-F238E27FC236}">
                <a16:creationId xmlns:a16="http://schemas.microsoft.com/office/drawing/2014/main" id="{2ECA6970-850B-DFFA-7930-CF909814C360}"/>
              </a:ext>
            </a:extLst>
          </p:cNvPr>
          <p:cNvSpPr>
            <a:spLocks noGrp="1"/>
          </p:cNvSpPr>
          <p:nvPr>
            <p:ph idx="1"/>
          </p:nvPr>
        </p:nvSpPr>
        <p:spPr/>
        <p:txBody>
          <a:bodyPr/>
          <a:lstStyle/>
          <a:p>
            <a:r>
              <a:rPr lang="en-US" altLang="zh-CN" dirty="0" err="1"/>
              <a:t>Lookat</a:t>
            </a:r>
            <a:r>
              <a:rPr lang="zh-CN" altLang="en-US" dirty="0"/>
              <a:t>函数定义</a:t>
            </a:r>
            <a:r>
              <a:rPr lang="en-US" altLang="zh-CN" dirty="0"/>
              <a:t>:</a:t>
            </a:r>
          </a:p>
          <a:p>
            <a:pPr marL="0" indent="0">
              <a:buNone/>
            </a:pPr>
            <a:r>
              <a:rPr lang="en-US" altLang="zh-CN" dirty="0"/>
              <a:t>	</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8A0EE61C-9B34-B172-392B-E95C0FB68CAB}"/>
                  </a:ext>
                </a:extLst>
              </p14:cNvPr>
              <p14:cNvContentPartPr/>
              <p14:nvPr/>
            </p14:nvContentPartPr>
            <p14:xfrm>
              <a:off x="5032196" y="3303271"/>
              <a:ext cx="151920" cy="207720"/>
            </p14:xfrm>
          </p:contentPart>
        </mc:Choice>
        <mc:Fallback xmlns="">
          <p:pic>
            <p:nvPicPr>
              <p:cNvPr id="4" name="墨迹 3">
                <a:extLst>
                  <a:ext uri="{FF2B5EF4-FFF2-40B4-BE49-F238E27FC236}">
                    <a16:creationId xmlns:a16="http://schemas.microsoft.com/office/drawing/2014/main" id="{8A0EE61C-9B34-B172-392B-E95C0FB68CAB}"/>
                  </a:ext>
                </a:extLst>
              </p:cNvPr>
              <p:cNvPicPr/>
              <p:nvPr/>
            </p:nvPicPr>
            <p:blipFill>
              <a:blip r:embed="rId3"/>
              <a:stretch>
                <a:fillRect/>
              </a:stretch>
            </p:blipFill>
            <p:spPr>
              <a:xfrm>
                <a:off x="5023196" y="3294271"/>
                <a:ext cx="1695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471717B3-4A22-DE2B-FEB8-2140279D1492}"/>
                  </a:ext>
                </a:extLst>
              </p14:cNvPr>
              <p14:cNvContentPartPr/>
              <p14:nvPr/>
            </p14:nvContentPartPr>
            <p14:xfrm>
              <a:off x="7022996" y="2241271"/>
              <a:ext cx="127800" cy="168840"/>
            </p14:xfrm>
          </p:contentPart>
        </mc:Choice>
        <mc:Fallback xmlns="">
          <p:pic>
            <p:nvPicPr>
              <p:cNvPr id="5" name="墨迹 4">
                <a:extLst>
                  <a:ext uri="{FF2B5EF4-FFF2-40B4-BE49-F238E27FC236}">
                    <a16:creationId xmlns:a16="http://schemas.microsoft.com/office/drawing/2014/main" id="{471717B3-4A22-DE2B-FEB8-2140279D1492}"/>
                  </a:ext>
                </a:extLst>
              </p:cNvPr>
              <p:cNvPicPr/>
              <p:nvPr/>
            </p:nvPicPr>
            <p:blipFill>
              <a:blip r:embed="rId5"/>
              <a:stretch>
                <a:fillRect/>
              </a:stretch>
            </p:blipFill>
            <p:spPr>
              <a:xfrm>
                <a:off x="7013996" y="2232271"/>
                <a:ext cx="145440" cy="186480"/>
              </a:xfrm>
              <a:prstGeom prst="rect">
                <a:avLst/>
              </a:prstGeom>
            </p:spPr>
          </p:pic>
        </mc:Fallback>
      </mc:AlternateContent>
      <p:grpSp>
        <p:nvGrpSpPr>
          <p:cNvPr id="9" name="组合 8">
            <a:extLst>
              <a:ext uri="{FF2B5EF4-FFF2-40B4-BE49-F238E27FC236}">
                <a16:creationId xmlns:a16="http://schemas.microsoft.com/office/drawing/2014/main" id="{5FA87B89-92EF-4D00-9818-00284A87D0F6}"/>
              </a:ext>
            </a:extLst>
          </p:cNvPr>
          <p:cNvGrpSpPr/>
          <p:nvPr/>
        </p:nvGrpSpPr>
        <p:grpSpPr>
          <a:xfrm>
            <a:off x="5220836" y="3428551"/>
            <a:ext cx="236160" cy="527400"/>
            <a:chOff x="5220836" y="3428551"/>
            <a:chExt cx="236160" cy="527400"/>
          </a:xfrm>
        </p:grpSpPr>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F9026E09-2FCB-E83A-E387-1CAD50602577}"/>
                    </a:ext>
                  </a:extLst>
                </p14:cNvPr>
                <p14:cNvContentPartPr/>
                <p14:nvPr/>
              </p14:nvContentPartPr>
              <p14:xfrm>
                <a:off x="5299316" y="3428551"/>
                <a:ext cx="58680" cy="527400"/>
              </p14:xfrm>
            </p:contentPart>
          </mc:Choice>
          <mc:Fallback xmlns="">
            <p:pic>
              <p:nvPicPr>
                <p:cNvPr id="6" name="墨迹 5">
                  <a:extLst>
                    <a:ext uri="{FF2B5EF4-FFF2-40B4-BE49-F238E27FC236}">
                      <a16:creationId xmlns:a16="http://schemas.microsoft.com/office/drawing/2014/main" id="{F9026E09-2FCB-E83A-E387-1CAD50602577}"/>
                    </a:ext>
                  </a:extLst>
                </p:cNvPr>
                <p:cNvPicPr/>
                <p:nvPr/>
              </p:nvPicPr>
              <p:blipFill>
                <a:blip r:embed="rId7"/>
                <a:stretch>
                  <a:fillRect/>
                </a:stretch>
              </p:blipFill>
              <p:spPr>
                <a:xfrm>
                  <a:off x="5290316" y="3419911"/>
                  <a:ext cx="76320" cy="545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6D4287D2-2E90-9CBA-6E2C-846C33181A91}"/>
                    </a:ext>
                  </a:extLst>
                </p14:cNvPr>
                <p14:cNvContentPartPr/>
                <p14:nvPr/>
              </p14:nvContentPartPr>
              <p14:xfrm>
                <a:off x="5220836" y="3440431"/>
                <a:ext cx="199080" cy="158400"/>
              </p14:xfrm>
            </p:contentPart>
          </mc:Choice>
          <mc:Fallback xmlns="">
            <p:pic>
              <p:nvPicPr>
                <p:cNvPr id="7" name="墨迹 6">
                  <a:extLst>
                    <a:ext uri="{FF2B5EF4-FFF2-40B4-BE49-F238E27FC236}">
                      <a16:creationId xmlns:a16="http://schemas.microsoft.com/office/drawing/2014/main" id="{6D4287D2-2E90-9CBA-6E2C-846C33181A91}"/>
                    </a:ext>
                  </a:extLst>
                </p:cNvPr>
                <p:cNvPicPr/>
                <p:nvPr/>
              </p:nvPicPr>
              <p:blipFill>
                <a:blip r:embed="rId9"/>
                <a:stretch>
                  <a:fillRect/>
                </a:stretch>
              </p:blipFill>
              <p:spPr>
                <a:xfrm>
                  <a:off x="5211836" y="3431431"/>
                  <a:ext cx="216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墨迹 7">
                  <a:extLst>
                    <a:ext uri="{FF2B5EF4-FFF2-40B4-BE49-F238E27FC236}">
                      <a16:creationId xmlns:a16="http://schemas.microsoft.com/office/drawing/2014/main" id="{4EFB6CA7-C513-2581-AA3D-9C0517E0B5AF}"/>
                    </a:ext>
                  </a:extLst>
                </p14:cNvPr>
                <p14:cNvContentPartPr/>
                <p14:nvPr/>
              </p14:nvContentPartPr>
              <p14:xfrm>
                <a:off x="5446556" y="3755431"/>
                <a:ext cx="10440" cy="137880"/>
              </p14:xfrm>
            </p:contentPart>
          </mc:Choice>
          <mc:Fallback xmlns="">
            <p:pic>
              <p:nvPicPr>
                <p:cNvPr id="8" name="墨迹 7">
                  <a:extLst>
                    <a:ext uri="{FF2B5EF4-FFF2-40B4-BE49-F238E27FC236}">
                      <a16:creationId xmlns:a16="http://schemas.microsoft.com/office/drawing/2014/main" id="{4EFB6CA7-C513-2581-AA3D-9C0517E0B5AF}"/>
                    </a:ext>
                  </a:extLst>
                </p:cNvPr>
                <p:cNvPicPr/>
                <p:nvPr/>
              </p:nvPicPr>
              <p:blipFill>
                <a:blip r:embed="rId11"/>
                <a:stretch>
                  <a:fillRect/>
                </a:stretch>
              </p:blipFill>
              <p:spPr>
                <a:xfrm>
                  <a:off x="5437556" y="3746791"/>
                  <a:ext cx="28080" cy="155520"/>
                </a:xfrm>
                <a:prstGeom prst="rect">
                  <a:avLst/>
                </a:prstGeom>
              </p:spPr>
            </p:pic>
          </mc:Fallback>
        </mc:AlternateContent>
      </p:grpSp>
      <p:grpSp>
        <p:nvGrpSpPr>
          <p:cNvPr id="13" name="组合 12">
            <a:extLst>
              <a:ext uri="{FF2B5EF4-FFF2-40B4-BE49-F238E27FC236}">
                <a16:creationId xmlns:a16="http://schemas.microsoft.com/office/drawing/2014/main" id="{A9C095D8-71F4-4C7D-52E2-08D1CBDCECCF}"/>
              </a:ext>
            </a:extLst>
          </p:cNvPr>
          <p:cNvGrpSpPr/>
          <p:nvPr/>
        </p:nvGrpSpPr>
        <p:grpSpPr>
          <a:xfrm>
            <a:off x="7246196" y="2485351"/>
            <a:ext cx="317520" cy="523800"/>
            <a:chOff x="7246196" y="2485351"/>
            <a:chExt cx="317520" cy="523800"/>
          </a:xfrm>
        </p:grpSpPr>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AE265539-CECF-6FBB-1B63-2A1B2E2DFC12}"/>
                    </a:ext>
                  </a:extLst>
                </p14:cNvPr>
                <p14:cNvContentPartPr/>
                <p14:nvPr/>
              </p14:nvContentPartPr>
              <p14:xfrm>
                <a:off x="7246196" y="2545831"/>
                <a:ext cx="83160" cy="462960"/>
              </p14:xfrm>
            </p:contentPart>
          </mc:Choice>
          <mc:Fallback xmlns="">
            <p:pic>
              <p:nvPicPr>
                <p:cNvPr id="10" name="墨迹 9">
                  <a:extLst>
                    <a:ext uri="{FF2B5EF4-FFF2-40B4-BE49-F238E27FC236}">
                      <a16:creationId xmlns:a16="http://schemas.microsoft.com/office/drawing/2014/main" id="{AE265539-CECF-6FBB-1B63-2A1B2E2DFC12}"/>
                    </a:ext>
                  </a:extLst>
                </p:cNvPr>
                <p:cNvPicPr/>
                <p:nvPr/>
              </p:nvPicPr>
              <p:blipFill>
                <a:blip r:embed="rId13"/>
                <a:stretch>
                  <a:fillRect/>
                </a:stretch>
              </p:blipFill>
              <p:spPr>
                <a:xfrm>
                  <a:off x="7237196" y="2537191"/>
                  <a:ext cx="10080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4E496971-9D8B-9C13-E958-63C2F1BFF07D}"/>
                    </a:ext>
                  </a:extLst>
                </p14:cNvPr>
                <p14:cNvContentPartPr/>
                <p14:nvPr/>
              </p14:nvContentPartPr>
              <p14:xfrm>
                <a:off x="7246196" y="2485351"/>
                <a:ext cx="118080" cy="172440"/>
              </p14:xfrm>
            </p:contentPart>
          </mc:Choice>
          <mc:Fallback xmlns="">
            <p:pic>
              <p:nvPicPr>
                <p:cNvPr id="11" name="墨迹 10">
                  <a:extLst>
                    <a:ext uri="{FF2B5EF4-FFF2-40B4-BE49-F238E27FC236}">
                      <a16:creationId xmlns:a16="http://schemas.microsoft.com/office/drawing/2014/main" id="{4E496971-9D8B-9C13-E958-63C2F1BFF07D}"/>
                    </a:ext>
                  </a:extLst>
                </p:cNvPr>
                <p:cNvPicPr/>
                <p:nvPr/>
              </p:nvPicPr>
              <p:blipFill>
                <a:blip r:embed="rId15"/>
                <a:stretch>
                  <a:fillRect/>
                </a:stretch>
              </p:blipFill>
              <p:spPr>
                <a:xfrm>
                  <a:off x="7237196" y="2476711"/>
                  <a:ext cx="1357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CFEF9D9F-B769-C489-4105-5CEC1304B410}"/>
                    </a:ext>
                  </a:extLst>
                </p14:cNvPr>
                <p14:cNvContentPartPr/>
                <p14:nvPr/>
              </p14:nvContentPartPr>
              <p14:xfrm>
                <a:off x="7464356" y="2850751"/>
                <a:ext cx="99360" cy="158400"/>
              </p14:xfrm>
            </p:contentPart>
          </mc:Choice>
          <mc:Fallback xmlns="">
            <p:pic>
              <p:nvPicPr>
                <p:cNvPr id="12" name="墨迹 11">
                  <a:extLst>
                    <a:ext uri="{FF2B5EF4-FFF2-40B4-BE49-F238E27FC236}">
                      <a16:creationId xmlns:a16="http://schemas.microsoft.com/office/drawing/2014/main" id="{CFEF9D9F-B769-C489-4105-5CEC1304B410}"/>
                    </a:ext>
                  </a:extLst>
                </p:cNvPr>
                <p:cNvPicPr/>
                <p:nvPr/>
              </p:nvPicPr>
              <p:blipFill>
                <a:blip r:embed="rId17"/>
                <a:stretch>
                  <a:fillRect/>
                </a:stretch>
              </p:blipFill>
              <p:spPr>
                <a:xfrm>
                  <a:off x="7455356" y="2842111"/>
                  <a:ext cx="117000" cy="176040"/>
                </a:xfrm>
                <a:prstGeom prst="rect">
                  <a:avLst/>
                </a:prstGeom>
              </p:spPr>
            </p:pic>
          </mc:Fallback>
        </mc:AlternateContent>
      </p:grpSp>
      <p:grpSp>
        <p:nvGrpSpPr>
          <p:cNvPr id="20" name="组合 19">
            <a:extLst>
              <a:ext uri="{FF2B5EF4-FFF2-40B4-BE49-F238E27FC236}">
                <a16:creationId xmlns:a16="http://schemas.microsoft.com/office/drawing/2014/main" id="{65104EC8-50DB-37C9-99FF-4AEC37A4D581}"/>
              </a:ext>
            </a:extLst>
          </p:cNvPr>
          <p:cNvGrpSpPr/>
          <p:nvPr/>
        </p:nvGrpSpPr>
        <p:grpSpPr>
          <a:xfrm>
            <a:off x="5190956" y="2988631"/>
            <a:ext cx="630360" cy="334800"/>
            <a:chOff x="5190956" y="2988631"/>
            <a:chExt cx="630360" cy="334800"/>
          </a:xfrm>
        </p:grpSpPr>
        <mc:AlternateContent xmlns:mc="http://schemas.openxmlformats.org/markup-compatibility/2006" xmlns:p14="http://schemas.microsoft.com/office/powerpoint/2010/main">
          <mc:Choice Requires="p14">
            <p:contentPart p14:bwMode="auto" r:id="rId18">
              <p14:nvContentPartPr>
                <p14:cNvPr id="18" name="墨迹 17">
                  <a:extLst>
                    <a:ext uri="{FF2B5EF4-FFF2-40B4-BE49-F238E27FC236}">
                      <a16:creationId xmlns:a16="http://schemas.microsoft.com/office/drawing/2014/main" id="{F114B362-5F78-032B-1EF1-A25641D6346A}"/>
                    </a:ext>
                  </a:extLst>
                </p14:cNvPr>
                <p14:cNvContentPartPr/>
                <p14:nvPr/>
              </p14:nvContentPartPr>
              <p14:xfrm>
                <a:off x="5190956" y="3010591"/>
                <a:ext cx="544320" cy="312840"/>
              </p14:xfrm>
            </p:contentPart>
          </mc:Choice>
          <mc:Fallback xmlns="">
            <p:pic>
              <p:nvPicPr>
                <p:cNvPr id="18" name="墨迹 17">
                  <a:extLst>
                    <a:ext uri="{FF2B5EF4-FFF2-40B4-BE49-F238E27FC236}">
                      <a16:creationId xmlns:a16="http://schemas.microsoft.com/office/drawing/2014/main" id="{F114B362-5F78-032B-1EF1-A25641D6346A}"/>
                    </a:ext>
                  </a:extLst>
                </p:cNvPr>
                <p:cNvPicPr/>
                <p:nvPr/>
              </p:nvPicPr>
              <p:blipFill>
                <a:blip r:embed="rId19"/>
                <a:stretch>
                  <a:fillRect/>
                </a:stretch>
              </p:blipFill>
              <p:spPr>
                <a:xfrm>
                  <a:off x="5182316" y="3001591"/>
                  <a:ext cx="56196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墨迹 18">
                  <a:extLst>
                    <a:ext uri="{FF2B5EF4-FFF2-40B4-BE49-F238E27FC236}">
                      <a16:creationId xmlns:a16="http://schemas.microsoft.com/office/drawing/2014/main" id="{F1D777EB-D1DF-8EC3-E630-6272EA3BF0FD}"/>
                    </a:ext>
                  </a:extLst>
                </p14:cNvPr>
                <p14:cNvContentPartPr/>
                <p14:nvPr/>
              </p14:nvContentPartPr>
              <p14:xfrm>
                <a:off x="5584436" y="2988631"/>
                <a:ext cx="236880" cy="117720"/>
              </p14:xfrm>
            </p:contentPart>
          </mc:Choice>
          <mc:Fallback xmlns="">
            <p:pic>
              <p:nvPicPr>
                <p:cNvPr id="19" name="墨迹 18">
                  <a:extLst>
                    <a:ext uri="{FF2B5EF4-FFF2-40B4-BE49-F238E27FC236}">
                      <a16:creationId xmlns:a16="http://schemas.microsoft.com/office/drawing/2014/main" id="{F1D777EB-D1DF-8EC3-E630-6272EA3BF0FD}"/>
                    </a:ext>
                  </a:extLst>
                </p:cNvPr>
                <p:cNvPicPr/>
                <p:nvPr/>
              </p:nvPicPr>
              <p:blipFill>
                <a:blip r:embed="rId21"/>
                <a:stretch>
                  <a:fillRect/>
                </a:stretch>
              </p:blipFill>
              <p:spPr>
                <a:xfrm>
                  <a:off x="5575796" y="2979631"/>
                  <a:ext cx="254520" cy="135360"/>
                </a:xfrm>
                <a:prstGeom prst="rect">
                  <a:avLst/>
                </a:prstGeom>
              </p:spPr>
            </p:pic>
          </mc:Fallback>
        </mc:AlternateContent>
      </p:grpSp>
      <p:grpSp>
        <p:nvGrpSpPr>
          <p:cNvPr id="24" name="组合 23">
            <a:extLst>
              <a:ext uri="{FF2B5EF4-FFF2-40B4-BE49-F238E27FC236}">
                <a16:creationId xmlns:a16="http://schemas.microsoft.com/office/drawing/2014/main" id="{071073EA-90E4-AD79-5C56-BF1F76B06524}"/>
              </a:ext>
            </a:extLst>
          </p:cNvPr>
          <p:cNvGrpSpPr/>
          <p:nvPr/>
        </p:nvGrpSpPr>
        <p:grpSpPr>
          <a:xfrm>
            <a:off x="4728716" y="2870551"/>
            <a:ext cx="414720" cy="416520"/>
            <a:chOff x="4728716" y="2870551"/>
            <a:chExt cx="414720" cy="416520"/>
          </a:xfrm>
        </p:grpSpPr>
        <mc:AlternateContent xmlns:mc="http://schemas.openxmlformats.org/markup-compatibility/2006" xmlns:p14="http://schemas.microsoft.com/office/powerpoint/2010/main">
          <mc:Choice Requires="p14">
            <p:contentPart p14:bwMode="auto" r:id="rId22">
              <p14:nvContentPartPr>
                <p14:cNvPr id="21" name="墨迹 20">
                  <a:extLst>
                    <a:ext uri="{FF2B5EF4-FFF2-40B4-BE49-F238E27FC236}">
                      <a16:creationId xmlns:a16="http://schemas.microsoft.com/office/drawing/2014/main" id="{989ED62B-81FA-1A45-7344-066D364EDBC7}"/>
                    </a:ext>
                  </a:extLst>
                </p14:cNvPr>
                <p14:cNvContentPartPr/>
                <p14:nvPr/>
              </p14:nvContentPartPr>
              <p14:xfrm>
                <a:off x="4728716" y="2870551"/>
                <a:ext cx="414720" cy="416520"/>
              </p14:xfrm>
            </p:contentPart>
          </mc:Choice>
          <mc:Fallback xmlns="">
            <p:pic>
              <p:nvPicPr>
                <p:cNvPr id="21" name="墨迹 20">
                  <a:extLst>
                    <a:ext uri="{FF2B5EF4-FFF2-40B4-BE49-F238E27FC236}">
                      <a16:creationId xmlns:a16="http://schemas.microsoft.com/office/drawing/2014/main" id="{989ED62B-81FA-1A45-7344-066D364EDBC7}"/>
                    </a:ext>
                  </a:extLst>
                </p:cNvPr>
                <p:cNvPicPr/>
                <p:nvPr/>
              </p:nvPicPr>
              <p:blipFill>
                <a:blip r:embed="rId23"/>
                <a:stretch>
                  <a:fillRect/>
                </a:stretch>
              </p:blipFill>
              <p:spPr>
                <a:xfrm>
                  <a:off x="4720076" y="2861911"/>
                  <a:ext cx="43236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墨迹 21">
                  <a:extLst>
                    <a:ext uri="{FF2B5EF4-FFF2-40B4-BE49-F238E27FC236}">
                      <a16:creationId xmlns:a16="http://schemas.microsoft.com/office/drawing/2014/main" id="{05B8BD85-9015-8DEA-4478-A641FC63B6DA}"/>
                    </a:ext>
                  </a:extLst>
                </p14:cNvPr>
                <p14:cNvContentPartPr/>
                <p14:nvPr/>
              </p14:nvContentPartPr>
              <p14:xfrm>
                <a:off x="4750316" y="2890351"/>
                <a:ext cx="24480" cy="146880"/>
              </p14:xfrm>
            </p:contentPart>
          </mc:Choice>
          <mc:Fallback xmlns="">
            <p:pic>
              <p:nvPicPr>
                <p:cNvPr id="22" name="墨迹 21">
                  <a:extLst>
                    <a:ext uri="{FF2B5EF4-FFF2-40B4-BE49-F238E27FC236}">
                      <a16:creationId xmlns:a16="http://schemas.microsoft.com/office/drawing/2014/main" id="{05B8BD85-9015-8DEA-4478-A641FC63B6DA}"/>
                    </a:ext>
                  </a:extLst>
                </p:cNvPr>
                <p:cNvPicPr/>
                <p:nvPr/>
              </p:nvPicPr>
              <p:blipFill>
                <a:blip r:embed="rId25"/>
                <a:stretch>
                  <a:fillRect/>
                </a:stretch>
              </p:blipFill>
              <p:spPr>
                <a:xfrm>
                  <a:off x="4741676" y="2881351"/>
                  <a:ext cx="421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墨迹 22">
                  <a:extLst>
                    <a:ext uri="{FF2B5EF4-FFF2-40B4-BE49-F238E27FC236}">
                      <a16:creationId xmlns:a16="http://schemas.microsoft.com/office/drawing/2014/main" id="{FF7E9B20-B009-5BD6-903A-0B70BD268BBB}"/>
                    </a:ext>
                  </a:extLst>
                </p14:cNvPr>
                <p14:cNvContentPartPr/>
                <p14:nvPr/>
              </p14:nvContentPartPr>
              <p14:xfrm>
                <a:off x="4758596" y="2880631"/>
                <a:ext cx="78840" cy="14760"/>
              </p14:xfrm>
            </p:contentPart>
          </mc:Choice>
          <mc:Fallback xmlns="">
            <p:pic>
              <p:nvPicPr>
                <p:cNvPr id="23" name="墨迹 22">
                  <a:extLst>
                    <a:ext uri="{FF2B5EF4-FFF2-40B4-BE49-F238E27FC236}">
                      <a16:creationId xmlns:a16="http://schemas.microsoft.com/office/drawing/2014/main" id="{FF7E9B20-B009-5BD6-903A-0B70BD268BBB}"/>
                    </a:ext>
                  </a:extLst>
                </p:cNvPr>
                <p:cNvPicPr/>
                <p:nvPr/>
              </p:nvPicPr>
              <p:blipFill>
                <a:blip r:embed="rId27"/>
                <a:stretch>
                  <a:fillRect/>
                </a:stretch>
              </p:blipFill>
              <p:spPr>
                <a:xfrm>
                  <a:off x="4749596" y="2871631"/>
                  <a:ext cx="96480" cy="3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
            <p14:nvContentPartPr>
              <p14:cNvPr id="25" name="墨迹 24">
                <a:extLst>
                  <a:ext uri="{FF2B5EF4-FFF2-40B4-BE49-F238E27FC236}">
                    <a16:creationId xmlns:a16="http://schemas.microsoft.com/office/drawing/2014/main" id="{D4F4D524-1676-51E9-0CEC-AA6F5B7FE28C}"/>
                  </a:ext>
                </a:extLst>
              </p14:cNvPr>
              <p14:cNvContentPartPr/>
              <p14:nvPr/>
            </p14:nvContentPartPr>
            <p14:xfrm>
              <a:off x="5139476" y="2802151"/>
              <a:ext cx="199440" cy="188280"/>
            </p14:xfrm>
          </p:contentPart>
        </mc:Choice>
        <mc:Fallback xmlns="">
          <p:pic>
            <p:nvPicPr>
              <p:cNvPr id="25" name="墨迹 24">
                <a:extLst>
                  <a:ext uri="{FF2B5EF4-FFF2-40B4-BE49-F238E27FC236}">
                    <a16:creationId xmlns:a16="http://schemas.microsoft.com/office/drawing/2014/main" id="{D4F4D524-1676-51E9-0CEC-AA6F5B7FE28C}"/>
                  </a:ext>
                </a:extLst>
              </p:cNvPr>
              <p:cNvPicPr/>
              <p:nvPr/>
            </p:nvPicPr>
            <p:blipFill>
              <a:blip r:embed="rId29"/>
              <a:stretch>
                <a:fillRect/>
              </a:stretch>
            </p:blipFill>
            <p:spPr>
              <a:xfrm>
                <a:off x="5130836" y="2793511"/>
                <a:ext cx="217080" cy="205920"/>
              </a:xfrm>
              <a:prstGeom prst="rect">
                <a:avLst/>
              </a:prstGeom>
            </p:spPr>
          </p:pic>
        </mc:Fallback>
      </mc:AlternateContent>
      <p:sp>
        <p:nvSpPr>
          <p:cNvPr id="26" name="文本框 25">
            <a:extLst>
              <a:ext uri="{FF2B5EF4-FFF2-40B4-BE49-F238E27FC236}">
                <a16:creationId xmlns:a16="http://schemas.microsoft.com/office/drawing/2014/main" id="{FE31D194-B93A-E1B5-D24B-C166511B64A1}"/>
              </a:ext>
            </a:extLst>
          </p:cNvPr>
          <p:cNvSpPr txBox="1"/>
          <p:nvPr/>
        </p:nvSpPr>
        <p:spPr>
          <a:xfrm>
            <a:off x="4224161" y="4504840"/>
            <a:ext cx="3583357" cy="400110"/>
          </a:xfrm>
          <a:prstGeom prst="rect">
            <a:avLst/>
          </a:prstGeom>
          <a:noFill/>
        </p:spPr>
        <p:txBody>
          <a:bodyPr wrap="square" rtlCol="0">
            <a:spAutoFit/>
          </a:bodyPr>
          <a:lstStyle/>
          <a:p>
            <a:r>
              <a:rPr lang="en-US" altLang="zh-CN" sz="2000" dirty="0"/>
              <a:t>C = </a:t>
            </a:r>
            <a:r>
              <a:rPr lang="en-US" altLang="zh-CN" sz="2000" dirty="0" err="1"/>
              <a:t>Lookat</a:t>
            </a:r>
            <a:r>
              <a:rPr lang="en-US" altLang="zh-CN" sz="2000" dirty="0"/>
              <a:t>(p1,p2,[up])</a:t>
            </a:r>
            <a:endParaRPr lang="zh-CN" altLang="en-US" sz="2000" dirty="0"/>
          </a:p>
        </p:txBody>
      </p:sp>
      <p:grpSp>
        <p:nvGrpSpPr>
          <p:cNvPr id="29" name="组合 28">
            <a:extLst>
              <a:ext uri="{FF2B5EF4-FFF2-40B4-BE49-F238E27FC236}">
                <a16:creationId xmlns:a16="http://schemas.microsoft.com/office/drawing/2014/main" id="{E91FE1C8-DC0D-84B0-57F5-F15B4D264B70}"/>
              </a:ext>
            </a:extLst>
          </p:cNvPr>
          <p:cNvGrpSpPr/>
          <p:nvPr/>
        </p:nvGrpSpPr>
        <p:grpSpPr>
          <a:xfrm>
            <a:off x="6967196" y="2103751"/>
            <a:ext cx="290160" cy="303840"/>
            <a:chOff x="6967196" y="2103751"/>
            <a:chExt cx="290160" cy="303840"/>
          </a:xfrm>
        </p:grpSpPr>
        <mc:AlternateContent xmlns:mc="http://schemas.openxmlformats.org/markup-compatibility/2006" xmlns:p14="http://schemas.microsoft.com/office/powerpoint/2010/main">
          <mc:Choice Requires="p14">
            <p:contentPart p14:bwMode="auto" r:id="rId30">
              <p14:nvContentPartPr>
                <p14:cNvPr id="27" name="墨迹 26">
                  <a:extLst>
                    <a:ext uri="{FF2B5EF4-FFF2-40B4-BE49-F238E27FC236}">
                      <a16:creationId xmlns:a16="http://schemas.microsoft.com/office/drawing/2014/main" id="{49EDDEB8-3479-1E49-8E1F-56DC294FBAC5}"/>
                    </a:ext>
                  </a:extLst>
                </p14:cNvPr>
                <p14:cNvContentPartPr/>
                <p14:nvPr/>
              </p14:nvContentPartPr>
              <p14:xfrm>
                <a:off x="6967196" y="2225071"/>
                <a:ext cx="290160" cy="64800"/>
              </p14:xfrm>
            </p:contentPart>
          </mc:Choice>
          <mc:Fallback xmlns="">
            <p:pic>
              <p:nvPicPr>
                <p:cNvPr id="27" name="墨迹 26">
                  <a:extLst>
                    <a:ext uri="{FF2B5EF4-FFF2-40B4-BE49-F238E27FC236}">
                      <a16:creationId xmlns:a16="http://schemas.microsoft.com/office/drawing/2014/main" id="{49EDDEB8-3479-1E49-8E1F-56DC294FBAC5}"/>
                    </a:ext>
                  </a:extLst>
                </p:cNvPr>
                <p:cNvPicPr/>
                <p:nvPr/>
              </p:nvPicPr>
              <p:blipFill>
                <a:blip r:embed="rId31"/>
                <a:stretch>
                  <a:fillRect/>
                </a:stretch>
              </p:blipFill>
              <p:spPr>
                <a:xfrm>
                  <a:off x="6958196" y="2216431"/>
                  <a:ext cx="30780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墨迹 27">
                  <a:extLst>
                    <a:ext uri="{FF2B5EF4-FFF2-40B4-BE49-F238E27FC236}">
                      <a16:creationId xmlns:a16="http://schemas.microsoft.com/office/drawing/2014/main" id="{A23F9FFF-DC70-FD78-E9E7-28712168612B}"/>
                    </a:ext>
                  </a:extLst>
                </p14:cNvPr>
                <p14:cNvContentPartPr/>
                <p14:nvPr/>
              </p14:nvContentPartPr>
              <p14:xfrm>
                <a:off x="7088156" y="2103751"/>
                <a:ext cx="40320" cy="303840"/>
              </p14:xfrm>
            </p:contentPart>
          </mc:Choice>
          <mc:Fallback xmlns="">
            <p:pic>
              <p:nvPicPr>
                <p:cNvPr id="28" name="墨迹 27">
                  <a:extLst>
                    <a:ext uri="{FF2B5EF4-FFF2-40B4-BE49-F238E27FC236}">
                      <a16:creationId xmlns:a16="http://schemas.microsoft.com/office/drawing/2014/main" id="{A23F9FFF-DC70-FD78-E9E7-28712168612B}"/>
                    </a:ext>
                  </a:extLst>
                </p:cNvPr>
                <p:cNvPicPr/>
                <p:nvPr/>
              </p:nvPicPr>
              <p:blipFill>
                <a:blip r:embed="rId33"/>
                <a:stretch>
                  <a:fillRect/>
                </a:stretch>
              </p:blipFill>
              <p:spPr>
                <a:xfrm>
                  <a:off x="7079516" y="2095111"/>
                  <a:ext cx="57960" cy="321480"/>
                </a:xfrm>
                <a:prstGeom prst="rect">
                  <a:avLst/>
                </a:prstGeom>
              </p:spPr>
            </p:pic>
          </mc:Fallback>
        </mc:AlternateContent>
      </p:grpSp>
    </p:spTree>
    <p:extLst>
      <p:ext uri="{BB962C8B-B14F-4D97-AF65-F5344CB8AC3E}">
        <p14:creationId xmlns:p14="http://schemas.microsoft.com/office/powerpoint/2010/main" val="427529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118ED-E42D-7A7F-A40F-507D82263199}"/>
              </a:ext>
            </a:extLst>
          </p:cNvPr>
          <p:cNvSpPr>
            <a:spLocks noGrp="1"/>
          </p:cNvSpPr>
          <p:nvPr>
            <p:ph type="title"/>
          </p:nvPr>
        </p:nvSpPr>
        <p:spPr/>
        <p:txBody>
          <a:bodyPr/>
          <a:lstStyle/>
          <a:p>
            <a:r>
              <a:rPr lang="zh-CN" altLang="en-US" dirty="0"/>
              <a:t>点乘运算：投影之和</a:t>
            </a:r>
          </a:p>
        </p:txBody>
      </p:sp>
      <p:sp>
        <p:nvSpPr>
          <p:cNvPr id="3" name="内容占位符 2">
            <a:extLst>
              <a:ext uri="{FF2B5EF4-FFF2-40B4-BE49-F238E27FC236}">
                <a16:creationId xmlns:a16="http://schemas.microsoft.com/office/drawing/2014/main" id="{7125BA8F-017E-FE01-7610-515014CE2F40}"/>
              </a:ext>
            </a:extLst>
          </p:cNvPr>
          <p:cNvSpPr>
            <a:spLocks noGrp="1"/>
          </p:cNvSpPr>
          <p:nvPr>
            <p:ph idx="1"/>
          </p:nvPr>
        </p:nvSpPr>
        <p:spPr/>
        <p:txBody>
          <a:bodyPr/>
          <a:lstStyle/>
          <a:p>
            <a:r>
              <a:rPr lang="zh-CN" altLang="en-US" dirty="0"/>
              <a:t>向量可以跟坐标系进行点乘计算：</a:t>
            </a:r>
            <a:endParaRPr lang="en-US" altLang="zh-CN" dirty="0"/>
          </a:p>
          <a:p>
            <a:endParaRPr lang="zh-CN" altLang="en-US" dirty="0"/>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81626299-66C3-C78B-AF55-49E60DED4D22}"/>
                  </a:ext>
                </a:extLst>
              </p14:cNvPr>
              <p14:cNvContentPartPr/>
              <p14:nvPr/>
            </p14:nvContentPartPr>
            <p14:xfrm>
              <a:off x="3881945" y="1196607"/>
              <a:ext cx="360" cy="360"/>
            </p14:xfrm>
          </p:contentPart>
        </mc:Choice>
        <mc:Fallback xmlns="">
          <p:pic>
            <p:nvPicPr>
              <p:cNvPr id="4" name="墨迹 3">
                <a:extLst>
                  <a:ext uri="{FF2B5EF4-FFF2-40B4-BE49-F238E27FC236}">
                    <a16:creationId xmlns:a16="http://schemas.microsoft.com/office/drawing/2014/main" id="{81626299-66C3-C78B-AF55-49E60DED4D22}"/>
                  </a:ext>
                </a:extLst>
              </p:cNvPr>
              <p:cNvPicPr/>
              <p:nvPr/>
            </p:nvPicPr>
            <p:blipFill>
              <a:blip r:embed="rId3"/>
              <a:stretch>
                <a:fillRect/>
              </a:stretch>
            </p:blipFill>
            <p:spPr>
              <a:xfrm>
                <a:off x="3872945" y="11879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27D8AE72-AF31-E861-5AAC-1D9656D7821D}"/>
                  </a:ext>
                </a:extLst>
              </p14:cNvPr>
              <p14:cNvContentPartPr/>
              <p14:nvPr/>
            </p14:nvContentPartPr>
            <p14:xfrm>
              <a:off x="3806705" y="1030287"/>
              <a:ext cx="360" cy="360"/>
            </p14:xfrm>
          </p:contentPart>
        </mc:Choice>
        <mc:Fallback xmlns="">
          <p:pic>
            <p:nvPicPr>
              <p:cNvPr id="5" name="墨迹 4">
                <a:extLst>
                  <a:ext uri="{FF2B5EF4-FFF2-40B4-BE49-F238E27FC236}">
                    <a16:creationId xmlns:a16="http://schemas.microsoft.com/office/drawing/2014/main" id="{27D8AE72-AF31-E861-5AAC-1D9656D7821D}"/>
                  </a:ext>
                </a:extLst>
              </p:cNvPr>
              <p:cNvPicPr/>
              <p:nvPr/>
            </p:nvPicPr>
            <p:blipFill>
              <a:blip r:embed="rId5"/>
              <a:stretch>
                <a:fillRect/>
              </a:stretch>
            </p:blipFill>
            <p:spPr>
              <a:xfrm>
                <a:off x="3798065" y="10212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14960CD0-E142-FD42-B4A9-3C62D696E22A}"/>
                  </a:ext>
                </a:extLst>
              </p14:cNvPr>
              <p14:cNvContentPartPr/>
              <p14:nvPr/>
            </p14:nvContentPartPr>
            <p14:xfrm>
              <a:off x="3441305" y="856047"/>
              <a:ext cx="360" cy="360"/>
            </p14:xfrm>
          </p:contentPart>
        </mc:Choice>
        <mc:Fallback xmlns="">
          <p:pic>
            <p:nvPicPr>
              <p:cNvPr id="6" name="墨迹 5">
                <a:extLst>
                  <a:ext uri="{FF2B5EF4-FFF2-40B4-BE49-F238E27FC236}">
                    <a16:creationId xmlns:a16="http://schemas.microsoft.com/office/drawing/2014/main" id="{14960CD0-E142-FD42-B4A9-3C62D696E22A}"/>
                  </a:ext>
                </a:extLst>
              </p:cNvPr>
              <p:cNvPicPr/>
              <p:nvPr/>
            </p:nvPicPr>
            <p:blipFill>
              <a:blip r:embed="rId5"/>
              <a:stretch>
                <a:fillRect/>
              </a:stretch>
            </p:blipFill>
            <p:spPr>
              <a:xfrm>
                <a:off x="3432305" y="8470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AA91A815-0D4B-403B-8541-BB5FB6994B98}"/>
                  </a:ext>
                </a:extLst>
              </p14:cNvPr>
              <p14:cNvContentPartPr/>
              <p14:nvPr/>
            </p14:nvContentPartPr>
            <p14:xfrm>
              <a:off x="3274985" y="722847"/>
              <a:ext cx="360" cy="360"/>
            </p14:xfrm>
          </p:contentPart>
        </mc:Choice>
        <mc:Fallback xmlns="">
          <p:pic>
            <p:nvPicPr>
              <p:cNvPr id="7" name="墨迹 6">
                <a:extLst>
                  <a:ext uri="{FF2B5EF4-FFF2-40B4-BE49-F238E27FC236}">
                    <a16:creationId xmlns:a16="http://schemas.microsoft.com/office/drawing/2014/main" id="{AA91A815-0D4B-403B-8541-BB5FB6994B98}"/>
                  </a:ext>
                </a:extLst>
              </p:cNvPr>
              <p:cNvPicPr/>
              <p:nvPr/>
            </p:nvPicPr>
            <p:blipFill>
              <a:blip r:embed="rId5"/>
              <a:stretch>
                <a:fillRect/>
              </a:stretch>
            </p:blipFill>
            <p:spPr>
              <a:xfrm>
                <a:off x="3266345" y="713847"/>
                <a:ext cx="18000" cy="18000"/>
              </a:xfrm>
              <a:prstGeom prst="rect">
                <a:avLst/>
              </a:prstGeom>
            </p:spPr>
          </p:pic>
        </mc:Fallback>
      </mc:AlternateContent>
      <p:grpSp>
        <p:nvGrpSpPr>
          <p:cNvPr id="12" name="组合 11">
            <a:extLst>
              <a:ext uri="{FF2B5EF4-FFF2-40B4-BE49-F238E27FC236}">
                <a16:creationId xmlns:a16="http://schemas.microsoft.com/office/drawing/2014/main" id="{76D36608-E059-451A-5986-2C24718C4E4B}"/>
              </a:ext>
            </a:extLst>
          </p:cNvPr>
          <p:cNvGrpSpPr/>
          <p:nvPr/>
        </p:nvGrpSpPr>
        <p:grpSpPr>
          <a:xfrm>
            <a:off x="7995600" y="2935720"/>
            <a:ext cx="1976760" cy="528480"/>
            <a:chOff x="7995600" y="2935720"/>
            <a:chExt cx="1976760" cy="528480"/>
          </a:xfrm>
        </p:grpSpPr>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4057C34B-F528-DF2F-5ECD-67B9F084706E}"/>
                    </a:ext>
                  </a:extLst>
                </p14:cNvPr>
                <p14:cNvContentPartPr/>
                <p14:nvPr/>
              </p14:nvContentPartPr>
              <p14:xfrm>
                <a:off x="7995600" y="2996200"/>
                <a:ext cx="1939320" cy="468000"/>
              </p14:xfrm>
            </p:contentPart>
          </mc:Choice>
          <mc:Fallback xmlns="">
            <p:pic>
              <p:nvPicPr>
                <p:cNvPr id="10" name="墨迹 9">
                  <a:extLst>
                    <a:ext uri="{FF2B5EF4-FFF2-40B4-BE49-F238E27FC236}">
                      <a16:creationId xmlns:a16="http://schemas.microsoft.com/office/drawing/2014/main" id="{4057C34B-F528-DF2F-5ECD-67B9F084706E}"/>
                    </a:ext>
                  </a:extLst>
                </p:cNvPr>
                <p:cNvPicPr/>
                <p:nvPr/>
              </p:nvPicPr>
              <p:blipFill>
                <a:blip r:embed="rId9"/>
                <a:stretch>
                  <a:fillRect/>
                </a:stretch>
              </p:blipFill>
              <p:spPr>
                <a:xfrm>
                  <a:off x="7986960" y="2987560"/>
                  <a:ext cx="1956960" cy="485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423E83C0-B297-049B-D4F6-E5463654366B}"/>
                    </a:ext>
                  </a:extLst>
                </p14:cNvPr>
                <p14:cNvContentPartPr/>
                <p14:nvPr/>
              </p14:nvContentPartPr>
              <p14:xfrm>
                <a:off x="9691920" y="2935720"/>
                <a:ext cx="280440" cy="172800"/>
              </p14:xfrm>
            </p:contentPart>
          </mc:Choice>
          <mc:Fallback xmlns="">
            <p:pic>
              <p:nvPicPr>
                <p:cNvPr id="11" name="墨迹 10">
                  <a:extLst>
                    <a:ext uri="{FF2B5EF4-FFF2-40B4-BE49-F238E27FC236}">
                      <a16:creationId xmlns:a16="http://schemas.microsoft.com/office/drawing/2014/main" id="{423E83C0-B297-049B-D4F6-E5463654366B}"/>
                    </a:ext>
                  </a:extLst>
                </p:cNvPr>
                <p:cNvPicPr/>
                <p:nvPr/>
              </p:nvPicPr>
              <p:blipFill>
                <a:blip r:embed="rId11"/>
                <a:stretch>
                  <a:fillRect/>
                </a:stretch>
              </p:blipFill>
              <p:spPr>
                <a:xfrm>
                  <a:off x="9683280" y="2926720"/>
                  <a:ext cx="298080" cy="190440"/>
                </a:xfrm>
                <a:prstGeom prst="rect">
                  <a:avLst/>
                </a:prstGeom>
              </p:spPr>
            </p:pic>
          </mc:Fallback>
        </mc:AlternateContent>
      </p:grpSp>
      <p:grpSp>
        <p:nvGrpSpPr>
          <p:cNvPr id="15" name="组合 14">
            <a:extLst>
              <a:ext uri="{FF2B5EF4-FFF2-40B4-BE49-F238E27FC236}">
                <a16:creationId xmlns:a16="http://schemas.microsoft.com/office/drawing/2014/main" id="{7E3F2F84-D7F2-D422-22D2-178D9B2572A5}"/>
              </a:ext>
            </a:extLst>
          </p:cNvPr>
          <p:cNvGrpSpPr/>
          <p:nvPr/>
        </p:nvGrpSpPr>
        <p:grpSpPr>
          <a:xfrm>
            <a:off x="7452720" y="1605160"/>
            <a:ext cx="522720" cy="1869480"/>
            <a:chOff x="7452720" y="1605160"/>
            <a:chExt cx="522720" cy="1869480"/>
          </a:xfrm>
        </p:grpSpPr>
        <mc:AlternateContent xmlns:mc="http://schemas.openxmlformats.org/markup-compatibility/2006" xmlns:p14="http://schemas.microsoft.com/office/powerpoint/2010/main">
          <mc:Choice Requires="p14">
            <p:contentPart p14:bwMode="auto" r:id="rId12">
              <p14:nvContentPartPr>
                <p14:cNvPr id="13" name="墨迹 12">
                  <a:extLst>
                    <a:ext uri="{FF2B5EF4-FFF2-40B4-BE49-F238E27FC236}">
                      <a16:creationId xmlns:a16="http://schemas.microsoft.com/office/drawing/2014/main" id="{B1C6ECAC-89B7-07F1-EC03-58D3F01633D4}"/>
                    </a:ext>
                  </a:extLst>
                </p14:cNvPr>
                <p14:cNvContentPartPr/>
                <p14:nvPr/>
              </p14:nvContentPartPr>
              <p14:xfrm>
                <a:off x="7452720" y="1618840"/>
                <a:ext cx="522720" cy="1855800"/>
              </p14:xfrm>
            </p:contentPart>
          </mc:Choice>
          <mc:Fallback xmlns="">
            <p:pic>
              <p:nvPicPr>
                <p:cNvPr id="13" name="墨迹 12">
                  <a:extLst>
                    <a:ext uri="{FF2B5EF4-FFF2-40B4-BE49-F238E27FC236}">
                      <a16:creationId xmlns:a16="http://schemas.microsoft.com/office/drawing/2014/main" id="{B1C6ECAC-89B7-07F1-EC03-58D3F01633D4}"/>
                    </a:ext>
                  </a:extLst>
                </p:cNvPr>
                <p:cNvPicPr/>
                <p:nvPr/>
              </p:nvPicPr>
              <p:blipFill>
                <a:blip r:embed="rId13"/>
                <a:stretch>
                  <a:fillRect/>
                </a:stretch>
              </p:blipFill>
              <p:spPr>
                <a:xfrm>
                  <a:off x="7443720" y="1609840"/>
                  <a:ext cx="540360" cy="187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墨迹 13">
                  <a:extLst>
                    <a:ext uri="{FF2B5EF4-FFF2-40B4-BE49-F238E27FC236}">
                      <a16:creationId xmlns:a16="http://schemas.microsoft.com/office/drawing/2014/main" id="{027AA912-BE86-4ADA-59A9-D31408755372}"/>
                    </a:ext>
                  </a:extLst>
                </p14:cNvPr>
                <p14:cNvContentPartPr/>
                <p14:nvPr/>
              </p14:nvContentPartPr>
              <p14:xfrm>
                <a:off x="7518240" y="1605160"/>
                <a:ext cx="162000" cy="65880"/>
              </p14:xfrm>
            </p:contentPart>
          </mc:Choice>
          <mc:Fallback xmlns="">
            <p:pic>
              <p:nvPicPr>
                <p:cNvPr id="14" name="墨迹 13">
                  <a:extLst>
                    <a:ext uri="{FF2B5EF4-FFF2-40B4-BE49-F238E27FC236}">
                      <a16:creationId xmlns:a16="http://schemas.microsoft.com/office/drawing/2014/main" id="{027AA912-BE86-4ADA-59A9-D31408755372}"/>
                    </a:ext>
                  </a:extLst>
                </p:cNvPr>
                <p:cNvPicPr/>
                <p:nvPr/>
              </p:nvPicPr>
              <p:blipFill>
                <a:blip r:embed="rId15"/>
                <a:stretch>
                  <a:fillRect/>
                </a:stretch>
              </p:blipFill>
              <p:spPr>
                <a:xfrm>
                  <a:off x="7509240" y="1596160"/>
                  <a:ext cx="179640" cy="83520"/>
                </a:xfrm>
                <a:prstGeom prst="rect">
                  <a:avLst/>
                </a:prstGeom>
              </p:spPr>
            </p:pic>
          </mc:Fallback>
        </mc:AlternateContent>
      </p:grpSp>
      <p:grpSp>
        <p:nvGrpSpPr>
          <p:cNvPr id="21" name="组合 20">
            <a:extLst>
              <a:ext uri="{FF2B5EF4-FFF2-40B4-BE49-F238E27FC236}">
                <a16:creationId xmlns:a16="http://schemas.microsoft.com/office/drawing/2014/main" id="{69192A56-788D-B4E7-16EA-04A63E6A3792}"/>
              </a:ext>
            </a:extLst>
          </p:cNvPr>
          <p:cNvGrpSpPr/>
          <p:nvPr/>
        </p:nvGrpSpPr>
        <p:grpSpPr>
          <a:xfrm>
            <a:off x="7601040" y="1635400"/>
            <a:ext cx="1463760" cy="1542240"/>
            <a:chOff x="7601040" y="1635400"/>
            <a:chExt cx="1463760" cy="1542240"/>
          </a:xfrm>
        </p:grpSpPr>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19" name="墨迹 18">
                  <a:extLst>
                    <a:ext uri="{FF2B5EF4-FFF2-40B4-BE49-F238E27FC236}">
                      <a16:creationId xmlns:a16="http://schemas.microsoft.com/office/drawing/2014/main" id="{A78DC1A9-3794-805C-53F1-08C72DE8B124}"/>
                    </a:ext>
                  </a:extLst>
                </p14:cNvPr>
                <p14:cNvContentPartPr/>
                <p14:nvPr/>
              </p14:nvContentPartPr>
              <p14:xfrm>
                <a:off x="8736840" y="1635400"/>
                <a:ext cx="327960" cy="1542240"/>
              </p14:xfrm>
            </p:contentPart>
          </mc:Choice>
          <mc:Fallback xmlns="">
            <p:pic>
              <p:nvPicPr>
                <p:cNvPr id="19" name="墨迹 18">
                  <a:extLst>
                    <a:ext uri="{FF2B5EF4-FFF2-40B4-BE49-F238E27FC236}">
                      <a16:creationId xmlns:a16="http://schemas.microsoft.com/office/drawing/2014/main" id="{A78DC1A9-3794-805C-53F1-08C72DE8B124}"/>
                    </a:ext>
                  </a:extLst>
                </p:cNvPr>
                <p:cNvPicPr/>
                <p:nvPr/>
              </p:nvPicPr>
              <p:blipFill>
                <a:blip r:embed="rId17"/>
                <a:stretch>
                  <a:fillRect/>
                </a:stretch>
              </p:blipFill>
              <p:spPr>
                <a:xfrm>
                  <a:off x="8719200" y="1527400"/>
                  <a:ext cx="363600" cy="175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0" name="墨迹 19">
                  <a:extLst>
                    <a:ext uri="{FF2B5EF4-FFF2-40B4-BE49-F238E27FC236}">
                      <a16:creationId xmlns:a16="http://schemas.microsoft.com/office/drawing/2014/main" id="{78D0099C-E3BB-98FA-479A-41BD2F9EB7C5}"/>
                    </a:ext>
                  </a:extLst>
                </p14:cNvPr>
                <p14:cNvContentPartPr/>
                <p14:nvPr/>
              </p14:nvContentPartPr>
              <p14:xfrm>
                <a:off x="7601040" y="1655560"/>
                <a:ext cx="1106280" cy="322560"/>
              </p14:xfrm>
            </p:contentPart>
          </mc:Choice>
          <mc:Fallback xmlns="">
            <p:pic>
              <p:nvPicPr>
                <p:cNvPr id="20" name="墨迹 19">
                  <a:extLst>
                    <a:ext uri="{FF2B5EF4-FFF2-40B4-BE49-F238E27FC236}">
                      <a16:creationId xmlns:a16="http://schemas.microsoft.com/office/drawing/2014/main" id="{78D0099C-E3BB-98FA-479A-41BD2F9EB7C5}"/>
                    </a:ext>
                  </a:extLst>
                </p:cNvPr>
                <p:cNvPicPr/>
                <p:nvPr/>
              </p:nvPicPr>
              <p:blipFill>
                <a:blip r:embed="rId19"/>
                <a:stretch>
                  <a:fillRect/>
                </a:stretch>
              </p:blipFill>
              <p:spPr>
                <a:xfrm>
                  <a:off x="7583040" y="1547560"/>
                  <a:ext cx="1141920" cy="538200"/>
                </a:xfrm>
                <a:prstGeom prst="rect">
                  <a:avLst/>
                </a:prstGeom>
              </p:spPr>
            </p:pic>
          </mc:Fallback>
        </mc:AlternateContent>
      </p:grpSp>
      <p:grpSp>
        <p:nvGrpSpPr>
          <p:cNvPr id="24" name="组合 23">
            <a:extLst>
              <a:ext uri="{FF2B5EF4-FFF2-40B4-BE49-F238E27FC236}">
                <a16:creationId xmlns:a16="http://schemas.microsoft.com/office/drawing/2014/main" id="{FF98C142-0E6C-95B2-60DA-0BCB23006E9A}"/>
              </a:ext>
            </a:extLst>
          </p:cNvPr>
          <p:cNvGrpSpPr/>
          <p:nvPr/>
        </p:nvGrpSpPr>
        <p:grpSpPr>
          <a:xfrm>
            <a:off x="8005680" y="1389880"/>
            <a:ext cx="969840" cy="2034000"/>
            <a:chOff x="8005680" y="1389880"/>
            <a:chExt cx="969840" cy="2034000"/>
          </a:xfrm>
        </p:grpSpPr>
        <mc:AlternateContent xmlns:mc="http://schemas.openxmlformats.org/markup-compatibility/2006" xmlns:p14="http://schemas.microsoft.com/office/powerpoint/2010/main">
          <mc:Choice Requires="p14">
            <p:contentPart p14:bwMode="auto" r:id="rId20">
              <p14:nvContentPartPr>
                <p14:cNvPr id="16" name="墨迹 15">
                  <a:extLst>
                    <a:ext uri="{FF2B5EF4-FFF2-40B4-BE49-F238E27FC236}">
                      <a16:creationId xmlns:a16="http://schemas.microsoft.com/office/drawing/2014/main" id="{5EE2482E-10A9-AF47-4569-39EB4CB02F64}"/>
                    </a:ext>
                  </a:extLst>
                </p14:cNvPr>
                <p14:cNvContentPartPr/>
                <p14:nvPr/>
              </p14:nvContentPartPr>
              <p14:xfrm>
                <a:off x="8005680" y="1648000"/>
                <a:ext cx="734400" cy="1775880"/>
              </p14:xfrm>
            </p:contentPart>
          </mc:Choice>
          <mc:Fallback xmlns="">
            <p:pic>
              <p:nvPicPr>
                <p:cNvPr id="16" name="墨迹 15">
                  <a:extLst>
                    <a:ext uri="{FF2B5EF4-FFF2-40B4-BE49-F238E27FC236}">
                      <a16:creationId xmlns:a16="http://schemas.microsoft.com/office/drawing/2014/main" id="{5EE2482E-10A9-AF47-4569-39EB4CB02F64}"/>
                    </a:ext>
                  </a:extLst>
                </p:cNvPr>
                <p:cNvPicPr/>
                <p:nvPr/>
              </p:nvPicPr>
              <p:blipFill>
                <a:blip r:embed="rId21"/>
                <a:stretch>
                  <a:fillRect/>
                </a:stretch>
              </p:blipFill>
              <p:spPr>
                <a:xfrm>
                  <a:off x="7997040" y="1639000"/>
                  <a:ext cx="752040" cy="1793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D1D34956-58A6-C148-6CC8-7032E2416E99}"/>
                    </a:ext>
                  </a:extLst>
                </p14:cNvPr>
                <p14:cNvContentPartPr/>
                <p14:nvPr/>
              </p14:nvContentPartPr>
              <p14:xfrm>
                <a:off x="8727120" y="1635400"/>
                <a:ext cx="27360" cy="223560"/>
              </p14:xfrm>
            </p:contentPart>
          </mc:Choice>
          <mc:Fallback xmlns="">
            <p:pic>
              <p:nvPicPr>
                <p:cNvPr id="17" name="墨迹 16">
                  <a:extLst>
                    <a:ext uri="{FF2B5EF4-FFF2-40B4-BE49-F238E27FC236}">
                      <a16:creationId xmlns:a16="http://schemas.microsoft.com/office/drawing/2014/main" id="{D1D34956-58A6-C148-6CC8-7032E2416E99}"/>
                    </a:ext>
                  </a:extLst>
                </p:cNvPr>
                <p:cNvPicPr/>
                <p:nvPr/>
              </p:nvPicPr>
              <p:blipFill>
                <a:blip r:embed="rId23"/>
                <a:stretch>
                  <a:fillRect/>
                </a:stretch>
              </p:blipFill>
              <p:spPr>
                <a:xfrm>
                  <a:off x="8718480" y="1626400"/>
                  <a:ext cx="450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墨迹 22">
                  <a:extLst>
                    <a:ext uri="{FF2B5EF4-FFF2-40B4-BE49-F238E27FC236}">
                      <a16:creationId xmlns:a16="http://schemas.microsoft.com/office/drawing/2014/main" id="{1C0727AC-5B20-7578-CACC-693DFEC861C0}"/>
                    </a:ext>
                  </a:extLst>
                </p14:cNvPr>
                <p14:cNvContentPartPr/>
                <p14:nvPr/>
              </p14:nvContentPartPr>
              <p14:xfrm>
                <a:off x="8859240" y="1389880"/>
                <a:ext cx="116280" cy="268920"/>
              </p14:xfrm>
            </p:contentPart>
          </mc:Choice>
          <mc:Fallback xmlns="">
            <p:pic>
              <p:nvPicPr>
                <p:cNvPr id="23" name="墨迹 22">
                  <a:extLst>
                    <a:ext uri="{FF2B5EF4-FFF2-40B4-BE49-F238E27FC236}">
                      <a16:creationId xmlns:a16="http://schemas.microsoft.com/office/drawing/2014/main" id="{1C0727AC-5B20-7578-CACC-693DFEC861C0}"/>
                    </a:ext>
                  </a:extLst>
                </p:cNvPr>
                <p:cNvPicPr/>
                <p:nvPr/>
              </p:nvPicPr>
              <p:blipFill>
                <a:blip r:embed="rId25"/>
                <a:stretch>
                  <a:fillRect/>
                </a:stretch>
              </p:blipFill>
              <p:spPr>
                <a:xfrm>
                  <a:off x="8850600" y="1381240"/>
                  <a:ext cx="133920" cy="286560"/>
                </a:xfrm>
                <a:prstGeom prst="rect">
                  <a:avLst/>
                </a:prstGeom>
              </p:spPr>
            </p:pic>
          </mc:Fallback>
        </mc:AlternateContent>
      </p:grpSp>
      <p:grpSp>
        <p:nvGrpSpPr>
          <p:cNvPr id="31" name="组合 30">
            <a:extLst>
              <a:ext uri="{FF2B5EF4-FFF2-40B4-BE49-F238E27FC236}">
                <a16:creationId xmlns:a16="http://schemas.microsoft.com/office/drawing/2014/main" id="{D471C2E0-6A81-EEB8-F01A-339A56D56926}"/>
              </a:ext>
            </a:extLst>
          </p:cNvPr>
          <p:cNvGrpSpPr/>
          <p:nvPr/>
        </p:nvGrpSpPr>
        <p:grpSpPr>
          <a:xfrm>
            <a:off x="8432640" y="3369880"/>
            <a:ext cx="401400" cy="256680"/>
            <a:chOff x="8432640" y="3369880"/>
            <a:chExt cx="401400" cy="256680"/>
          </a:xfrm>
        </p:grpSpPr>
        <mc:AlternateContent xmlns:mc="http://schemas.openxmlformats.org/markup-compatibility/2006" xmlns:p14="http://schemas.microsoft.com/office/powerpoint/2010/main">
          <mc:Choice Requires="p14">
            <p:contentPart p14:bwMode="auto" r:id="rId26">
              <p14:nvContentPartPr>
                <p14:cNvPr id="25" name="墨迹 24">
                  <a:extLst>
                    <a:ext uri="{FF2B5EF4-FFF2-40B4-BE49-F238E27FC236}">
                      <a16:creationId xmlns:a16="http://schemas.microsoft.com/office/drawing/2014/main" id="{53CB9E98-7DDA-D954-0329-F127CEE2B98A}"/>
                    </a:ext>
                  </a:extLst>
                </p14:cNvPr>
                <p14:cNvContentPartPr/>
                <p14:nvPr/>
              </p14:nvContentPartPr>
              <p14:xfrm>
                <a:off x="8432640" y="3369880"/>
                <a:ext cx="240120" cy="256680"/>
              </p14:xfrm>
            </p:contentPart>
          </mc:Choice>
          <mc:Fallback xmlns="">
            <p:pic>
              <p:nvPicPr>
                <p:cNvPr id="25" name="墨迹 24">
                  <a:extLst>
                    <a:ext uri="{FF2B5EF4-FFF2-40B4-BE49-F238E27FC236}">
                      <a16:creationId xmlns:a16="http://schemas.microsoft.com/office/drawing/2014/main" id="{53CB9E98-7DDA-D954-0329-F127CEE2B98A}"/>
                    </a:ext>
                  </a:extLst>
                </p:cNvPr>
                <p:cNvPicPr/>
                <p:nvPr/>
              </p:nvPicPr>
              <p:blipFill>
                <a:blip r:embed="rId27"/>
                <a:stretch>
                  <a:fillRect/>
                </a:stretch>
              </p:blipFill>
              <p:spPr>
                <a:xfrm>
                  <a:off x="8423640" y="3360880"/>
                  <a:ext cx="2577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墨迹 25">
                  <a:extLst>
                    <a:ext uri="{FF2B5EF4-FFF2-40B4-BE49-F238E27FC236}">
                      <a16:creationId xmlns:a16="http://schemas.microsoft.com/office/drawing/2014/main" id="{985AFB8C-F35D-20D4-1DB4-92F801E4D49F}"/>
                    </a:ext>
                  </a:extLst>
                </p14:cNvPr>
                <p14:cNvContentPartPr/>
                <p14:nvPr/>
              </p14:nvContentPartPr>
              <p14:xfrm>
                <a:off x="8716680" y="3514960"/>
                <a:ext cx="117360" cy="75240"/>
              </p14:xfrm>
            </p:contentPart>
          </mc:Choice>
          <mc:Fallback xmlns="">
            <p:pic>
              <p:nvPicPr>
                <p:cNvPr id="26" name="墨迹 25">
                  <a:extLst>
                    <a:ext uri="{FF2B5EF4-FFF2-40B4-BE49-F238E27FC236}">
                      <a16:creationId xmlns:a16="http://schemas.microsoft.com/office/drawing/2014/main" id="{985AFB8C-F35D-20D4-1DB4-92F801E4D49F}"/>
                    </a:ext>
                  </a:extLst>
                </p:cNvPr>
                <p:cNvPicPr/>
                <p:nvPr/>
              </p:nvPicPr>
              <p:blipFill>
                <a:blip r:embed="rId29"/>
                <a:stretch>
                  <a:fillRect/>
                </a:stretch>
              </p:blipFill>
              <p:spPr>
                <a:xfrm>
                  <a:off x="8708040" y="3506320"/>
                  <a:ext cx="13500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墨迹 26">
                  <a:extLst>
                    <a:ext uri="{FF2B5EF4-FFF2-40B4-BE49-F238E27FC236}">
                      <a16:creationId xmlns:a16="http://schemas.microsoft.com/office/drawing/2014/main" id="{4D782B44-1B8D-73AD-83AE-F20D335A3AA1}"/>
                    </a:ext>
                  </a:extLst>
                </p14:cNvPr>
                <p14:cNvContentPartPr/>
                <p14:nvPr/>
              </p14:nvContentPartPr>
              <p14:xfrm>
                <a:off x="8740800" y="3444040"/>
                <a:ext cx="72360" cy="172080"/>
              </p14:xfrm>
            </p:contentPart>
          </mc:Choice>
          <mc:Fallback xmlns="">
            <p:pic>
              <p:nvPicPr>
                <p:cNvPr id="27" name="墨迹 26">
                  <a:extLst>
                    <a:ext uri="{FF2B5EF4-FFF2-40B4-BE49-F238E27FC236}">
                      <a16:creationId xmlns:a16="http://schemas.microsoft.com/office/drawing/2014/main" id="{4D782B44-1B8D-73AD-83AE-F20D335A3AA1}"/>
                    </a:ext>
                  </a:extLst>
                </p:cNvPr>
                <p:cNvPicPr/>
                <p:nvPr/>
              </p:nvPicPr>
              <p:blipFill>
                <a:blip r:embed="rId31"/>
                <a:stretch>
                  <a:fillRect/>
                </a:stretch>
              </p:blipFill>
              <p:spPr>
                <a:xfrm>
                  <a:off x="8731800" y="3435040"/>
                  <a:ext cx="90000" cy="189720"/>
                </a:xfrm>
                <a:prstGeom prst="rect">
                  <a:avLst/>
                </a:prstGeom>
              </p:spPr>
            </p:pic>
          </mc:Fallback>
        </mc:AlternateContent>
      </p:grpSp>
      <p:grpSp>
        <p:nvGrpSpPr>
          <p:cNvPr id="30" name="组合 29">
            <a:extLst>
              <a:ext uri="{FF2B5EF4-FFF2-40B4-BE49-F238E27FC236}">
                <a16:creationId xmlns:a16="http://schemas.microsoft.com/office/drawing/2014/main" id="{946B4C2F-F41F-E000-F4B9-A8D0C3287033}"/>
              </a:ext>
            </a:extLst>
          </p:cNvPr>
          <p:cNvGrpSpPr/>
          <p:nvPr/>
        </p:nvGrpSpPr>
        <p:grpSpPr>
          <a:xfrm>
            <a:off x="7325280" y="2447920"/>
            <a:ext cx="346680" cy="346680"/>
            <a:chOff x="7325280" y="2447920"/>
            <a:chExt cx="346680" cy="346680"/>
          </a:xfrm>
        </p:grpSpPr>
        <mc:AlternateContent xmlns:mc="http://schemas.openxmlformats.org/markup-compatibility/2006" xmlns:p14="http://schemas.microsoft.com/office/powerpoint/2010/main">
          <mc:Choice Requires="p14">
            <p:contentPart p14:bwMode="auto" r:id="rId32">
              <p14:nvContentPartPr>
                <p14:cNvPr id="28" name="墨迹 27">
                  <a:extLst>
                    <a:ext uri="{FF2B5EF4-FFF2-40B4-BE49-F238E27FC236}">
                      <a16:creationId xmlns:a16="http://schemas.microsoft.com/office/drawing/2014/main" id="{BCE743DF-C198-D04E-F4C6-0E061A59C1C1}"/>
                    </a:ext>
                  </a:extLst>
                </p14:cNvPr>
                <p14:cNvContentPartPr/>
                <p14:nvPr/>
              </p14:nvContentPartPr>
              <p14:xfrm>
                <a:off x="7325280" y="2447920"/>
                <a:ext cx="162000" cy="198720"/>
              </p14:xfrm>
            </p:contentPart>
          </mc:Choice>
          <mc:Fallback xmlns="">
            <p:pic>
              <p:nvPicPr>
                <p:cNvPr id="28" name="墨迹 27">
                  <a:extLst>
                    <a:ext uri="{FF2B5EF4-FFF2-40B4-BE49-F238E27FC236}">
                      <a16:creationId xmlns:a16="http://schemas.microsoft.com/office/drawing/2014/main" id="{BCE743DF-C198-D04E-F4C6-0E061A59C1C1}"/>
                    </a:ext>
                  </a:extLst>
                </p:cNvPr>
                <p:cNvPicPr/>
                <p:nvPr/>
              </p:nvPicPr>
              <p:blipFill>
                <a:blip r:embed="rId33"/>
                <a:stretch>
                  <a:fillRect/>
                </a:stretch>
              </p:blipFill>
              <p:spPr>
                <a:xfrm>
                  <a:off x="7316280" y="2439280"/>
                  <a:ext cx="179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墨迹 28">
                  <a:extLst>
                    <a:ext uri="{FF2B5EF4-FFF2-40B4-BE49-F238E27FC236}">
                      <a16:creationId xmlns:a16="http://schemas.microsoft.com/office/drawing/2014/main" id="{AAC286EE-7963-6426-D8C8-1A0E6B77CF97}"/>
                    </a:ext>
                  </a:extLst>
                </p14:cNvPr>
                <p14:cNvContentPartPr/>
                <p14:nvPr/>
              </p14:nvContentPartPr>
              <p14:xfrm>
                <a:off x="7497360" y="2554840"/>
                <a:ext cx="174600" cy="239760"/>
              </p14:xfrm>
            </p:contentPart>
          </mc:Choice>
          <mc:Fallback xmlns="">
            <p:pic>
              <p:nvPicPr>
                <p:cNvPr id="29" name="墨迹 28">
                  <a:extLst>
                    <a:ext uri="{FF2B5EF4-FFF2-40B4-BE49-F238E27FC236}">
                      <a16:creationId xmlns:a16="http://schemas.microsoft.com/office/drawing/2014/main" id="{AAC286EE-7963-6426-D8C8-1A0E6B77CF97}"/>
                    </a:ext>
                  </a:extLst>
                </p:cNvPr>
                <p:cNvPicPr/>
                <p:nvPr/>
              </p:nvPicPr>
              <p:blipFill>
                <a:blip r:embed="rId35"/>
                <a:stretch>
                  <a:fillRect/>
                </a:stretch>
              </p:blipFill>
              <p:spPr>
                <a:xfrm>
                  <a:off x="7488360" y="2545840"/>
                  <a:ext cx="192240" cy="257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4" name="墨迹 33">
                <a:extLst>
                  <a:ext uri="{FF2B5EF4-FFF2-40B4-BE49-F238E27FC236}">
                    <a16:creationId xmlns:a16="http://schemas.microsoft.com/office/drawing/2014/main" id="{F3AB6A4C-C5AF-96BE-C038-A530FB12A8BF}"/>
                  </a:ext>
                </a:extLst>
              </p14:cNvPr>
              <p14:cNvContentPartPr/>
              <p14:nvPr/>
            </p14:nvContentPartPr>
            <p14:xfrm>
              <a:off x="7709040" y="3358360"/>
              <a:ext cx="195840" cy="295200"/>
            </p14:xfrm>
          </p:contentPart>
        </mc:Choice>
        <mc:Fallback xmlns="">
          <p:pic>
            <p:nvPicPr>
              <p:cNvPr id="34" name="墨迹 33">
                <a:extLst>
                  <a:ext uri="{FF2B5EF4-FFF2-40B4-BE49-F238E27FC236}">
                    <a16:creationId xmlns:a16="http://schemas.microsoft.com/office/drawing/2014/main" id="{F3AB6A4C-C5AF-96BE-C038-A530FB12A8BF}"/>
                  </a:ext>
                </a:extLst>
              </p:cNvPr>
              <p:cNvPicPr/>
              <p:nvPr/>
            </p:nvPicPr>
            <p:blipFill>
              <a:blip r:embed="rId37"/>
              <a:stretch>
                <a:fillRect/>
              </a:stretch>
            </p:blipFill>
            <p:spPr>
              <a:xfrm>
                <a:off x="7700040" y="3349720"/>
                <a:ext cx="2134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墨迹 34">
                <a:extLst>
                  <a:ext uri="{FF2B5EF4-FFF2-40B4-BE49-F238E27FC236}">
                    <a16:creationId xmlns:a16="http://schemas.microsoft.com/office/drawing/2014/main" id="{A752F9D0-55BB-98DF-16B7-2C58C58FA08A}"/>
                  </a:ext>
                </a:extLst>
              </p14:cNvPr>
              <p14:cNvContentPartPr/>
              <p14:nvPr/>
            </p14:nvContentPartPr>
            <p14:xfrm>
              <a:off x="3169440" y="2787760"/>
              <a:ext cx="233280" cy="329400"/>
            </p14:xfrm>
          </p:contentPart>
        </mc:Choice>
        <mc:Fallback xmlns="">
          <p:pic>
            <p:nvPicPr>
              <p:cNvPr id="35" name="墨迹 34">
                <a:extLst>
                  <a:ext uri="{FF2B5EF4-FFF2-40B4-BE49-F238E27FC236}">
                    <a16:creationId xmlns:a16="http://schemas.microsoft.com/office/drawing/2014/main" id="{A752F9D0-55BB-98DF-16B7-2C58C58FA08A}"/>
                  </a:ext>
                </a:extLst>
              </p:cNvPr>
              <p:cNvPicPr/>
              <p:nvPr/>
            </p:nvPicPr>
            <p:blipFill>
              <a:blip r:embed="rId39"/>
              <a:stretch>
                <a:fillRect/>
              </a:stretch>
            </p:blipFill>
            <p:spPr>
              <a:xfrm>
                <a:off x="3160440" y="2779120"/>
                <a:ext cx="25092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墨迹 35">
                <a:extLst>
                  <a:ext uri="{FF2B5EF4-FFF2-40B4-BE49-F238E27FC236}">
                    <a16:creationId xmlns:a16="http://schemas.microsoft.com/office/drawing/2014/main" id="{2C2AB45C-A0C8-F6AF-A01D-98835D25C7AC}"/>
                  </a:ext>
                </a:extLst>
              </p14:cNvPr>
              <p14:cNvContentPartPr/>
              <p14:nvPr/>
            </p14:nvContentPartPr>
            <p14:xfrm>
              <a:off x="3565800" y="2935720"/>
              <a:ext cx="360" cy="360"/>
            </p14:xfrm>
          </p:contentPart>
        </mc:Choice>
        <mc:Fallback xmlns="">
          <p:pic>
            <p:nvPicPr>
              <p:cNvPr id="36" name="墨迹 35">
                <a:extLst>
                  <a:ext uri="{FF2B5EF4-FFF2-40B4-BE49-F238E27FC236}">
                    <a16:creationId xmlns:a16="http://schemas.microsoft.com/office/drawing/2014/main" id="{2C2AB45C-A0C8-F6AF-A01D-98835D25C7AC}"/>
                  </a:ext>
                </a:extLst>
              </p:cNvPr>
              <p:cNvPicPr/>
              <p:nvPr/>
            </p:nvPicPr>
            <p:blipFill>
              <a:blip r:embed="rId41"/>
              <a:stretch>
                <a:fillRect/>
              </a:stretch>
            </p:blipFill>
            <p:spPr>
              <a:xfrm>
                <a:off x="3557160" y="292672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墨迹 36">
                <a:extLst>
                  <a:ext uri="{FF2B5EF4-FFF2-40B4-BE49-F238E27FC236}">
                    <a16:creationId xmlns:a16="http://schemas.microsoft.com/office/drawing/2014/main" id="{ABFB9EF9-3F3C-66A6-84FD-9B60AE5709FA}"/>
                  </a:ext>
                </a:extLst>
              </p14:cNvPr>
              <p14:cNvContentPartPr/>
              <p14:nvPr/>
            </p14:nvContentPartPr>
            <p14:xfrm>
              <a:off x="3512520" y="2889640"/>
              <a:ext cx="106200" cy="110520"/>
            </p14:xfrm>
          </p:contentPart>
        </mc:Choice>
        <mc:Fallback xmlns="">
          <p:pic>
            <p:nvPicPr>
              <p:cNvPr id="37" name="墨迹 36">
                <a:extLst>
                  <a:ext uri="{FF2B5EF4-FFF2-40B4-BE49-F238E27FC236}">
                    <a16:creationId xmlns:a16="http://schemas.microsoft.com/office/drawing/2014/main" id="{ABFB9EF9-3F3C-66A6-84FD-9B60AE5709FA}"/>
                  </a:ext>
                </a:extLst>
              </p:cNvPr>
              <p:cNvPicPr/>
              <p:nvPr/>
            </p:nvPicPr>
            <p:blipFill>
              <a:blip r:embed="rId43"/>
              <a:stretch>
                <a:fillRect/>
              </a:stretch>
            </p:blipFill>
            <p:spPr>
              <a:xfrm>
                <a:off x="3503880" y="2880640"/>
                <a:ext cx="1238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墨迹 42">
                <a:extLst>
                  <a:ext uri="{FF2B5EF4-FFF2-40B4-BE49-F238E27FC236}">
                    <a16:creationId xmlns:a16="http://schemas.microsoft.com/office/drawing/2014/main" id="{176D6B76-1137-F5CB-5ED9-0BF534A9EA21}"/>
                  </a:ext>
                </a:extLst>
              </p14:cNvPr>
              <p14:cNvContentPartPr/>
              <p14:nvPr/>
            </p14:nvContentPartPr>
            <p14:xfrm>
              <a:off x="4114440" y="2969920"/>
              <a:ext cx="272880" cy="16920"/>
            </p14:xfrm>
          </p:contentPart>
        </mc:Choice>
        <mc:Fallback xmlns="">
          <p:pic>
            <p:nvPicPr>
              <p:cNvPr id="43" name="墨迹 42">
                <a:extLst>
                  <a:ext uri="{FF2B5EF4-FFF2-40B4-BE49-F238E27FC236}">
                    <a16:creationId xmlns:a16="http://schemas.microsoft.com/office/drawing/2014/main" id="{176D6B76-1137-F5CB-5ED9-0BF534A9EA21}"/>
                  </a:ext>
                </a:extLst>
              </p:cNvPr>
              <p:cNvPicPr/>
              <p:nvPr/>
            </p:nvPicPr>
            <p:blipFill>
              <a:blip r:embed="rId45"/>
              <a:stretch>
                <a:fillRect/>
              </a:stretch>
            </p:blipFill>
            <p:spPr>
              <a:xfrm>
                <a:off x="4105800" y="2960920"/>
                <a:ext cx="2905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6" name="墨迹 55">
                <a:extLst>
                  <a:ext uri="{FF2B5EF4-FFF2-40B4-BE49-F238E27FC236}">
                    <a16:creationId xmlns:a16="http://schemas.microsoft.com/office/drawing/2014/main" id="{4B790D0B-BBAF-AFCB-8CB0-9158E0FA564E}"/>
                  </a:ext>
                </a:extLst>
              </p14:cNvPr>
              <p14:cNvContentPartPr/>
              <p14:nvPr/>
            </p14:nvContentPartPr>
            <p14:xfrm>
              <a:off x="3216240" y="4138351"/>
              <a:ext cx="186480" cy="260280"/>
            </p14:xfrm>
          </p:contentPart>
        </mc:Choice>
        <mc:Fallback xmlns="">
          <p:pic>
            <p:nvPicPr>
              <p:cNvPr id="56" name="墨迹 55">
                <a:extLst>
                  <a:ext uri="{FF2B5EF4-FFF2-40B4-BE49-F238E27FC236}">
                    <a16:creationId xmlns:a16="http://schemas.microsoft.com/office/drawing/2014/main" id="{4B790D0B-BBAF-AFCB-8CB0-9158E0FA564E}"/>
                  </a:ext>
                </a:extLst>
              </p:cNvPr>
              <p:cNvPicPr/>
              <p:nvPr/>
            </p:nvPicPr>
            <p:blipFill>
              <a:blip r:embed="rId47"/>
              <a:stretch>
                <a:fillRect/>
              </a:stretch>
            </p:blipFill>
            <p:spPr>
              <a:xfrm>
                <a:off x="3207240" y="4129711"/>
                <a:ext cx="204120" cy="277920"/>
              </a:xfrm>
              <a:prstGeom prst="rect">
                <a:avLst/>
              </a:prstGeom>
            </p:spPr>
          </p:pic>
        </mc:Fallback>
      </mc:AlternateContent>
      <p:grpSp>
        <p:nvGrpSpPr>
          <p:cNvPr id="61" name="组合 60">
            <a:extLst>
              <a:ext uri="{FF2B5EF4-FFF2-40B4-BE49-F238E27FC236}">
                <a16:creationId xmlns:a16="http://schemas.microsoft.com/office/drawing/2014/main" id="{CC04062B-E312-5F42-25B1-05E92919F5EF}"/>
              </a:ext>
            </a:extLst>
          </p:cNvPr>
          <p:cNvGrpSpPr/>
          <p:nvPr/>
        </p:nvGrpSpPr>
        <p:grpSpPr>
          <a:xfrm>
            <a:off x="3498480" y="4107031"/>
            <a:ext cx="451800" cy="255240"/>
            <a:chOff x="3501720" y="3376720"/>
            <a:chExt cx="451800" cy="255240"/>
          </a:xfrm>
        </p:grpSpPr>
        <mc:AlternateContent xmlns:mc="http://schemas.openxmlformats.org/markup-compatibility/2006" xmlns:p14="http://schemas.microsoft.com/office/powerpoint/2010/main">
          <mc:Choice Requires="p14">
            <p:contentPart p14:bwMode="auto" r:id="rId48">
              <p14:nvContentPartPr>
                <p14:cNvPr id="58" name="墨迹 57">
                  <a:extLst>
                    <a:ext uri="{FF2B5EF4-FFF2-40B4-BE49-F238E27FC236}">
                      <a16:creationId xmlns:a16="http://schemas.microsoft.com/office/drawing/2014/main" id="{2089405D-3966-7E33-9952-A25CB27B9C00}"/>
                    </a:ext>
                  </a:extLst>
                </p14:cNvPr>
                <p14:cNvContentPartPr/>
                <p14:nvPr/>
              </p14:nvContentPartPr>
              <p14:xfrm>
                <a:off x="3501720" y="3444760"/>
                <a:ext cx="107280" cy="93600"/>
              </p14:xfrm>
            </p:contentPart>
          </mc:Choice>
          <mc:Fallback xmlns="">
            <p:pic>
              <p:nvPicPr>
                <p:cNvPr id="58" name="墨迹 57">
                  <a:extLst>
                    <a:ext uri="{FF2B5EF4-FFF2-40B4-BE49-F238E27FC236}">
                      <a16:creationId xmlns:a16="http://schemas.microsoft.com/office/drawing/2014/main" id="{2089405D-3966-7E33-9952-A25CB27B9C00}"/>
                    </a:ext>
                  </a:extLst>
                </p:cNvPr>
                <p:cNvPicPr/>
                <p:nvPr/>
              </p:nvPicPr>
              <p:blipFill>
                <a:blip r:embed="rId49"/>
                <a:stretch>
                  <a:fillRect/>
                </a:stretch>
              </p:blipFill>
              <p:spPr>
                <a:xfrm>
                  <a:off x="3493080" y="3435760"/>
                  <a:ext cx="1249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墨迹 58">
                  <a:extLst>
                    <a:ext uri="{FF2B5EF4-FFF2-40B4-BE49-F238E27FC236}">
                      <a16:creationId xmlns:a16="http://schemas.microsoft.com/office/drawing/2014/main" id="{60569E4E-96BD-58DE-4806-BE412D249730}"/>
                    </a:ext>
                  </a:extLst>
                </p14:cNvPr>
                <p14:cNvContentPartPr/>
                <p14:nvPr/>
              </p14:nvContentPartPr>
              <p14:xfrm>
                <a:off x="3545640" y="3484360"/>
                <a:ext cx="360" cy="360"/>
              </p14:xfrm>
            </p:contentPart>
          </mc:Choice>
          <mc:Fallback xmlns="">
            <p:pic>
              <p:nvPicPr>
                <p:cNvPr id="59" name="墨迹 58">
                  <a:extLst>
                    <a:ext uri="{FF2B5EF4-FFF2-40B4-BE49-F238E27FC236}">
                      <a16:creationId xmlns:a16="http://schemas.microsoft.com/office/drawing/2014/main" id="{60569E4E-96BD-58DE-4806-BE412D249730}"/>
                    </a:ext>
                  </a:extLst>
                </p:cNvPr>
                <p:cNvPicPr/>
                <p:nvPr/>
              </p:nvPicPr>
              <p:blipFill>
                <a:blip r:embed="rId41"/>
                <a:stretch>
                  <a:fillRect/>
                </a:stretch>
              </p:blipFill>
              <p:spPr>
                <a:xfrm>
                  <a:off x="3537000" y="34753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0" name="墨迹 59">
                  <a:extLst>
                    <a:ext uri="{FF2B5EF4-FFF2-40B4-BE49-F238E27FC236}">
                      <a16:creationId xmlns:a16="http://schemas.microsoft.com/office/drawing/2014/main" id="{BF9DA83B-5144-792E-36EF-1603AE4770B3}"/>
                    </a:ext>
                  </a:extLst>
                </p14:cNvPr>
                <p14:cNvContentPartPr/>
                <p14:nvPr/>
              </p14:nvContentPartPr>
              <p14:xfrm>
                <a:off x="3717720" y="3376720"/>
                <a:ext cx="235800" cy="255240"/>
              </p14:xfrm>
            </p:contentPart>
          </mc:Choice>
          <mc:Fallback xmlns="">
            <p:pic>
              <p:nvPicPr>
                <p:cNvPr id="60" name="墨迹 59">
                  <a:extLst>
                    <a:ext uri="{FF2B5EF4-FFF2-40B4-BE49-F238E27FC236}">
                      <a16:creationId xmlns:a16="http://schemas.microsoft.com/office/drawing/2014/main" id="{BF9DA83B-5144-792E-36EF-1603AE4770B3}"/>
                    </a:ext>
                  </a:extLst>
                </p:cNvPr>
                <p:cNvPicPr/>
                <p:nvPr/>
              </p:nvPicPr>
              <p:blipFill>
                <a:blip r:embed="rId52"/>
                <a:stretch>
                  <a:fillRect/>
                </a:stretch>
              </p:blipFill>
              <p:spPr>
                <a:xfrm>
                  <a:off x="3708720" y="3368080"/>
                  <a:ext cx="253440" cy="272880"/>
                </a:xfrm>
                <a:prstGeom prst="rect">
                  <a:avLst/>
                </a:prstGeom>
              </p:spPr>
            </p:pic>
          </mc:Fallback>
        </mc:AlternateContent>
      </p:grpSp>
      <p:grpSp>
        <p:nvGrpSpPr>
          <p:cNvPr id="68" name="组合 67">
            <a:extLst>
              <a:ext uri="{FF2B5EF4-FFF2-40B4-BE49-F238E27FC236}">
                <a16:creationId xmlns:a16="http://schemas.microsoft.com/office/drawing/2014/main" id="{B728AD9E-B1BF-D249-F4FE-FA013A51A8A5}"/>
              </a:ext>
            </a:extLst>
          </p:cNvPr>
          <p:cNvGrpSpPr/>
          <p:nvPr/>
        </p:nvGrpSpPr>
        <p:grpSpPr>
          <a:xfrm>
            <a:off x="7172640" y="5526640"/>
            <a:ext cx="1138320" cy="224640"/>
            <a:chOff x="7172640" y="5526640"/>
            <a:chExt cx="1138320" cy="224640"/>
          </a:xfrm>
        </p:grpSpPr>
        <mc:AlternateContent xmlns:mc="http://schemas.openxmlformats.org/markup-compatibility/2006" xmlns:p14="http://schemas.microsoft.com/office/powerpoint/2010/main">
          <mc:Choice Requires="p14">
            <p:contentPart p14:bwMode="auto" r:id="rId53">
              <p14:nvContentPartPr>
                <p14:cNvPr id="66" name="墨迹 65">
                  <a:extLst>
                    <a:ext uri="{FF2B5EF4-FFF2-40B4-BE49-F238E27FC236}">
                      <a16:creationId xmlns:a16="http://schemas.microsoft.com/office/drawing/2014/main" id="{423F072F-57D1-BE91-26B5-2E502CA7CE51}"/>
                    </a:ext>
                  </a:extLst>
                </p14:cNvPr>
                <p14:cNvContentPartPr/>
                <p14:nvPr/>
              </p14:nvContentPartPr>
              <p14:xfrm>
                <a:off x="7172640" y="5593240"/>
                <a:ext cx="1095840" cy="158040"/>
              </p14:xfrm>
            </p:contentPart>
          </mc:Choice>
          <mc:Fallback xmlns="">
            <p:pic>
              <p:nvPicPr>
                <p:cNvPr id="66" name="墨迹 65">
                  <a:extLst>
                    <a:ext uri="{FF2B5EF4-FFF2-40B4-BE49-F238E27FC236}">
                      <a16:creationId xmlns:a16="http://schemas.microsoft.com/office/drawing/2014/main" id="{423F072F-57D1-BE91-26B5-2E502CA7CE51}"/>
                    </a:ext>
                  </a:extLst>
                </p:cNvPr>
                <p:cNvPicPr/>
                <p:nvPr/>
              </p:nvPicPr>
              <p:blipFill>
                <a:blip r:embed="rId54"/>
                <a:stretch>
                  <a:fillRect/>
                </a:stretch>
              </p:blipFill>
              <p:spPr>
                <a:xfrm>
                  <a:off x="7163640" y="5584600"/>
                  <a:ext cx="11134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7" name="墨迹 66">
                  <a:extLst>
                    <a:ext uri="{FF2B5EF4-FFF2-40B4-BE49-F238E27FC236}">
                      <a16:creationId xmlns:a16="http://schemas.microsoft.com/office/drawing/2014/main" id="{5458266F-1D11-A162-88BB-5E006B6D7ECF}"/>
                    </a:ext>
                  </a:extLst>
                </p14:cNvPr>
                <p14:cNvContentPartPr/>
                <p14:nvPr/>
              </p14:nvContentPartPr>
              <p14:xfrm>
                <a:off x="8157960" y="5526640"/>
                <a:ext cx="153000" cy="132120"/>
              </p14:xfrm>
            </p:contentPart>
          </mc:Choice>
          <mc:Fallback xmlns="">
            <p:pic>
              <p:nvPicPr>
                <p:cNvPr id="67" name="墨迹 66">
                  <a:extLst>
                    <a:ext uri="{FF2B5EF4-FFF2-40B4-BE49-F238E27FC236}">
                      <a16:creationId xmlns:a16="http://schemas.microsoft.com/office/drawing/2014/main" id="{5458266F-1D11-A162-88BB-5E006B6D7ECF}"/>
                    </a:ext>
                  </a:extLst>
                </p:cNvPr>
                <p:cNvPicPr/>
                <p:nvPr/>
              </p:nvPicPr>
              <p:blipFill>
                <a:blip r:embed="rId56"/>
                <a:stretch>
                  <a:fillRect/>
                </a:stretch>
              </p:blipFill>
              <p:spPr>
                <a:xfrm>
                  <a:off x="8149320" y="5518000"/>
                  <a:ext cx="170640" cy="149760"/>
                </a:xfrm>
                <a:prstGeom prst="rect">
                  <a:avLst/>
                </a:prstGeom>
              </p:spPr>
            </p:pic>
          </mc:Fallback>
        </mc:AlternateContent>
      </p:grpSp>
      <p:grpSp>
        <p:nvGrpSpPr>
          <p:cNvPr id="71" name="组合 70">
            <a:extLst>
              <a:ext uri="{FF2B5EF4-FFF2-40B4-BE49-F238E27FC236}">
                <a16:creationId xmlns:a16="http://schemas.microsoft.com/office/drawing/2014/main" id="{BE51517B-AD77-BBC9-F638-2CA44B384C40}"/>
              </a:ext>
            </a:extLst>
          </p:cNvPr>
          <p:cNvGrpSpPr/>
          <p:nvPr/>
        </p:nvGrpSpPr>
        <p:grpSpPr>
          <a:xfrm>
            <a:off x="6985800" y="4770280"/>
            <a:ext cx="187200" cy="949680"/>
            <a:chOff x="6985800" y="4770280"/>
            <a:chExt cx="187200" cy="949680"/>
          </a:xfrm>
        </p:grpSpPr>
        <mc:AlternateContent xmlns:mc="http://schemas.openxmlformats.org/markup-compatibility/2006" xmlns:p14="http://schemas.microsoft.com/office/powerpoint/2010/main">
          <mc:Choice Requires="p14">
            <p:contentPart p14:bwMode="auto" r:id="rId57">
              <p14:nvContentPartPr>
                <p14:cNvPr id="69" name="墨迹 68">
                  <a:extLst>
                    <a:ext uri="{FF2B5EF4-FFF2-40B4-BE49-F238E27FC236}">
                      <a16:creationId xmlns:a16="http://schemas.microsoft.com/office/drawing/2014/main" id="{2169E31B-143E-AF8F-E024-BC29AE5A19F5}"/>
                    </a:ext>
                  </a:extLst>
                </p14:cNvPr>
                <p14:cNvContentPartPr/>
                <p14:nvPr/>
              </p14:nvContentPartPr>
              <p14:xfrm>
                <a:off x="6985800" y="4770280"/>
                <a:ext cx="187200" cy="949680"/>
              </p14:xfrm>
            </p:contentPart>
          </mc:Choice>
          <mc:Fallback xmlns="">
            <p:pic>
              <p:nvPicPr>
                <p:cNvPr id="69" name="墨迹 68">
                  <a:extLst>
                    <a:ext uri="{FF2B5EF4-FFF2-40B4-BE49-F238E27FC236}">
                      <a16:creationId xmlns:a16="http://schemas.microsoft.com/office/drawing/2014/main" id="{2169E31B-143E-AF8F-E024-BC29AE5A19F5}"/>
                    </a:ext>
                  </a:extLst>
                </p:cNvPr>
                <p:cNvPicPr/>
                <p:nvPr/>
              </p:nvPicPr>
              <p:blipFill>
                <a:blip r:embed="rId58"/>
                <a:stretch>
                  <a:fillRect/>
                </a:stretch>
              </p:blipFill>
              <p:spPr>
                <a:xfrm>
                  <a:off x="6976800" y="4761640"/>
                  <a:ext cx="204840" cy="967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70" name="墨迹 69">
                  <a:extLst>
                    <a:ext uri="{FF2B5EF4-FFF2-40B4-BE49-F238E27FC236}">
                      <a16:creationId xmlns:a16="http://schemas.microsoft.com/office/drawing/2014/main" id="{703FC0D7-E095-7492-93CF-ACD53F380FBF}"/>
                    </a:ext>
                  </a:extLst>
                </p14:cNvPr>
                <p14:cNvContentPartPr/>
                <p14:nvPr/>
              </p14:nvContentPartPr>
              <p14:xfrm>
                <a:off x="7020360" y="4770280"/>
                <a:ext cx="73800" cy="79200"/>
              </p14:xfrm>
            </p:contentPart>
          </mc:Choice>
          <mc:Fallback xmlns="">
            <p:pic>
              <p:nvPicPr>
                <p:cNvPr id="70" name="墨迹 69">
                  <a:extLst>
                    <a:ext uri="{FF2B5EF4-FFF2-40B4-BE49-F238E27FC236}">
                      <a16:creationId xmlns:a16="http://schemas.microsoft.com/office/drawing/2014/main" id="{703FC0D7-E095-7492-93CF-ACD53F380FBF}"/>
                    </a:ext>
                  </a:extLst>
                </p:cNvPr>
                <p:cNvPicPr/>
                <p:nvPr/>
              </p:nvPicPr>
              <p:blipFill>
                <a:blip r:embed="rId60"/>
                <a:stretch>
                  <a:fillRect/>
                </a:stretch>
              </p:blipFill>
              <p:spPr>
                <a:xfrm>
                  <a:off x="7011720" y="4761640"/>
                  <a:ext cx="91440" cy="96840"/>
                </a:xfrm>
                <a:prstGeom prst="rect">
                  <a:avLst/>
                </a:prstGeom>
              </p:spPr>
            </p:pic>
          </mc:Fallback>
        </mc:AlternateContent>
      </p:grpSp>
      <p:grpSp>
        <p:nvGrpSpPr>
          <p:cNvPr id="76" name="组合 75">
            <a:extLst>
              <a:ext uri="{FF2B5EF4-FFF2-40B4-BE49-F238E27FC236}">
                <a16:creationId xmlns:a16="http://schemas.microsoft.com/office/drawing/2014/main" id="{746FB976-F1BE-95B2-5013-2F1FF751132D}"/>
              </a:ext>
            </a:extLst>
          </p:cNvPr>
          <p:cNvGrpSpPr/>
          <p:nvPr/>
        </p:nvGrpSpPr>
        <p:grpSpPr>
          <a:xfrm>
            <a:off x="7203240" y="4452400"/>
            <a:ext cx="1048680" cy="1257480"/>
            <a:chOff x="7203240" y="4452400"/>
            <a:chExt cx="1048680" cy="1257480"/>
          </a:xfrm>
        </p:grpSpPr>
        <mc:AlternateContent xmlns:mc="http://schemas.openxmlformats.org/markup-compatibility/2006" xmlns:p14="http://schemas.microsoft.com/office/powerpoint/2010/main">
          <mc:Choice Requires="p14">
            <p:contentPart p14:bwMode="auto" r:id="rId61">
              <p14:nvContentPartPr>
                <p14:cNvPr id="73" name="墨迹 72">
                  <a:extLst>
                    <a:ext uri="{FF2B5EF4-FFF2-40B4-BE49-F238E27FC236}">
                      <a16:creationId xmlns:a16="http://schemas.microsoft.com/office/drawing/2014/main" id="{0E3396C6-65DB-8A12-0524-E459D4DA28D1}"/>
                    </a:ext>
                  </a:extLst>
                </p14:cNvPr>
                <p14:cNvContentPartPr/>
                <p14:nvPr/>
              </p14:nvContentPartPr>
              <p14:xfrm>
                <a:off x="7203240" y="4624120"/>
                <a:ext cx="766080" cy="1085760"/>
              </p14:xfrm>
            </p:contentPart>
          </mc:Choice>
          <mc:Fallback xmlns="">
            <p:pic>
              <p:nvPicPr>
                <p:cNvPr id="73" name="墨迹 72">
                  <a:extLst>
                    <a:ext uri="{FF2B5EF4-FFF2-40B4-BE49-F238E27FC236}">
                      <a16:creationId xmlns:a16="http://schemas.microsoft.com/office/drawing/2014/main" id="{0E3396C6-65DB-8A12-0524-E459D4DA28D1}"/>
                    </a:ext>
                  </a:extLst>
                </p:cNvPr>
                <p:cNvPicPr/>
                <p:nvPr/>
              </p:nvPicPr>
              <p:blipFill>
                <a:blip r:embed="rId62"/>
                <a:stretch>
                  <a:fillRect/>
                </a:stretch>
              </p:blipFill>
              <p:spPr>
                <a:xfrm>
                  <a:off x="7194600" y="4615480"/>
                  <a:ext cx="783720" cy="1103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4" name="墨迹 73">
                  <a:extLst>
                    <a:ext uri="{FF2B5EF4-FFF2-40B4-BE49-F238E27FC236}">
                      <a16:creationId xmlns:a16="http://schemas.microsoft.com/office/drawing/2014/main" id="{8EB2791F-143B-845E-1664-DDA80968297D}"/>
                    </a:ext>
                  </a:extLst>
                </p14:cNvPr>
                <p14:cNvContentPartPr/>
                <p14:nvPr/>
              </p14:nvContentPartPr>
              <p14:xfrm>
                <a:off x="7832880" y="4622680"/>
                <a:ext cx="146520" cy="147960"/>
              </p14:xfrm>
            </p:contentPart>
          </mc:Choice>
          <mc:Fallback xmlns="">
            <p:pic>
              <p:nvPicPr>
                <p:cNvPr id="74" name="墨迹 73">
                  <a:extLst>
                    <a:ext uri="{FF2B5EF4-FFF2-40B4-BE49-F238E27FC236}">
                      <a16:creationId xmlns:a16="http://schemas.microsoft.com/office/drawing/2014/main" id="{8EB2791F-143B-845E-1664-DDA80968297D}"/>
                    </a:ext>
                  </a:extLst>
                </p:cNvPr>
                <p:cNvPicPr/>
                <p:nvPr/>
              </p:nvPicPr>
              <p:blipFill>
                <a:blip r:embed="rId64"/>
                <a:stretch>
                  <a:fillRect/>
                </a:stretch>
              </p:blipFill>
              <p:spPr>
                <a:xfrm>
                  <a:off x="7824240" y="4614040"/>
                  <a:ext cx="1641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5" name="墨迹 74">
                  <a:extLst>
                    <a:ext uri="{FF2B5EF4-FFF2-40B4-BE49-F238E27FC236}">
                      <a16:creationId xmlns:a16="http://schemas.microsoft.com/office/drawing/2014/main" id="{CBB77449-1432-15CA-3105-128FA5B29492}"/>
                    </a:ext>
                  </a:extLst>
                </p14:cNvPr>
                <p14:cNvContentPartPr/>
                <p14:nvPr/>
              </p14:nvContentPartPr>
              <p14:xfrm>
                <a:off x="8107200" y="4452400"/>
                <a:ext cx="144720" cy="230400"/>
              </p14:xfrm>
            </p:contentPart>
          </mc:Choice>
          <mc:Fallback xmlns="">
            <p:pic>
              <p:nvPicPr>
                <p:cNvPr id="75" name="墨迹 74">
                  <a:extLst>
                    <a:ext uri="{FF2B5EF4-FFF2-40B4-BE49-F238E27FC236}">
                      <a16:creationId xmlns:a16="http://schemas.microsoft.com/office/drawing/2014/main" id="{CBB77449-1432-15CA-3105-128FA5B29492}"/>
                    </a:ext>
                  </a:extLst>
                </p:cNvPr>
                <p:cNvPicPr/>
                <p:nvPr/>
              </p:nvPicPr>
              <p:blipFill>
                <a:blip r:embed="rId66"/>
                <a:stretch>
                  <a:fillRect/>
                </a:stretch>
              </p:blipFill>
              <p:spPr>
                <a:xfrm>
                  <a:off x="8098200" y="4443760"/>
                  <a:ext cx="162360" cy="248040"/>
                </a:xfrm>
                <a:prstGeom prst="rect">
                  <a:avLst/>
                </a:prstGeom>
              </p:spPr>
            </p:pic>
          </mc:Fallback>
        </mc:AlternateContent>
      </p:grpSp>
      <p:grpSp>
        <p:nvGrpSpPr>
          <p:cNvPr id="79" name="组合 78">
            <a:extLst>
              <a:ext uri="{FF2B5EF4-FFF2-40B4-BE49-F238E27FC236}">
                <a16:creationId xmlns:a16="http://schemas.microsoft.com/office/drawing/2014/main" id="{DACDEA16-AAAB-7700-5B81-355166BF213A}"/>
              </a:ext>
            </a:extLst>
          </p:cNvPr>
          <p:cNvGrpSpPr/>
          <p:nvPr/>
        </p:nvGrpSpPr>
        <p:grpSpPr>
          <a:xfrm>
            <a:off x="7040520" y="4744360"/>
            <a:ext cx="1280520" cy="782640"/>
            <a:chOff x="7040520" y="4744360"/>
            <a:chExt cx="1280520" cy="782640"/>
          </a:xfrm>
        </p:grpSpPr>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77" name="墨迹 76">
                  <a:extLst>
                    <a:ext uri="{FF2B5EF4-FFF2-40B4-BE49-F238E27FC236}">
                      <a16:creationId xmlns:a16="http://schemas.microsoft.com/office/drawing/2014/main" id="{FA33CEE5-22AB-BC53-085B-DFC1BF699AD5}"/>
                    </a:ext>
                  </a:extLst>
                </p14:cNvPr>
                <p14:cNvContentPartPr/>
                <p14:nvPr/>
              </p14:nvContentPartPr>
              <p14:xfrm>
                <a:off x="7040520" y="4744360"/>
                <a:ext cx="568080" cy="362520"/>
              </p14:xfrm>
            </p:contentPart>
          </mc:Choice>
          <mc:Fallback xmlns="">
            <p:pic>
              <p:nvPicPr>
                <p:cNvPr id="77" name="墨迹 76">
                  <a:extLst>
                    <a:ext uri="{FF2B5EF4-FFF2-40B4-BE49-F238E27FC236}">
                      <a16:creationId xmlns:a16="http://schemas.microsoft.com/office/drawing/2014/main" id="{FA33CEE5-22AB-BC53-085B-DFC1BF699AD5}"/>
                    </a:ext>
                  </a:extLst>
                </p:cNvPr>
                <p:cNvPicPr/>
                <p:nvPr/>
              </p:nvPicPr>
              <p:blipFill>
                <a:blip r:embed="rId68"/>
                <a:stretch>
                  <a:fillRect/>
                </a:stretch>
              </p:blipFill>
              <p:spPr>
                <a:xfrm>
                  <a:off x="7022880" y="4636360"/>
                  <a:ext cx="603720" cy="578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78" name="墨迹 77">
                  <a:extLst>
                    <a:ext uri="{FF2B5EF4-FFF2-40B4-BE49-F238E27FC236}">
                      <a16:creationId xmlns:a16="http://schemas.microsoft.com/office/drawing/2014/main" id="{64079FDC-B9CC-D0F2-0C24-E47667C15121}"/>
                    </a:ext>
                  </a:extLst>
                </p14:cNvPr>
                <p14:cNvContentPartPr/>
                <p14:nvPr/>
              </p14:nvContentPartPr>
              <p14:xfrm>
                <a:off x="7696080" y="5007880"/>
                <a:ext cx="624960" cy="519120"/>
              </p14:xfrm>
            </p:contentPart>
          </mc:Choice>
          <mc:Fallback xmlns="">
            <p:pic>
              <p:nvPicPr>
                <p:cNvPr id="78" name="墨迹 77">
                  <a:extLst>
                    <a:ext uri="{FF2B5EF4-FFF2-40B4-BE49-F238E27FC236}">
                      <a16:creationId xmlns:a16="http://schemas.microsoft.com/office/drawing/2014/main" id="{64079FDC-B9CC-D0F2-0C24-E47667C15121}"/>
                    </a:ext>
                  </a:extLst>
                </p:cNvPr>
                <p:cNvPicPr/>
                <p:nvPr/>
              </p:nvPicPr>
              <p:blipFill>
                <a:blip r:embed="rId70"/>
                <a:stretch>
                  <a:fillRect/>
                </a:stretch>
              </p:blipFill>
              <p:spPr>
                <a:xfrm>
                  <a:off x="7678080" y="4900240"/>
                  <a:ext cx="660600" cy="734760"/>
                </a:xfrm>
                <a:prstGeom prst="rect">
                  <a:avLst/>
                </a:prstGeom>
              </p:spPr>
            </p:pic>
          </mc:Fallback>
        </mc:AlternateContent>
      </p:grpSp>
      <p:grpSp>
        <p:nvGrpSpPr>
          <p:cNvPr id="87" name="组合 86">
            <a:extLst>
              <a:ext uri="{FF2B5EF4-FFF2-40B4-BE49-F238E27FC236}">
                <a16:creationId xmlns:a16="http://schemas.microsoft.com/office/drawing/2014/main" id="{861B9AC0-11C5-C225-91A0-2FFFBB66AA2A}"/>
              </a:ext>
            </a:extLst>
          </p:cNvPr>
          <p:cNvGrpSpPr/>
          <p:nvPr/>
        </p:nvGrpSpPr>
        <p:grpSpPr>
          <a:xfrm>
            <a:off x="7164360" y="5069440"/>
            <a:ext cx="527400" cy="317880"/>
            <a:chOff x="7164360" y="5069440"/>
            <a:chExt cx="527400" cy="317880"/>
          </a:xfrm>
        </p:grpSpPr>
        <mc:AlternateContent xmlns:mc="http://schemas.openxmlformats.org/markup-compatibility/2006" xmlns:p14="http://schemas.microsoft.com/office/powerpoint/2010/main">
          <mc:Choice Requires="p14">
            <p:contentPart p14:bwMode="auto" r:id="rId71">
              <p14:nvContentPartPr>
                <p14:cNvPr id="80" name="墨迹 79">
                  <a:extLst>
                    <a:ext uri="{FF2B5EF4-FFF2-40B4-BE49-F238E27FC236}">
                      <a16:creationId xmlns:a16="http://schemas.microsoft.com/office/drawing/2014/main" id="{19C8F3A0-8DE1-EFDB-D53F-465F79E0B3AE}"/>
                    </a:ext>
                  </a:extLst>
                </p14:cNvPr>
                <p14:cNvContentPartPr/>
                <p14:nvPr/>
              </p14:nvContentPartPr>
              <p14:xfrm>
                <a:off x="7487280" y="5303080"/>
                <a:ext cx="111600" cy="77400"/>
              </p14:xfrm>
            </p:contentPart>
          </mc:Choice>
          <mc:Fallback xmlns="">
            <p:pic>
              <p:nvPicPr>
                <p:cNvPr id="80" name="墨迹 79">
                  <a:extLst>
                    <a:ext uri="{FF2B5EF4-FFF2-40B4-BE49-F238E27FC236}">
                      <a16:creationId xmlns:a16="http://schemas.microsoft.com/office/drawing/2014/main" id="{19C8F3A0-8DE1-EFDB-D53F-465F79E0B3AE}"/>
                    </a:ext>
                  </a:extLst>
                </p:cNvPr>
                <p:cNvPicPr/>
                <p:nvPr/>
              </p:nvPicPr>
              <p:blipFill>
                <a:blip r:embed="rId72"/>
                <a:stretch>
                  <a:fillRect/>
                </a:stretch>
              </p:blipFill>
              <p:spPr>
                <a:xfrm>
                  <a:off x="7478640" y="5294080"/>
                  <a:ext cx="1292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1" name="墨迹 80">
                  <a:extLst>
                    <a:ext uri="{FF2B5EF4-FFF2-40B4-BE49-F238E27FC236}">
                      <a16:creationId xmlns:a16="http://schemas.microsoft.com/office/drawing/2014/main" id="{21CFD856-6EFA-9DA3-4817-60401BF31625}"/>
                    </a:ext>
                  </a:extLst>
                </p14:cNvPr>
                <p14:cNvContentPartPr/>
                <p14:nvPr/>
              </p14:nvContentPartPr>
              <p14:xfrm>
                <a:off x="7513200" y="5252320"/>
                <a:ext cx="76320" cy="133200"/>
              </p14:xfrm>
            </p:contentPart>
          </mc:Choice>
          <mc:Fallback xmlns="">
            <p:pic>
              <p:nvPicPr>
                <p:cNvPr id="81" name="墨迹 80">
                  <a:extLst>
                    <a:ext uri="{FF2B5EF4-FFF2-40B4-BE49-F238E27FC236}">
                      <a16:creationId xmlns:a16="http://schemas.microsoft.com/office/drawing/2014/main" id="{21CFD856-6EFA-9DA3-4817-60401BF31625}"/>
                    </a:ext>
                  </a:extLst>
                </p:cNvPr>
                <p:cNvPicPr/>
                <p:nvPr/>
              </p:nvPicPr>
              <p:blipFill>
                <a:blip r:embed="rId74"/>
                <a:stretch>
                  <a:fillRect/>
                </a:stretch>
              </p:blipFill>
              <p:spPr>
                <a:xfrm>
                  <a:off x="7504560" y="5243320"/>
                  <a:ext cx="939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2" name="墨迹 81">
                  <a:extLst>
                    <a:ext uri="{FF2B5EF4-FFF2-40B4-BE49-F238E27FC236}">
                      <a16:creationId xmlns:a16="http://schemas.microsoft.com/office/drawing/2014/main" id="{9CDC37D9-E76E-F4D7-27C5-4A46C179374C}"/>
                    </a:ext>
                  </a:extLst>
                </p14:cNvPr>
                <p14:cNvContentPartPr/>
                <p14:nvPr/>
              </p14:nvContentPartPr>
              <p14:xfrm>
                <a:off x="7650000" y="5315320"/>
                <a:ext cx="41760" cy="72000"/>
              </p14:xfrm>
            </p:contentPart>
          </mc:Choice>
          <mc:Fallback xmlns="">
            <p:pic>
              <p:nvPicPr>
                <p:cNvPr id="82" name="墨迹 81">
                  <a:extLst>
                    <a:ext uri="{FF2B5EF4-FFF2-40B4-BE49-F238E27FC236}">
                      <a16:creationId xmlns:a16="http://schemas.microsoft.com/office/drawing/2014/main" id="{9CDC37D9-E76E-F4D7-27C5-4A46C179374C}"/>
                    </a:ext>
                  </a:extLst>
                </p:cNvPr>
                <p:cNvPicPr/>
                <p:nvPr/>
              </p:nvPicPr>
              <p:blipFill>
                <a:blip r:embed="rId76"/>
                <a:stretch>
                  <a:fillRect/>
                </a:stretch>
              </p:blipFill>
              <p:spPr>
                <a:xfrm>
                  <a:off x="7641360" y="5306320"/>
                  <a:ext cx="594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4" name="墨迹 83">
                  <a:extLst>
                    <a:ext uri="{FF2B5EF4-FFF2-40B4-BE49-F238E27FC236}">
                      <a16:creationId xmlns:a16="http://schemas.microsoft.com/office/drawing/2014/main" id="{3855DA22-D173-7974-A1C7-DB0C59737963}"/>
                    </a:ext>
                  </a:extLst>
                </p14:cNvPr>
                <p14:cNvContentPartPr/>
                <p14:nvPr/>
              </p14:nvContentPartPr>
              <p14:xfrm>
                <a:off x="7164360" y="5147200"/>
                <a:ext cx="69480" cy="24120"/>
              </p14:xfrm>
            </p:contentPart>
          </mc:Choice>
          <mc:Fallback xmlns="">
            <p:pic>
              <p:nvPicPr>
                <p:cNvPr id="84" name="墨迹 83">
                  <a:extLst>
                    <a:ext uri="{FF2B5EF4-FFF2-40B4-BE49-F238E27FC236}">
                      <a16:creationId xmlns:a16="http://schemas.microsoft.com/office/drawing/2014/main" id="{3855DA22-D173-7974-A1C7-DB0C59737963}"/>
                    </a:ext>
                  </a:extLst>
                </p:cNvPr>
                <p:cNvPicPr/>
                <p:nvPr/>
              </p:nvPicPr>
              <p:blipFill>
                <a:blip r:embed="rId78"/>
                <a:stretch>
                  <a:fillRect/>
                </a:stretch>
              </p:blipFill>
              <p:spPr>
                <a:xfrm>
                  <a:off x="7155720" y="5138560"/>
                  <a:ext cx="87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5" name="墨迹 84">
                  <a:extLst>
                    <a:ext uri="{FF2B5EF4-FFF2-40B4-BE49-F238E27FC236}">
                      <a16:creationId xmlns:a16="http://schemas.microsoft.com/office/drawing/2014/main" id="{DC4007D3-92C6-5180-1EAB-DF132740BAED}"/>
                    </a:ext>
                  </a:extLst>
                </p14:cNvPr>
                <p14:cNvContentPartPr/>
                <p14:nvPr/>
              </p14:nvContentPartPr>
              <p14:xfrm>
                <a:off x="7241400" y="5069440"/>
                <a:ext cx="45720" cy="218520"/>
              </p14:xfrm>
            </p:contentPart>
          </mc:Choice>
          <mc:Fallback xmlns="">
            <p:pic>
              <p:nvPicPr>
                <p:cNvPr id="85" name="墨迹 84">
                  <a:extLst>
                    <a:ext uri="{FF2B5EF4-FFF2-40B4-BE49-F238E27FC236}">
                      <a16:creationId xmlns:a16="http://schemas.microsoft.com/office/drawing/2014/main" id="{DC4007D3-92C6-5180-1EAB-DF132740BAED}"/>
                    </a:ext>
                  </a:extLst>
                </p:cNvPr>
                <p:cNvPicPr/>
                <p:nvPr/>
              </p:nvPicPr>
              <p:blipFill>
                <a:blip r:embed="rId80"/>
                <a:stretch>
                  <a:fillRect/>
                </a:stretch>
              </p:blipFill>
              <p:spPr>
                <a:xfrm>
                  <a:off x="7232400" y="5060440"/>
                  <a:ext cx="633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墨迹 85">
                  <a:extLst>
                    <a:ext uri="{FF2B5EF4-FFF2-40B4-BE49-F238E27FC236}">
                      <a16:creationId xmlns:a16="http://schemas.microsoft.com/office/drawing/2014/main" id="{4956CD3A-EDE2-BAB3-479E-DC0C74EA4A04}"/>
                    </a:ext>
                  </a:extLst>
                </p14:cNvPr>
                <p14:cNvContentPartPr/>
                <p14:nvPr/>
              </p14:nvContentPartPr>
              <p14:xfrm>
                <a:off x="7325280" y="5131360"/>
                <a:ext cx="48600" cy="96480"/>
              </p14:xfrm>
            </p:contentPart>
          </mc:Choice>
          <mc:Fallback xmlns="">
            <p:pic>
              <p:nvPicPr>
                <p:cNvPr id="86" name="墨迹 85">
                  <a:extLst>
                    <a:ext uri="{FF2B5EF4-FFF2-40B4-BE49-F238E27FC236}">
                      <a16:creationId xmlns:a16="http://schemas.microsoft.com/office/drawing/2014/main" id="{4956CD3A-EDE2-BAB3-479E-DC0C74EA4A04}"/>
                    </a:ext>
                  </a:extLst>
                </p:cNvPr>
                <p:cNvPicPr/>
                <p:nvPr/>
              </p:nvPicPr>
              <p:blipFill>
                <a:blip r:embed="rId82"/>
                <a:stretch>
                  <a:fillRect/>
                </a:stretch>
              </p:blipFill>
              <p:spPr>
                <a:xfrm>
                  <a:off x="7316280" y="5122720"/>
                  <a:ext cx="66240" cy="114120"/>
                </a:xfrm>
                <a:prstGeom prst="rect">
                  <a:avLst/>
                </a:prstGeom>
              </p:spPr>
            </p:pic>
          </mc:Fallback>
        </mc:AlternateContent>
      </p:grpSp>
      <p:grpSp>
        <p:nvGrpSpPr>
          <p:cNvPr id="96" name="组合 95">
            <a:extLst>
              <a:ext uri="{FF2B5EF4-FFF2-40B4-BE49-F238E27FC236}">
                <a16:creationId xmlns:a16="http://schemas.microsoft.com/office/drawing/2014/main" id="{2318AC4E-8CC8-0656-F468-064F4B34F9A8}"/>
              </a:ext>
            </a:extLst>
          </p:cNvPr>
          <p:cNvGrpSpPr/>
          <p:nvPr/>
        </p:nvGrpSpPr>
        <p:grpSpPr>
          <a:xfrm>
            <a:off x="4172040" y="3930631"/>
            <a:ext cx="1682280" cy="405000"/>
            <a:chOff x="4175280" y="3200320"/>
            <a:chExt cx="1682280" cy="405000"/>
          </a:xfrm>
        </p:grpSpPr>
        <mc:AlternateContent xmlns:mc="http://schemas.openxmlformats.org/markup-compatibility/2006" xmlns:p14="http://schemas.microsoft.com/office/powerpoint/2010/main">
          <mc:Choice Requires="p14">
            <p:contentPart p14:bwMode="auto" r:id="rId83">
              <p14:nvContentPartPr>
                <p14:cNvPr id="62" name="墨迹 61">
                  <a:extLst>
                    <a:ext uri="{FF2B5EF4-FFF2-40B4-BE49-F238E27FC236}">
                      <a16:creationId xmlns:a16="http://schemas.microsoft.com/office/drawing/2014/main" id="{4A4186E7-E7C5-177C-B161-5F1B92D6B915}"/>
                    </a:ext>
                  </a:extLst>
                </p14:cNvPr>
                <p14:cNvContentPartPr/>
                <p14:nvPr/>
              </p14:nvContentPartPr>
              <p14:xfrm>
                <a:off x="4175280" y="3402640"/>
                <a:ext cx="253440" cy="31680"/>
              </p14:xfrm>
            </p:contentPart>
          </mc:Choice>
          <mc:Fallback xmlns="">
            <p:pic>
              <p:nvPicPr>
                <p:cNvPr id="62" name="墨迹 61">
                  <a:extLst>
                    <a:ext uri="{FF2B5EF4-FFF2-40B4-BE49-F238E27FC236}">
                      <a16:creationId xmlns:a16="http://schemas.microsoft.com/office/drawing/2014/main" id="{4A4186E7-E7C5-177C-B161-5F1B92D6B915}"/>
                    </a:ext>
                  </a:extLst>
                </p:cNvPr>
                <p:cNvPicPr/>
                <p:nvPr/>
              </p:nvPicPr>
              <p:blipFill>
                <a:blip r:embed="rId84"/>
                <a:stretch>
                  <a:fillRect/>
                </a:stretch>
              </p:blipFill>
              <p:spPr>
                <a:xfrm>
                  <a:off x="4166640" y="3394000"/>
                  <a:ext cx="2710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3" name="墨迹 62">
                  <a:extLst>
                    <a:ext uri="{FF2B5EF4-FFF2-40B4-BE49-F238E27FC236}">
                      <a16:creationId xmlns:a16="http://schemas.microsoft.com/office/drawing/2014/main" id="{B91A5873-A647-FBC6-EF0E-CE92B8E1D2E6}"/>
                    </a:ext>
                  </a:extLst>
                </p14:cNvPr>
                <p14:cNvContentPartPr/>
                <p14:nvPr/>
              </p14:nvContentPartPr>
              <p14:xfrm>
                <a:off x="4185360" y="3484360"/>
                <a:ext cx="254160" cy="360"/>
              </p14:xfrm>
            </p:contentPart>
          </mc:Choice>
          <mc:Fallback xmlns="">
            <p:pic>
              <p:nvPicPr>
                <p:cNvPr id="63" name="墨迹 62">
                  <a:extLst>
                    <a:ext uri="{FF2B5EF4-FFF2-40B4-BE49-F238E27FC236}">
                      <a16:creationId xmlns:a16="http://schemas.microsoft.com/office/drawing/2014/main" id="{B91A5873-A647-FBC6-EF0E-CE92B8E1D2E6}"/>
                    </a:ext>
                  </a:extLst>
                </p:cNvPr>
                <p:cNvPicPr/>
                <p:nvPr/>
              </p:nvPicPr>
              <p:blipFill>
                <a:blip r:embed="rId86"/>
                <a:stretch>
                  <a:fillRect/>
                </a:stretch>
              </p:blipFill>
              <p:spPr>
                <a:xfrm>
                  <a:off x="4176720" y="3475360"/>
                  <a:ext cx="271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8" name="墨迹 87">
                  <a:extLst>
                    <a:ext uri="{FF2B5EF4-FFF2-40B4-BE49-F238E27FC236}">
                      <a16:creationId xmlns:a16="http://schemas.microsoft.com/office/drawing/2014/main" id="{EF64D319-E9B9-3C6B-97A3-25DDDDAF8D43}"/>
                    </a:ext>
                  </a:extLst>
                </p14:cNvPr>
                <p14:cNvContentPartPr/>
                <p14:nvPr/>
              </p14:nvContentPartPr>
              <p14:xfrm>
                <a:off x="4592160" y="3311920"/>
                <a:ext cx="178200" cy="232200"/>
              </p14:xfrm>
            </p:contentPart>
          </mc:Choice>
          <mc:Fallback xmlns="">
            <p:pic>
              <p:nvPicPr>
                <p:cNvPr id="88" name="墨迹 87">
                  <a:extLst>
                    <a:ext uri="{FF2B5EF4-FFF2-40B4-BE49-F238E27FC236}">
                      <a16:creationId xmlns:a16="http://schemas.microsoft.com/office/drawing/2014/main" id="{EF64D319-E9B9-3C6B-97A3-25DDDDAF8D43}"/>
                    </a:ext>
                  </a:extLst>
                </p:cNvPr>
                <p:cNvPicPr/>
                <p:nvPr/>
              </p:nvPicPr>
              <p:blipFill>
                <a:blip r:embed="rId88"/>
                <a:stretch>
                  <a:fillRect/>
                </a:stretch>
              </p:blipFill>
              <p:spPr>
                <a:xfrm>
                  <a:off x="4583160" y="3303280"/>
                  <a:ext cx="1958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9" name="墨迹 88">
                  <a:extLst>
                    <a:ext uri="{FF2B5EF4-FFF2-40B4-BE49-F238E27FC236}">
                      <a16:creationId xmlns:a16="http://schemas.microsoft.com/office/drawing/2014/main" id="{1542D14F-AFCE-551D-949F-D9067CE8D0E1}"/>
                    </a:ext>
                  </a:extLst>
                </p14:cNvPr>
                <p14:cNvContentPartPr/>
                <p14:nvPr/>
              </p14:nvContentPartPr>
              <p14:xfrm>
                <a:off x="4590720" y="3271240"/>
                <a:ext cx="174600" cy="287280"/>
              </p14:xfrm>
            </p:contentPart>
          </mc:Choice>
          <mc:Fallback xmlns="">
            <p:pic>
              <p:nvPicPr>
                <p:cNvPr id="89" name="墨迹 88">
                  <a:extLst>
                    <a:ext uri="{FF2B5EF4-FFF2-40B4-BE49-F238E27FC236}">
                      <a16:creationId xmlns:a16="http://schemas.microsoft.com/office/drawing/2014/main" id="{1542D14F-AFCE-551D-949F-D9067CE8D0E1}"/>
                    </a:ext>
                  </a:extLst>
                </p:cNvPr>
                <p:cNvPicPr/>
                <p:nvPr/>
              </p:nvPicPr>
              <p:blipFill>
                <a:blip r:embed="rId90"/>
                <a:stretch>
                  <a:fillRect/>
                </a:stretch>
              </p:blipFill>
              <p:spPr>
                <a:xfrm>
                  <a:off x="4581720" y="3262240"/>
                  <a:ext cx="19224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0" name="墨迹 89">
                  <a:extLst>
                    <a:ext uri="{FF2B5EF4-FFF2-40B4-BE49-F238E27FC236}">
                      <a16:creationId xmlns:a16="http://schemas.microsoft.com/office/drawing/2014/main" id="{609B8C9B-F962-47CC-A76F-69DACCF151CE}"/>
                    </a:ext>
                  </a:extLst>
                </p14:cNvPr>
                <p14:cNvContentPartPr/>
                <p14:nvPr/>
              </p14:nvContentPartPr>
              <p14:xfrm>
                <a:off x="4805280" y="3474280"/>
                <a:ext cx="114480" cy="131040"/>
              </p14:xfrm>
            </p:contentPart>
          </mc:Choice>
          <mc:Fallback xmlns="">
            <p:pic>
              <p:nvPicPr>
                <p:cNvPr id="90" name="墨迹 89">
                  <a:extLst>
                    <a:ext uri="{FF2B5EF4-FFF2-40B4-BE49-F238E27FC236}">
                      <a16:creationId xmlns:a16="http://schemas.microsoft.com/office/drawing/2014/main" id="{609B8C9B-F962-47CC-A76F-69DACCF151CE}"/>
                    </a:ext>
                  </a:extLst>
                </p:cNvPr>
                <p:cNvPicPr/>
                <p:nvPr/>
              </p:nvPicPr>
              <p:blipFill>
                <a:blip r:embed="rId92"/>
                <a:stretch>
                  <a:fillRect/>
                </a:stretch>
              </p:blipFill>
              <p:spPr>
                <a:xfrm>
                  <a:off x="4796280" y="3465280"/>
                  <a:ext cx="13212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1" name="墨迹 90">
                  <a:extLst>
                    <a:ext uri="{FF2B5EF4-FFF2-40B4-BE49-F238E27FC236}">
                      <a16:creationId xmlns:a16="http://schemas.microsoft.com/office/drawing/2014/main" id="{C75D1861-212F-15ED-ABA1-B8A3B546128F}"/>
                    </a:ext>
                  </a:extLst>
                </p14:cNvPr>
                <p14:cNvContentPartPr/>
                <p14:nvPr/>
              </p14:nvContentPartPr>
              <p14:xfrm>
                <a:off x="5069520" y="3368800"/>
                <a:ext cx="279360" cy="4680"/>
              </p14:xfrm>
            </p:contentPart>
          </mc:Choice>
          <mc:Fallback xmlns="">
            <p:pic>
              <p:nvPicPr>
                <p:cNvPr id="91" name="墨迹 90">
                  <a:extLst>
                    <a:ext uri="{FF2B5EF4-FFF2-40B4-BE49-F238E27FC236}">
                      <a16:creationId xmlns:a16="http://schemas.microsoft.com/office/drawing/2014/main" id="{C75D1861-212F-15ED-ABA1-B8A3B546128F}"/>
                    </a:ext>
                  </a:extLst>
                </p:cNvPr>
                <p:cNvPicPr/>
                <p:nvPr/>
              </p:nvPicPr>
              <p:blipFill>
                <a:blip r:embed="rId94"/>
                <a:stretch>
                  <a:fillRect/>
                </a:stretch>
              </p:blipFill>
              <p:spPr>
                <a:xfrm>
                  <a:off x="5060880" y="3359800"/>
                  <a:ext cx="297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2" name="墨迹 91">
                  <a:extLst>
                    <a:ext uri="{FF2B5EF4-FFF2-40B4-BE49-F238E27FC236}">
                      <a16:creationId xmlns:a16="http://schemas.microsoft.com/office/drawing/2014/main" id="{D6BE9965-4DD9-7986-7672-AF03BB1E939E}"/>
                    </a:ext>
                  </a:extLst>
                </p14:cNvPr>
                <p14:cNvContentPartPr/>
                <p14:nvPr/>
              </p14:nvContentPartPr>
              <p14:xfrm>
                <a:off x="5181120" y="3210400"/>
                <a:ext cx="41400" cy="338400"/>
              </p14:xfrm>
            </p:contentPart>
          </mc:Choice>
          <mc:Fallback xmlns="">
            <p:pic>
              <p:nvPicPr>
                <p:cNvPr id="92" name="墨迹 91">
                  <a:extLst>
                    <a:ext uri="{FF2B5EF4-FFF2-40B4-BE49-F238E27FC236}">
                      <a16:creationId xmlns:a16="http://schemas.microsoft.com/office/drawing/2014/main" id="{D6BE9965-4DD9-7986-7672-AF03BB1E939E}"/>
                    </a:ext>
                  </a:extLst>
                </p:cNvPr>
                <p:cNvPicPr/>
                <p:nvPr/>
              </p:nvPicPr>
              <p:blipFill>
                <a:blip r:embed="rId96"/>
                <a:stretch>
                  <a:fillRect/>
                </a:stretch>
              </p:blipFill>
              <p:spPr>
                <a:xfrm>
                  <a:off x="5172120" y="3201400"/>
                  <a:ext cx="5904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3" name="墨迹 92">
                  <a:extLst>
                    <a:ext uri="{FF2B5EF4-FFF2-40B4-BE49-F238E27FC236}">
                      <a16:creationId xmlns:a16="http://schemas.microsoft.com/office/drawing/2014/main" id="{1D8CEE99-AE9E-0059-1941-69F9ECCFAE71}"/>
                    </a:ext>
                  </a:extLst>
                </p14:cNvPr>
                <p14:cNvContentPartPr/>
                <p14:nvPr/>
              </p14:nvContentPartPr>
              <p14:xfrm>
                <a:off x="5424840" y="3224440"/>
                <a:ext cx="151920" cy="112680"/>
              </p14:xfrm>
            </p:contentPart>
          </mc:Choice>
          <mc:Fallback xmlns="">
            <p:pic>
              <p:nvPicPr>
                <p:cNvPr id="93" name="墨迹 92">
                  <a:extLst>
                    <a:ext uri="{FF2B5EF4-FFF2-40B4-BE49-F238E27FC236}">
                      <a16:creationId xmlns:a16="http://schemas.microsoft.com/office/drawing/2014/main" id="{1D8CEE99-AE9E-0059-1941-69F9ECCFAE71}"/>
                    </a:ext>
                  </a:extLst>
                </p:cNvPr>
                <p:cNvPicPr/>
                <p:nvPr/>
              </p:nvPicPr>
              <p:blipFill>
                <a:blip r:embed="rId98"/>
                <a:stretch>
                  <a:fillRect/>
                </a:stretch>
              </p:blipFill>
              <p:spPr>
                <a:xfrm>
                  <a:off x="5416200" y="3215800"/>
                  <a:ext cx="169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4" name="墨迹 93">
                  <a:extLst>
                    <a:ext uri="{FF2B5EF4-FFF2-40B4-BE49-F238E27FC236}">
                      <a16:creationId xmlns:a16="http://schemas.microsoft.com/office/drawing/2014/main" id="{EF547513-917C-BD5B-BA9A-584A831B9EEE}"/>
                    </a:ext>
                  </a:extLst>
                </p14:cNvPr>
                <p14:cNvContentPartPr/>
                <p14:nvPr/>
              </p14:nvContentPartPr>
              <p14:xfrm>
                <a:off x="5544360" y="3200320"/>
                <a:ext cx="196200" cy="373680"/>
              </p14:xfrm>
            </p:contentPart>
          </mc:Choice>
          <mc:Fallback xmlns="">
            <p:pic>
              <p:nvPicPr>
                <p:cNvPr id="94" name="墨迹 93">
                  <a:extLst>
                    <a:ext uri="{FF2B5EF4-FFF2-40B4-BE49-F238E27FC236}">
                      <a16:creationId xmlns:a16="http://schemas.microsoft.com/office/drawing/2014/main" id="{EF547513-917C-BD5B-BA9A-584A831B9EEE}"/>
                    </a:ext>
                  </a:extLst>
                </p:cNvPr>
                <p:cNvPicPr/>
                <p:nvPr/>
              </p:nvPicPr>
              <p:blipFill>
                <a:blip r:embed="rId100"/>
                <a:stretch>
                  <a:fillRect/>
                </a:stretch>
              </p:blipFill>
              <p:spPr>
                <a:xfrm>
                  <a:off x="5535720" y="3191320"/>
                  <a:ext cx="21384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5" name="墨迹 94">
                  <a:extLst>
                    <a:ext uri="{FF2B5EF4-FFF2-40B4-BE49-F238E27FC236}">
                      <a16:creationId xmlns:a16="http://schemas.microsoft.com/office/drawing/2014/main" id="{82811CF7-E574-AD23-6DE4-EEA3499AB9DF}"/>
                    </a:ext>
                  </a:extLst>
                </p14:cNvPr>
                <p14:cNvContentPartPr/>
                <p14:nvPr/>
              </p14:nvContentPartPr>
              <p14:xfrm>
                <a:off x="5719680" y="3428560"/>
                <a:ext cx="137880" cy="153360"/>
              </p14:xfrm>
            </p:contentPart>
          </mc:Choice>
          <mc:Fallback xmlns="">
            <p:pic>
              <p:nvPicPr>
                <p:cNvPr id="95" name="墨迹 94">
                  <a:extLst>
                    <a:ext uri="{FF2B5EF4-FFF2-40B4-BE49-F238E27FC236}">
                      <a16:creationId xmlns:a16="http://schemas.microsoft.com/office/drawing/2014/main" id="{82811CF7-E574-AD23-6DE4-EEA3499AB9DF}"/>
                    </a:ext>
                  </a:extLst>
                </p:cNvPr>
                <p:cNvPicPr/>
                <p:nvPr/>
              </p:nvPicPr>
              <p:blipFill>
                <a:blip r:embed="rId102"/>
                <a:stretch>
                  <a:fillRect/>
                </a:stretch>
              </p:blipFill>
              <p:spPr>
                <a:xfrm>
                  <a:off x="5710680" y="3419560"/>
                  <a:ext cx="155520" cy="171000"/>
                </a:xfrm>
                <a:prstGeom prst="rect">
                  <a:avLst/>
                </a:prstGeom>
              </p:spPr>
            </p:pic>
          </mc:Fallback>
        </mc:AlternateContent>
      </p:grpSp>
      <p:grpSp>
        <p:nvGrpSpPr>
          <p:cNvPr id="115" name="组合 114">
            <a:extLst>
              <a:ext uri="{FF2B5EF4-FFF2-40B4-BE49-F238E27FC236}">
                <a16:creationId xmlns:a16="http://schemas.microsoft.com/office/drawing/2014/main" id="{1572935D-43FA-BC26-4D01-CAADC4262FB0}"/>
              </a:ext>
            </a:extLst>
          </p:cNvPr>
          <p:cNvGrpSpPr/>
          <p:nvPr/>
        </p:nvGrpSpPr>
        <p:grpSpPr>
          <a:xfrm>
            <a:off x="3707280" y="2776240"/>
            <a:ext cx="1981080" cy="681120"/>
            <a:chOff x="3707280" y="2776240"/>
            <a:chExt cx="1981080" cy="681120"/>
          </a:xfrm>
        </p:grpSpPr>
        <mc:AlternateContent xmlns:mc="http://schemas.openxmlformats.org/markup-compatibility/2006" xmlns:p14="http://schemas.microsoft.com/office/powerpoint/2010/main">
          <mc:Choice Requires="p14">
            <p:contentPart p14:bwMode="auto" r:id="rId103">
              <p14:nvContentPartPr>
                <p14:cNvPr id="39" name="墨迹 38">
                  <a:extLst>
                    <a:ext uri="{FF2B5EF4-FFF2-40B4-BE49-F238E27FC236}">
                      <a16:creationId xmlns:a16="http://schemas.microsoft.com/office/drawing/2014/main" id="{29E1FDC0-1F4F-86F4-A579-4A1981672109}"/>
                    </a:ext>
                  </a:extLst>
                </p14:cNvPr>
                <p14:cNvContentPartPr/>
                <p14:nvPr/>
              </p14:nvContentPartPr>
              <p14:xfrm>
                <a:off x="3707280" y="2803240"/>
                <a:ext cx="234720" cy="266040"/>
              </p14:xfrm>
            </p:contentPart>
          </mc:Choice>
          <mc:Fallback xmlns="">
            <p:pic>
              <p:nvPicPr>
                <p:cNvPr id="39" name="墨迹 38">
                  <a:extLst>
                    <a:ext uri="{FF2B5EF4-FFF2-40B4-BE49-F238E27FC236}">
                      <a16:creationId xmlns:a16="http://schemas.microsoft.com/office/drawing/2014/main" id="{29E1FDC0-1F4F-86F4-A579-4A1981672109}"/>
                    </a:ext>
                  </a:extLst>
                </p:cNvPr>
                <p:cNvPicPr/>
                <p:nvPr/>
              </p:nvPicPr>
              <p:blipFill>
                <a:blip r:embed="rId104"/>
                <a:stretch>
                  <a:fillRect/>
                </a:stretch>
              </p:blipFill>
              <p:spPr>
                <a:xfrm>
                  <a:off x="3698640" y="2794240"/>
                  <a:ext cx="2523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40" name="墨迹 39">
                  <a:extLst>
                    <a:ext uri="{FF2B5EF4-FFF2-40B4-BE49-F238E27FC236}">
                      <a16:creationId xmlns:a16="http://schemas.microsoft.com/office/drawing/2014/main" id="{68833876-78A4-8F13-1820-53D06C6A2381}"/>
                    </a:ext>
                  </a:extLst>
                </p14:cNvPr>
                <p14:cNvContentPartPr/>
                <p14:nvPr/>
              </p14:nvContentPartPr>
              <p14:xfrm>
                <a:off x="4114440" y="2869480"/>
                <a:ext cx="262800" cy="16920"/>
              </p14:xfrm>
            </p:contentPart>
          </mc:Choice>
          <mc:Fallback xmlns="">
            <p:pic>
              <p:nvPicPr>
                <p:cNvPr id="40" name="墨迹 39">
                  <a:extLst>
                    <a:ext uri="{FF2B5EF4-FFF2-40B4-BE49-F238E27FC236}">
                      <a16:creationId xmlns:a16="http://schemas.microsoft.com/office/drawing/2014/main" id="{68833876-78A4-8F13-1820-53D06C6A2381}"/>
                    </a:ext>
                  </a:extLst>
                </p:cNvPr>
                <p:cNvPicPr/>
                <p:nvPr/>
              </p:nvPicPr>
              <p:blipFill>
                <a:blip r:embed="rId106"/>
                <a:stretch>
                  <a:fillRect/>
                </a:stretch>
              </p:blipFill>
              <p:spPr>
                <a:xfrm>
                  <a:off x="4105800" y="2860840"/>
                  <a:ext cx="2804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44" name="墨迹 43">
                  <a:extLst>
                    <a:ext uri="{FF2B5EF4-FFF2-40B4-BE49-F238E27FC236}">
                      <a16:creationId xmlns:a16="http://schemas.microsoft.com/office/drawing/2014/main" id="{FA68E4C7-3A0F-0DFE-B6B8-834C142ACB93}"/>
                    </a:ext>
                  </a:extLst>
                </p14:cNvPr>
                <p14:cNvContentPartPr/>
                <p14:nvPr/>
              </p14:nvContentPartPr>
              <p14:xfrm>
                <a:off x="4602240" y="2814400"/>
                <a:ext cx="197640" cy="242640"/>
              </p14:xfrm>
            </p:contentPart>
          </mc:Choice>
          <mc:Fallback xmlns="">
            <p:pic>
              <p:nvPicPr>
                <p:cNvPr id="44" name="墨迹 43">
                  <a:extLst>
                    <a:ext uri="{FF2B5EF4-FFF2-40B4-BE49-F238E27FC236}">
                      <a16:creationId xmlns:a16="http://schemas.microsoft.com/office/drawing/2014/main" id="{FA68E4C7-3A0F-0DFE-B6B8-834C142ACB93}"/>
                    </a:ext>
                  </a:extLst>
                </p:cNvPr>
                <p:cNvPicPr/>
                <p:nvPr/>
              </p:nvPicPr>
              <p:blipFill>
                <a:blip r:embed="rId108"/>
                <a:stretch>
                  <a:fillRect/>
                </a:stretch>
              </p:blipFill>
              <p:spPr>
                <a:xfrm>
                  <a:off x="4593240" y="2805760"/>
                  <a:ext cx="2152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45" name="墨迹 44">
                  <a:extLst>
                    <a:ext uri="{FF2B5EF4-FFF2-40B4-BE49-F238E27FC236}">
                      <a16:creationId xmlns:a16="http://schemas.microsoft.com/office/drawing/2014/main" id="{36D052F3-5FAC-1D30-FFF7-90CBD323A7CC}"/>
                    </a:ext>
                  </a:extLst>
                </p14:cNvPr>
                <p14:cNvContentPartPr/>
                <p14:nvPr/>
              </p14:nvContentPartPr>
              <p14:xfrm>
                <a:off x="4805280" y="2925640"/>
                <a:ext cx="50400" cy="140760"/>
              </p14:xfrm>
            </p:contentPart>
          </mc:Choice>
          <mc:Fallback xmlns="">
            <p:pic>
              <p:nvPicPr>
                <p:cNvPr id="45" name="墨迹 44">
                  <a:extLst>
                    <a:ext uri="{FF2B5EF4-FFF2-40B4-BE49-F238E27FC236}">
                      <a16:creationId xmlns:a16="http://schemas.microsoft.com/office/drawing/2014/main" id="{36D052F3-5FAC-1D30-FFF7-90CBD323A7CC}"/>
                    </a:ext>
                  </a:extLst>
                </p:cNvPr>
                <p:cNvPicPr/>
                <p:nvPr/>
              </p:nvPicPr>
              <p:blipFill>
                <a:blip r:embed="rId110"/>
                <a:stretch>
                  <a:fillRect/>
                </a:stretch>
              </p:blipFill>
              <p:spPr>
                <a:xfrm>
                  <a:off x="4796280" y="2916640"/>
                  <a:ext cx="680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47" name="墨迹 46">
                  <a:extLst>
                    <a:ext uri="{FF2B5EF4-FFF2-40B4-BE49-F238E27FC236}">
                      <a16:creationId xmlns:a16="http://schemas.microsoft.com/office/drawing/2014/main" id="{5C8E7493-0EDD-9054-D828-5A347B13FC43}"/>
                    </a:ext>
                  </a:extLst>
                </p14:cNvPr>
                <p14:cNvContentPartPr/>
                <p14:nvPr/>
              </p14:nvContentPartPr>
              <p14:xfrm>
                <a:off x="4776840" y="2946160"/>
                <a:ext cx="89640" cy="92520"/>
              </p14:xfrm>
            </p:contentPart>
          </mc:Choice>
          <mc:Fallback xmlns="">
            <p:pic>
              <p:nvPicPr>
                <p:cNvPr id="47" name="墨迹 46">
                  <a:extLst>
                    <a:ext uri="{FF2B5EF4-FFF2-40B4-BE49-F238E27FC236}">
                      <a16:creationId xmlns:a16="http://schemas.microsoft.com/office/drawing/2014/main" id="{5C8E7493-0EDD-9054-D828-5A347B13FC43}"/>
                    </a:ext>
                  </a:extLst>
                </p:cNvPr>
                <p:cNvPicPr/>
                <p:nvPr/>
              </p:nvPicPr>
              <p:blipFill>
                <a:blip r:embed="rId112"/>
                <a:stretch>
                  <a:fillRect/>
                </a:stretch>
              </p:blipFill>
              <p:spPr>
                <a:xfrm>
                  <a:off x="4767840" y="2937520"/>
                  <a:ext cx="10728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48" name="墨迹 47">
                  <a:extLst>
                    <a:ext uri="{FF2B5EF4-FFF2-40B4-BE49-F238E27FC236}">
                      <a16:creationId xmlns:a16="http://schemas.microsoft.com/office/drawing/2014/main" id="{A6929C52-4695-2AB2-4D52-9969AE50E412}"/>
                    </a:ext>
                  </a:extLst>
                </p14:cNvPr>
                <p14:cNvContentPartPr/>
                <p14:nvPr/>
              </p14:nvContentPartPr>
              <p14:xfrm>
                <a:off x="4988160" y="2925640"/>
                <a:ext cx="244080" cy="360"/>
              </p14:xfrm>
            </p:contentPart>
          </mc:Choice>
          <mc:Fallback xmlns="">
            <p:pic>
              <p:nvPicPr>
                <p:cNvPr id="48" name="墨迹 47">
                  <a:extLst>
                    <a:ext uri="{FF2B5EF4-FFF2-40B4-BE49-F238E27FC236}">
                      <a16:creationId xmlns:a16="http://schemas.microsoft.com/office/drawing/2014/main" id="{A6929C52-4695-2AB2-4D52-9969AE50E412}"/>
                    </a:ext>
                  </a:extLst>
                </p:cNvPr>
                <p:cNvPicPr/>
                <p:nvPr/>
              </p:nvPicPr>
              <p:blipFill>
                <a:blip r:embed="rId114"/>
                <a:stretch>
                  <a:fillRect/>
                </a:stretch>
              </p:blipFill>
              <p:spPr>
                <a:xfrm>
                  <a:off x="4979160" y="2916640"/>
                  <a:ext cx="261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49" name="墨迹 48">
                  <a:extLst>
                    <a:ext uri="{FF2B5EF4-FFF2-40B4-BE49-F238E27FC236}">
                      <a16:creationId xmlns:a16="http://schemas.microsoft.com/office/drawing/2014/main" id="{D6B42EE0-66E8-E97B-6D71-54402E4FDBDA}"/>
                    </a:ext>
                  </a:extLst>
                </p14:cNvPr>
                <p14:cNvContentPartPr/>
                <p14:nvPr/>
              </p14:nvContentPartPr>
              <p14:xfrm>
                <a:off x="5140440" y="2783440"/>
                <a:ext cx="10800" cy="246960"/>
              </p14:xfrm>
            </p:contentPart>
          </mc:Choice>
          <mc:Fallback xmlns="">
            <p:pic>
              <p:nvPicPr>
                <p:cNvPr id="49" name="墨迹 48">
                  <a:extLst>
                    <a:ext uri="{FF2B5EF4-FFF2-40B4-BE49-F238E27FC236}">
                      <a16:creationId xmlns:a16="http://schemas.microsoft.com/office/drawing/2014/main" id="{D6B42EE0-66E8-E97B-6D71-54402E4FDBDA}"/>
                    </a:ext>
                  </a:extLst>
                </p:cNvPr>
                <p:cNvPicPr/>
                <p:nvPr/>
              </p:nvPicPr>
              <p:blipFill>
                <a:blip r:embed="rId116"/>
                <a:stretch>
                  <a:fillRect/>
                </a:stretch>
              </p:blipFill>
              <p:spPr>
                <a:xfrm>
                  <a:off x="5131800" y="2774800"/>
                  <a:ext cx="2844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0" name="墨迹 49">
                  <a:extLst>
                    <a:ext uri="{FF2B5EF4-FFF2-40B4-BE49-F238E27FC236}">
                      <a16:creationId xmlns:a16="http://schemas.microsoft.com/office/drawing/2014/main" id="{F4AC42E9-B475-B0CC-76C7-3A7D26DA9847}"/>
                    </a:ext>
                  </a:extLst>
                </p14:cNvPr>
                <p14:cNvContentPartPr/>
                <p14:nvPr/>
              </p14:nvContentPartPr>
              <p14:xfrm>
                <a:off x="5313600" y="2776240"/>
                <a:ext cx="208440" cy="186480"/>
              </p14:xfrm>
            </p:contentPart>
          </mc:Choice>
          <mc:Fallback xmlns="">
            <p:pic>
              <p:nvPicPr>
                <p:cNvPr id="50" name="墨迹 49">
                  <a:extLst>
                    <a:ext uri="{FF2B5EF4-FFF2-40B4-BE49-F238E27FC236}">
                      <a16:creationId xmlns:a16="http://schemas.microsoft.com/office/drawing/2014/main" id="{F4AC42E9-B475-B0CC-76C7-3A7D26DA9847}"/>
                    </a:ext>
                  </a:extLst>
                </p:cNvPr>
                <p:cNvPicPr/>
                <p:nvPr/>
              </p:nvPicPr>
              <p:blipFill>
                <a:blip r:embed="rId118"/>
                <a:stretch>
                  <a:fillRect/>
                </a:stretch>
              </p:blipFill>
              <p:spPr>
                <a:xfrm>
                  <a:off x="5304600" y="2767240"/>
                  <a:ext cx="2260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51" name="墨迹 50">
                  <a:extLst>
                    <a:ext uri="{FF2B5EF4-FFF2-40B4-BE49-F238E27FC236}">
                      <a16:creationId xmlns:a16="http://schemas.microsoft.com/office/drawing/2014/main" id="{4D696441-941D-6139-338E-5847E7476B39}"/>
                    </a:ext>
                  </a:extLst>
                </p14:cNvPr>
                <p14:cNvContentPartPr/>
                <p14:nvPr/>
              </p14:nvContentPartPr>
              <p14:xfrm>
                <a:off x="5516640" y="2826280"/>
                <a:ext cx="171720" cy="199440"/>
              </p14:xfrm>
            </p:contentPart>
          </mc:Choice>
          <mc:Fallback xmlns="">
            <p:pic>
              <p:nvPicPr>
                <p:cNvPr id="51" name="墨迹 50">
                  <a:extLst>
                    <a:ext uri="{FF2B5EF4-FFF2-40B4-BE49-F238E27FC236}">
                      <a16:creationId xmlns:a16="http://schemas.microsoft.com/office/drawing/2014/main" id="{4D696441-941D-6139-338E-5847E7476B39}"/>
                    </a:ext>
                  </a:extLst>
                </p:cNvPr>
                <p:cNvPicPr/>
                <p:nvPr/>
              </p:nvPicPr>
              <p:blipFill>
                <a:blip r:embed="rId120"/>
                <a:stretch>
                  <a:fillRect/>
                </a:stretch>
              </p:blipFill>
              <p:spPr>
                <a:xfrm>
                  <a:off x="5507640" y="2817640"/>
                  <a:ext cx="189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9" name="墨迹 98">
                  <a:extLst>
                    <a:ext uri="{FF2B5EF4-FFF2-40B4-BE49-F238E27FC236}">
                      <a16:creationId xmlns:a16="http://schemas.microsoft.com/office/drawing/2014/main" id="{E5A048EC-FFA6-1656-0139-D83B30BBA541}"/>
                    </a:ext>
                  </a:extLst>
                </p14:cNvPr>
                <p14:cNvContentPartPr/>
                <p14:nvPr/>
              </p14:nvContentPartPr>
              <p14:xfrm>
                <a:off x="3789360" y="3211480"/>
                <a:ext cx="174960" cy="245880"/>
              </p14:xfrm>
            </p:contentPart>
          </mc:Choice>
          <mc:Fallback xmlns="">
            <p:pic>
              <p:nvPicPr>
                <p:cNvPr id="99" name="墨迹 98">
                  <a:extLst>
                    <a:ext uri="{FF2B5EF4-FFF2-40B4-BE49-F238E27FC236}">
                      <a16:creationId xmlns:a16="http://schemas.microsoft.com/office/drawing/2014/main" id="{E5A048EC-FFA6-1656-0139-D83B30BBA541}"/>
                    </a:ext>
                  </a:extLst>
                </p:cNvPr>
                <p:cNvPicPr/>
                <p:nvPr/>
              </p:nvPicPr>
              <p:blipFill>
                <a:blip r:embed="rId122"/>
                <a:stretch>
                  <a:fillRect/>
                </a:stretch>
              </p:blipFill>
              <p:spPr>
                <a:xfrm>
                  <a:off x="3780720" y="3202480"/>
                  <a:ext cx="1926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0" name="墨迹 99">
                  <a:extLst>
                    <a:ext uri="{FF2B5EF4-FFF2-40B4-BE49-F238E27FC236}">
                      <a16:creationId xmlns:a16="http://schemas.microsoft.com/office/drawing/2014/main" id="{10AEA343-1FB5-E415-F26D-2AEE636416F1}"/>
                    </a:ext>
                  </a:extLst>
                </p14:cNvPr>
                <p14:cNvContentPartPr/>
                <p14:nvPr/>
              </p14:nvContentPartPr>
              <p14:xfrm>
                <a:off x="3972240" y="3322000"/>
                <a:ext cx="81360" cy="97920"/>
              </p14:xfrm>
            </p:contentPart>
          </mc:Choice>
          <mc:Fallback xmlns="">
            <p:pic>
              <p:nvPicPr>
                <p:cNvPr id="100" name="墨迹 99">
                  <a:extLst>
                    <a:ext uri="{FF2B5EF4-FFF2-40B4-BE49-F238E27FC236}">
                      <a16:creationId xmlns:a16="http://schemas.microsoft.com/office/drawing/2014/main" id="{10AEA343-1FB5-E415-F26D-2AEE636416F1}"/>
                    </a:ext>
                  </a:extLst>
                </p:cNvPr>
                <p:cNvPicPr/>
                <p:nvPr/>
              </p:nvPicPr>
              <p:blipFill>
                <a:blip r:embed="rId124"/>
                <a:stretch>
                  <a:fillRect/>
                </a:stretch>
              </p:blipFill>
              <p:spPr>
                <a:xfrm>
                  <a:off x="3963600" y="3313360"/>
                  <a:ext cx="990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1" name="墨迹 100">
                  <a:extLst>
                    <a:ext uri="{FF2B5EF4-FFF2-40B4-BE49-F238E27FC236}">
                      <a16:creationId xmlns:a16="http://schemas.microsoft.com/office/drawing/2014/main" id="{EFCFAAB1-AEBA-E225-75F8-2D3C5BFFA2B4}"/>
                    </a:ext>
                  </a:extLst>
                </p14:cNvPr>
                <p14:cNvContentPartPr/>
                <p14:nvPr/>
              </p14:nvContentPartPr>
              <p14:xfrm>
                <a:off x="4021920" y="3311920"/>
                <a:ext cx="42120" cy="90000"/>
              </p14:xfrm>
            </p:contentPart>
          </mc:Choice>
          <mc:Fallback xmlns="">
            <p:pic>
              <p:nvPicPr>
                <p:cNvPr id="101" name="墨迹 100">
                  <a:extLst>
                    <a:ext uri="{FF2B5EF4-FFF2-40B4-BE49-F238E27FC236}">
                      <a16:creationId xmlns:a16="http://schemas.microsoft.com/office/drawing/2014/main" id="{EFCFAAB1-AEBA-E225-75F8-2D3C5BFFA2B4}"/>
                    </a:ext>
                  </a:extLst>
                </p:cNvPr>
                <p:cNvPicPr/>
                <p:nvPr/>
              </p:nvPicPr>
              <p:blipFill>
                <a:blip r:embed="rId126"/>
                <a:stretch>
                  <a:fillRect/>
                </a:stretch>
              </p:blipFill>
              <p:spPr>
                <a:xfrm>
                  <a:off x="4012920" y="3303280"/>
                  <a:ext cx="59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2" name="墨迹 101">
                  <a:extLst>
                    <a:ext uri="{FF2B5EF4-FFF2-40B4-BE49-F238E27FC236}">
                      <a16:creationId xmlns:a16="http://schemas.microsoft.com/office/drawing/2014/main" id="{EED436FE-152A-4DC6-9160-0DA30AF3CB1E}"/>
                    </a:ext>
                  </a:extLst>
                </p14:cNvPr>
                <p14:cNvContentPartPr/>
                <p14:nvPr/>
              </p14:nvContentPartPr>
              <p14:xfrm>
                <a:off x="4185360" y="3250000"/>
                <a:ext cx="177480" cy="31680"/>
              </p14:xfrm>
            </p:contentPart>
          </mc:Choice>
          <mc:Fallback xmlns="">
            <p:pic>
              <p:nvPicPr>
                <p:cNvPr id="102" name="墨迹 101">
                  <a:extLst>
                    <a:ext uri="{FF2B5EF4-FFF2-40B4-BE49-F238E27FC236}">
                      <a16:creationId xmlns:a16="http://schemas.microsoft.com/office/drawing/2014/main" id="{EED436FE-152A-4DC6-9160-0DA30AF3CB1E}"/>
                    </a:ext>
                  </a:extLst>
                </p:cNvPr>
                <p:cNvPicPr/>
                <p:nvPr/>
              </p:nvPicPr>
              <p:blipFill>
                <a:blip r:embed="rId128"/>
                <a:stretch>
                  <a:fillRect/>
                </a:stretch>
              </p:blipFill>
              <p:spPr>
                <a:xfrm>
                  <a:off x="4176720" y="3241360"/>
                  <a:ext cx="1951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3" name="墨迹 102">
                  <a:extLst>
                    <a:ext uri="{FF2B5EF4-FFF2-40B4-BE49-F238E27FC236}">
                      <a16:creationId xmlns:a16="http://schemas.microsoft.com/office/drawing/2014/main" id="{4CBC6F60-198D-6213-F6F1-6E1449A284BF}"/>
                    </a:ext>
                  </a:extLst>
                </p14:cNvPr>
                <p14:cNvContentPartPr/>
                <p14:nvPr/>
              </p14:nvContentPartPr>
              <p14:xfrm>
                <a:off x="4205520" y="3322000"/>
                <a:ext cx="141840" cy="360"/>
              </p14:xfrm>
            </p:contentPart>
          </mc:Choice>
          <mc:Fallback xmlns="">
            <p:pic>
              <p:nvPicPr>
                <p:cNvPr id="103" name="墨迹 102">
                  <a:extLst>
                    <a:ext uri="{FF2B5EF4-FFF2-40B4-BE49-F238E27FC236}">
                      <a16:creationId xmlns:a16="http://schemas.microsoft.com/office/drawing/2014/main" id="{4CBC6F60-198D-6213-F6F1-6E1449A284BF}"/>
                    </a:ext>
                  </a:extLst>
                </p:cNvPr>
                <p:cNvPicPr/>
                <p:nvPr/>
              </p:nvPicPr>
              <p:blipFill>
                <a:blip r:embed="rId130"/>
                <a:stretch>
                  <a:fillRect/>
                </a:stretch>
              </p:blipFill>
              <p:spPr>
                <a:xfrm>
                  <a:off x="4196880" y="3313360"/>
                  <a:ext cx="159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4" name="墨迹 103">
                  <a:extLst>
                    <a:ext uri="{FF2B5EF4-FFF2-40B4-BE49-F238E27FC236}">
                      <a16:creationId xmlns:a16="http://schemas.microsoft.com/office/drawing/2014/main" id="{C2B93973-90E3-C940-9472-AAF707888FF6}"/>
                    </a:ext>
                  </a:extLst>
                </p14:cNvPr>
                <p14:cNvContentPartPr/>
                <p14:nvPr/>
              </p14:nvContentPartPr>
              <p14:xfrm>
                <a:off x="4470120" y="3147760"/>
                <a:ext cx="245160" cy="252720"/>
              </p14:xfrm>
            </p:contentPart>
          </mc:Choice>
          <mc:Fallback xmlns="">
            <p:pic>
              <p:nvPicPr>
                <p:cNvPr id="104" name="墨迹 103">
                  <a:extLst>
                    <a:ext uri="{FF2B5EF4-FFF2-40B4-BE49-F238E27FC236}">
                      <a16:creationId xmlns:a16="http://schemas.microsoft.com/office/drawing/2014/main" id="{C2B93973-90E3-C940-9472-AAF707888FF6}"/>
                    </a:ext>
                  </a:extLst>
                </p:cNvPr>
                <p:cNvPicPr/>
                <p:nvPr/>
              </p:nvPicPr>
              <p:blipFill>
                <a:blip r:embed="rId132"/>
                <a:stretch>
                  <a:fillRect/>
                </a:stretch>
              </p:blipFill>
              <p:spPr>
                <a:xfrm>
                  <a:off x="4461120" y="3139120"/>
                  <a:ext cx="2628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5" name="墨迹 104">
                  <a:extLst>
                    <a:ext uri="{FF2B5EF4-FFF2-40B4-BE49-F238E27FC236}">
                      <a16:creationId xmlns:a16="http://schemas.microsoft.com/office/drawing/2014/main" id="{E0E4CCDC-86A7-58A5-7744-B8D91FAE672E}"/>
                    </a:ext>
                  </a:extLst>
                </p14:cNvPr>
                <p14:cNvContentPartPr/>
                <p14:nvPr/>
              </p14:nvContentPartPr>
              <p14:xfrm>
                <a:off x="4773240" y="3228040"/>
                <a:ext cx="85320" cy="75240"/>
              </p14:xfrm>
            </p:contentPart>
          </mc:Choice>
          <mc:Fallback xmlns="">
            <p:pic>
              <p:nvPicPr>
                <p:cNvPr id="105" name="墨迹 104">
                  <a:extLst>
                    <a:ext uri="{FF2B5EF4-FFF2-40B4-BE49-F238E27FC236}">
                      <a16:creationId xmlns:a16="http://schemas.microsoft.com/office/drawing/2014/main" id="{E0E4CCDC-86A7-58A5-7744-B8D91FAE672E}"/>
                    </a:ext>
                  </a:extLst>
                </p:cNvPr>
                <p:cNvPicPr/>
                <p:nvPr/>
              </p:nvPicPr>
              <p:blipFill>
                <a:blip r:embed="rId134"/>
                <a:stretch>
                  <a:fillRect/>
                </a:stretch>
              </p:blipFill>
              <p:spPr>
                <a:xfrm>
                  <a:off x="4764600" y="3219400"/>
                  <a:ext cx="1029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7" name="墨迹 106">
                  <a:extLst>
                    <a:ext uri="{FF2B5EF4-FFF2-40B4-BE49-F238E27FC236}">
                      <a16:creationId xmlns:a16="http://schemas.microsoft.com/office/drawing/2014/main" id="{149CFBB7-8AF8-4D10-2978-FD22427C4C32}"/>
                    </a:ext>
                  </a:extLst>
                </p14:cNvPr>
                <p14:cNvContentPartPr/>
                <p14:nvPr/>
              </p14:nvContentPartPr>
              <p14:xfrm>
                <a:off x="4815360" y="3240640"/>
                <a:ext cx="360" cy="360"/>
              </p14:xfrm>
            </p:contentPart>
          </mc:Choice>
          <mc:Fallback xmlns="">
            <p:pic>
              <p:nvPicPr>
                <p:cNvPr id="107" name="墨迹 106">
                  <a:extLst>
                    <a:ext uri="{FF2B5EF4-FFF2-40B4-BE49-F238E27FC236}">
                      <a16:creationId xmlns:a16="http://schemas.microsoft.com/office/drawing/2014/main" id="{149CFBB7-8AF8-4D10-2978-FD22427C4C32}"/>
                    </a:ext>
                  </a:extLst>
                </p:cNvPr>
                <p:cNvPicPr/>
                <p:nvPr/>
              </p:nvPicPr>
              <p:blipFill>
                <a:blip r:embed="rId41"/>
                <a:stretch>
                  <a:fillRect/>
                </a:stretch>
              </p:blipFill>
              <p:spPr>
                <a:xfrm>
                  <a:off x="4806360" y="32316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9" name="墨迹 108">
                  <a:extLst>
                    <a:ext uri="{FF2B5EF4-FFF2-40B4-BE49-F238E27FC236}">
                      <a16:creationId xmlns:a16="http://schemas.microsoft.com/office/drawing/2014/main" id="{30762DD0-3092-025C-7551-7B16EBE302FC}"/>
                    </a:ext>
                  </a:extLst>
                </p14:cNvPr>
                <p14:cNvContentPartPr/>
                <p14:nvPr/>
              </p14:nvContentPartPr>
              <p14:xfrm>
                <a:off x="4815360" y="3251080"/>
                <a:ext cx="360" cy="360"/>
              </p14:xfrm>
            </p:contentPart>
          </mc:Choice>
          <mc:Fallback xmlns="">
            <p:pic>
              <p:nvPicPr>
                <p:cNvPr id="109" name="墨迹 108">
                  <a:extLst>
                    <a:ext uri="{FF2B5EF4-FFF2-40B4-BE49-F238E27FC236}">
                      <a16:creationId xmlns:a16="http://schemas.microsoft.com/office/drawing/2014/main" id="{30762DD0-3092-025C-7551-7B16EBE302FC}"/>
                    </a:ext>
                  </a:extLst>
                </p:cNvPr>
                <p:cNvPicPr/>
                <p:nvPr/>
              </p:nvPicPr>
              <p:blipFill>
                <a:blip r:embed="rId41"/>
                <a:stretch>
                  <a:fillRect/>
                </a:stretch>
              </p:blipFill>
              <p:spPr>
                <a:xfrm>
                  <a:off x="4806360" y="32420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0" name="墨迹 109">
                  <a:extLst>
                    <a:ext uri="{FF2B5EF4-FFF2-40B4-BE49-F238E27FC236}">
                      <a16:creationId xmlns:a16="http://schemas.microsoft.com/office/drawing/2014/main" id="{AD6575F4-33C1-25C8-8C77-71B6BCF31BB9}"/>
                    </a:ext>
                  </a:extLst>
                </p14:cNvPr>
                <p14:cNvContentPartPr/>
                <p14:nvPr/>
              </p14:nvContentPartPr>
              <p14:xfrm>
                <a:off x="4978080" y="3188440"/>
                <a:ext cx="122400" cy="215640"/>
              </p14:xfrm>
            </p:contentPart>
          </mc:Choice>
          <mc:Fallback xmlns="">
            <p:pic>
              <p:nvPicPr>
                <p:cNvPr id="110" name="墨迹 109">
                  <a:extLst>
                    <a:ext uri="{FF2B5EF4-FFF2-40B4-BE49-F238E27FC236}">
                      <a16:creationId xmlns:a16="http://schemas.microsoft.com/office/drawing/2014/main" id="{AD6575F4-33C1-25C8-8C77-71B6BCF31BB9}"/>
                    </a:ext>
                  </a:extLst>
                </p:cNvPr>
                <p:cNvPicPr/>
                <p:nvPr/>
              </p:nvPicPr>
              <p:blipFill>
                <a:blip r:embed="rId138"/>
                <a:stretch>
                  <a:fillRect/>
                </a:stretch>
              </p:blipFill>
              <p:spPr>
                <a:xfrm>
                  <a:off x="4969080" y="3179800"/>
                  <a:ext cx="1400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1" name="墨迹 110">
                  <a:extLst>
                    <a:ext uri="{FF2B5EF4-FFF2-40B4-BE49-F238E27FC236}">
                      <a16:creationId xmlns:a16="http://schemas.microsoft.com/office/drawing/2014/main" id="{524DE034-D47C-62CA-883E-7DE00E915A36}"/>
                    </a:ext>
                  </a:extLst>
                </p14:cNvPr>
                <p14:cNvContentPartPr/>
                <p14:nvPr/>
              </p14:nvContentPartPr>
              <p14:xfrm>
                <a:off x="5130720" y="3210400"/>
                <a:ext cx="123840" cy="139320"/>
              </p14:xfrm>
            </p:contentPart>
          </mc:Choice>
          <mc:Fallback xmlns="">
            <p:pic>
              <p:nvPicPr>
                <p:cNvPr id="111" name="墨迹 110">
                  <a:extLst>
                    <a:ext uri="{FF2B5EF4-FFF2-40B4-BE49-F238E27FC236}">
                      <a16:creationId xmlns:a16="http://schemas.microsoft.com/office/drawing/2014/main" id="{524DE034-D47C-62CA-883E-7DE00E915A36}"/>
                    </a:ext>
                  </a:extLst>
                </p:cNvPr>
                <p:cNvPicPr/>
                <p:nvPr/>
              </p:nvPicPr>
              <p:blipFill>
                <a:blip r:embed="rId140"/>
                <a:stretch>
                  <a:fillRect/>
                </a:stretch>
              </p:blipFill>
              <p:spPr>
                <a:xfrm>
                  <a:off x="5121720" y="3201400"/>
                  <a:ext cx="1414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2" name="墨迹 111">
                  <a:extLst>
                    <a:ext uri="{FF2B5EF4-FFF2-40B4-BE49-F238E27FC236}">
                      <a16:creationId xmlns:a16="http://schemas.microsoft.com/office/drawing/2014/main" id="{48C1030E-5E9A-CB70-5FD0-C2561C4987A4}"/>
                    </a:ext>
                  </a:extLst>
                </p14:cNvPr>
                <p14:cNvContentPartPr/>
                <p14:nvPr/>
              </p14:nvContentPartPr>
              <p14:xfrm>
                <a:off x="5137920" y="3190240"/>
                <a:ext cx="124920" cy="164160"/>
              </p14:xfrm>
            </p:contentPart>
          </mc:Choice>
          <mc:Fallback xmlns="">
            <p:pic>
              <p:nvPicPr>
                <p:cNvPr id="112" name="墨迹 111">
                  <a:extLst>
                    <a:ext uri="{FF2B5EF4-FFF2-40B4-BE49-F238E27FC236}">
                      <a16:creationId xmlns:a16="http://schemas.microsoft.com/office/drawing/2014/main" id="{48C1030E-5E9A-CB70-5FD0-C2561C4987A4}"/>
                    </a:ext>
                  </a:extLst>
                </p:cNvPr>
                <p:cNvPicPr/>
                <p:nvPr/>
              </p:nvPicPr>
              <p:blipFill>
                <a:blip r:embed="rId142"/>
                <a:stretch>
                  <a:fillRect/>
                </a:stretch>
              </p:blipFill>
              <p:spPr>
                <a:xfrm>
                  <a:off x="5129280" y="3181240"/>
                  <a:ext cx="1425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4" name="墨迹 113">
                  <a:extLst>
                    <a:ext uri="{FF2B5EF4-FFF2-40B4-BE49-F238E27FC236}">
                      <a16:creationId xmlns:a16="http://schemas.microsoft.com/office/drawing/2014/main" id="{C49DC755-2772-E91F-9E11-5AD960A58843}"/>
                    </a:ext>
                  </a:extLst>
                </p14:cNvPr>
                <p14:cNvContentPartPr/>
                <p14:nvPr/>
              </p14:nvContentPartPr>
              <p14:xfrm>
                <a:off x="5069520" y="3342160"/>
                <a:ext cx="18360" cy="33840"/>
              </p14:xfrm>
            </p:contentPart>
          </mc:Choice>
          <mc:Fallback xmlns="">
            <p:pic>
              <p:nvPicPr>
                <p:cNvPr id="114" name="墨迹 113">
                  <a:extLst>
                    <a:ext uri="{FF2B5EF4-FFF2-40B4-BE49-F238E27FC236}">
                      <a16:creationId xmlns:a16="http://schemas.microsoft.com/office/drawing/2014/main" id="{C49DC755-2772-E91F-9E11-5AD960A58843}"/>
                    </a:ext>
                  </a:extLst>
                </p:cNvPr>
                <p:cNvPicPr/>
                <p:nvPr/>
              </p:nvPicPr>
              <p:blipFill>
                <a:blip r:embed="rId144"/>
                <a:stretch>
                  <a:fillRect/>
                </a:stretch>
              </p:blipFill>
              <p:spPr>
                <a:xfrm>
                  <a:off x="5060880" y="3333520"/>
                  <a:ext cx="36000" cy="51480"/>
                </a:xfrm>
                <a:prstGeom prst="rect">
                  <a:avLst/>
                </a:prstGeom>
              </p:spPr>
            </p:pic>
          </mc:Fallback>
        </mc:AlternateContent>
      </p:grpSp>
      <p:grpSp>
        <p:nvGrpSpPr>
          <p:cNvPr id="129" name="组合 128">
            <a:extLst>
              <a:ext uri="{FF2B5EF4-FFF2-40B4-BE49-F238E27FC236}">
                <a16:creationId xmlns:a16="http://schemas.microsoft.com/office/drawing/2014/main" id="{2E03949A-FA72-AF51-DA8C-9DD172810A49}"/>
              </a:ext>
            </a:extLst>
          </p:cNvPr>
          <p:cNvGrpSpPr/>
          <p:nvPr/>
        </p:nvGrpSpPr>
        <p:grpSpPr>
          <a:xfrm>
            <a:off x="4053600" y="4448440"/>
            <a:ext cx="1388160" cy="306000"/>
            <a:chOff x="4053600" y="4448440"/>
            <a:chExt cx="1388160" cy="306000"/>
          </a:xfrm>
        </p:grpSpPr>
        <mc:AlternateContent xmlns:mc="http://schemas.openxmlformats.org/markup-compatibility/2006" xmlns:p14="http://schemas.microsoft.com/office/powerpoint/2010/main">
          <mc:Choice Requires="p14">
            <p:contentPart p14:bwMode="auto" r:id="rId145">
              <p14:nvContentPartPr>
                <p14:cNvPr id="116" name="墨迹 115">
                  <a:extLst>
                    <a:ext uri="{FF2B5EF4-FFF2-40B4-BE49-F238E27FC236}">
                      <a16:creationId xmlns:a16="http://schemas.microsoft.com/office/drawing/2014/main" id="{77B3FACF-EA42-5468-20D1-441A42933593}"/>
                    </a:ext>
                  </a:extLst>
                </p14:cNvPr>
                <p14:cNvContentPartPr/>
                <p14:nvPr/>
              </p14:nvContentPartPr>
              <p14:xfrm>
                <a:off x="4053600" y="4490200"/>
                <a:ext cx="105840" cy="222840"/>
              </p14:xfrm>
            </p:contentPart>
          </mc:Choice>
          <mc:Fallback xmlns="">
            <p:pic>
              <p:nvPicPr>
                <p:cNvPr id="116" name="墨迹 115">
                  <a:extLst>
                    <a:ext uri="{FF2B5EF4-FFF2-40B4-BE49-F238E27FC236}">
                      <a16:creationId xmlns:a16="http://schemas.microsoft.com/office/drawing/2014/main" id="{77B3FACF-EA42-5468-20D1-441A42933593}"/>
                    </a:ext>
                  </a:extLst>
                </p:cNvPr>
                <p:cNvPicPr/>
                <p:nvPr/>
              </p:nvPicPr>
              <p:blipFill>
                <a:blip r:embed="rId146"/>
                <a:stretch>
                  <a:fillRect/>
                </a:stretch>
              </p:blipFill>
              <p:spPr>
                <a:xfrm>
                  <a:off x="4044600" y="4481200"/>
                  <a:ext cx="1234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7" name="墨迹 116">
                  <a:extLst>
                    <a:ext uri="{FF2B5EF4-FFF2-40B4-BE49-F238E27FC236}">
                      <a16:creationId xmlns:a16="http://schemas.microsoft.com/office/drawing/2014/main" id="{26D4DF5B-AFFE-82D8-1161-A24829D2FF66}"/>
                    </a:ext>
                  </a:extLst>
                </p14:cNvPr>
                <p14:cNvContentPartPr/>
                <p14:nvPr/>
              </p14:nvContentPartPr>
              <p14:xfrm>
                <a:off x="4073400" y="4500640"/>
                <a:ext cx="122760" cy="234000"/>
              </p14:xfrm>
            </p:contentPart>
          </mc:Choice>
          <mc:Fallback xmlns="">
            <p:pic>
              <p:nvPicPr>
                <p:cNvPr id="117" name="墨迹 116">
                  <a:extLst>
                    <a:ext uri="{FF2B5EF4-FFF2-40B4-BE49-F238E27FC236}">
                      <a16:creationId xmlns:a16="http://schemas.microsoft.com/office/drawing/2014/main" id="{26D4DF5B-AFFE-82D8-1161-A24829D2FF66}"/>
                    </a:ext>
                  </a:extLst>
                </p:cNvPr>
                <p:cNvPicPr/>
                <p:nvPr/>
              </p:nvPicPr>
              <p:blipFill>
                <a:blip r:embed="rId148"/>
                <a:stretch>
                  <a:fillRect/>
                </a:stretch>
              </p:blipFill>
              <p:spPr>
                <a:xfrm>
                  <a:off x="4064400" y="4491640"/>
                  <a:ext cx="1404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8" name="墨迹 117">
                  <a:extLst>
                    <a:ext uri="{FF2B5EF4-FFF2-40B4-BE49-F238E27FC236}">
                      <a16:creationId xmlns:a16="http://schemas.microsoft.com/office/drawing/2014/main" id="{D75B9B6F-3109-B638-CA5D-4CBC3CD72F9B}"/>
                    </a:ext>
                  </a:extLst>
                </p14:cNvPr>
                <p14:cNvContentPartPr/>
                <p14:nvPr/>
              </p14:nvContentPartPr>
              <p14:xfrm>
                <a:off x="4205520" y="4653280"/>
                <a:ext cx="95400" cy="101160"/>
              </p14:xfrm>
            </p:contentPart>
          </mc:Choice>
          <mc:Fallback xmlns="">
            <p:pic>
              <p:nvPicPr>
                <p:cNvPr id="118" name="墨迹 117">
                  <a:extLst>
                    <a:ext uri="{FF2B5EF4-FFF2-40B4-BE49-F238E27FC236}">
                      <a16:creationId xmlns:a16="http://schemas.microsoft.com/office/drawing/2014/main" id="{D75B9B6F-3109-B638-CA5D-4CBC3CD72F9B}"/>
                    </a:ext>
                  </a:extLst>
                </p:cNvPr>
                <p:cNvPicPr/>
                <p:nvPr/>
              </p:nvPicPr>
              <p:blipFill>
                <a:blip r:embed="rId150"/>
                <a:stretch>
                  <a:fillRect/>
                </a:stretch>
              </p:blipFill>
              <p:spPr>
                <a:xfrm>
                  <a:off x="4196880" y="4644280"/>
                  <a:ext cx="11304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9" name="墨迹 118">
                  <a:extLst>
                    <a:ext uri="{FF2B5EF4-FFF2-40B4-BE49-F238E27FC236}">
                      <a16:creationId xmlns:a16="http://schemas.microsoft.com/office/drawing/2014/main" id="{1AA0937F-72CB-F87D-0908-29B5156D6F3B}"/>
                    </a:ext>
                  </a:extLst>
                </p14:cNvPr>
                <p14:cNvContentPartPr/>
                <p14:nvPr/>
              </p14:nvContentPartPr>
              <p14:xfrm>
                <a:off x="4388400" y="4561120"/>
                <a:ext cx="171360" cy="10800"/>
              </p14:xfrm>
            </p:contentPart>
          </mc:Choice>
          <mc:Fallback xmlns="">
            <p:pic>
              <p:nvPicPr>
                <p:cNvPr id="119" name="墨迹 118">
                  <a:extLst>
                    <a:ext uri="{FF2B5EF4-FFF2-40B4-BE49-F238E27FC236}">
                      <a16:creationId xmlns:a16="http://schemas.microsoft.com/office/drawing/2014/main" id="{1AA0937F-72CB-F87D-0908-29B5156D6F3B}"/>
                    </a:ext>
                  </a:extLst>
                </p:cNvPr>
                <p:cNvPicPr/>
                <p:nvPr/>
              </p:nvPicPr>
              <p:blipFill>
                <a:blip r:embed="rId152"/>
                <a:stretch>
                  <a:fillRect/>
                </a:stretch>
              </p:blipFill>
              <p:spPr>
                <a:xfrm>
                  <a:off x="4379760" y="4552120"/>
                  <a:ext cx="1890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0" name="墨迹 119">
                  <a:extLst>
                    <a:ext uri="{FF2B5EF4-FFF2-40B4-BE49-F238E27FC236}">
                      <a16:creationId xmlns:a16="http://schemas.microsoft.com/office/drawing/2014/main" id="{063353AB-C81C-6CBF-2BC3-9ED11608BBD6}"/>
                    </a:ext>
                  </a:extLst>
                </p14:cNvPr>
                <p14:cNvContentPartPr/>
                <p14:nvPr/>
              </p14:nvContentPartPr>
              <p14:xfrm>
                <a:off x="4368240" y="4632400"/>
                <a:ext cx="192240" cy="360"/>
              </p14:xfrm>
            </p:contentPart>
          </mc:Choice>
          <mc:Fallback xmlns="">
            <p:pic>
              <p:nvPicPr>
                <p:cNvPr id="120" name="墨迹 119">
                  <a:extLst>
                    <a:ext uri="{FF2B5EF4-FFF2-40B4-BE49-F238E27FC236}">
                      <a16:creationId xmlns:a16="http://schemas.microsoft.com/office/drawing/2014/main" id="{063353AB-C81C-6CBF-2BC3-9ED11608BBD6}"/>
                    </a:ext>
                  </a:extLst>
                </p:cNvPr>
                <p:cNvPicPr/>
                <p:nvPr/>
              </p:nvPicPr>
              <p:blipFill>
                <a:blip r:embed="rId154"/>
                <a:stretch>
                  <a:fillRect/>
                </a:stretch>
              </p:blipFill>
              <p:spPr>
                <a:xfrm>
                  <a:off x="4359600" y="4623760"/>
                  <a:ext cx="209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1" name="墨迹 120">
                  <a:extLst>
                    <a:ext uri="{FF2B5EF4-FFF2-40B4-BE49-F238E27FC236}">
                      <a16:creationId xmlns:a16="http://schemas.microsoft.com/office/drawing/2014/main" id="{47F22E37-7E4A-00D9-A1A4-F55CE40F18C8}"/>
                    </a:ext>
                  </a:extLst>
                </p14:cNvPr>
                <p14:cNvContentPartPr/>
                <p14:nvPr/>
              </p14:nvContentPartPr>
              <p14:xfrm>
                <a:off x="4723920" y="4531240"/>
                <a:ext cx="205200" cy="174240"/>
              </p14:xfrm>
            </p:contentPart>
          </mc:Choice>
          <mc:Fallback xmlns="">
            <p:pic>
              <p:nvPicPr>
                <p:cNvPr id="121" name="墨迹 120">
                  <a:extLst>
                    <a:ext uri="{FF2B5EF4-FFF2-40B4-BE49-F238E27FC236}">
                      <a16:creationId xmlns:a16="http://schemas.microsoft.com/office/drawing/2014/main" id="{47F22E37-7E4A-00D9-A1A4-F55CE40F18C8}"/>
                    </a:ext>
                  </a:extLst>
                </p:cNvPr>
                <p:cNvPicPr/>
                <p:nvPr/>
              </p:nvPicPr>
              <p:blipFill>
                <a:blip r:embed="rId156"/>
                <a:stretch>
                  <a:fillRect/>
                </a:stretch>
              </p:blipFill>
              <p:spPr>
                <a:xfrm>
                  <a:off x="4715280" y="4522240"/>
                  <a:ext cx="222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2" name="墨迹 121">
                  <a:extLst>
                    <a:ext uri="{FF2B5EF4-FFF2-40B4-BE49-F238E27FC236}">
                      <a16:creationId xmlns:a16="http://schemas.microsoft.com/office/drawing/2014/main" id="{38B4B26E-99FE-0AE4-8F0F-6542AF681EFB}"/>
                    </a:ext>
                  </a:extLst>
                </p14:cNvPr>
                <p14:cNvContentPartPr/>
                <p14:nvPr/>
              </p14:nvContentPartPr>
              <p14:xfrm>
                <a:off x="4968000" y="4571560"/>
                <a:ext cx="81000" cy="103320"/>
              </p14:xfrm>
            </p:contentPart>
          </mc:Choice>
          <mc:Fallback xmlns="">
            <p:pic>
              <p:nvPicPr>
                <p:cNvPr id="122" name="墨迹 121">
                  <a:extLst>
                    <a:ext uri="{FF2B5EF4-FFF2-40B4-BE49-F238E27FC236}">
                      <a16:creationId xmlns:a16="http://schemas.microsoft.com/office/drawing/2014/main" id="{38B4B26E-99FE-0AE4-8F0F-6542AF681EFB}"/>
                    </a:ext>
                  </a:extLst>
                </p:cNvPr>
                <p:cNvPicPr/>
                <p:nvPr/>
              </p:nvPicPr>
              <p:blipFill>
                <a:blip r:embed="rId158"/>
                <a:stretch>
                  <a:fillRect/>
                </a:stretch>
              </p:blipFill>
              <p:spPr>
                <a:xfrm>
                  <a:off x="4959000" y="4562560"/>
                  <a:ext cx="9864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3" name="墨迹 122">
                  <a:extLst>
                    <a:ext uri="{FF2B5EF4-FFF2-40B4-BE49-F238E27FC236}">
                      <a16:creationId xmlns:a16="http://schemas.microsoft.com/office/drawing/2014/main" id="{FF1A374E-782F-AF1B-F576-69E3F1A24E19}"/>
                    </a:ext>
                  </a:extLst>
                </p14:cNvPr>
                <p14:cNvContentPartPr/>
                <p14:nvPr/>
              </p14:nvContentPartPr>
              <p14:xfrm>
                <a:off x="4932720" y="4531240"/>
                <a:ext cx="116640" cy="133200"/>
              </p14:xfrm>
            </p:contentPart>
          </mc:Choice>
          <mc:Fallback xmlns="">
            <p:pic>
              <p:nvPicPr>
                <p:cNvPr id="123" name="墨迹 122">
                  <a:extLst>
                    <a:ext uri="{FF2B5EF4-FFF2-40B4-BE49-F238E27FC236}">
                      <a16:creationId xmlns:a16="http://schemas.microsoft.com/office/drawing/2014/main" id="{FF1A374E-782F-AF1B-F576-69E3F1A24E19}"/>
                    </a:ext>
                  </a:extLst>
                </p:cNvPr>
                <p:cNvPicPr/>
                <p:nvPr/>
              </p:nvPicPr>
              <p:blipFill>
                <a:blip r:embed="rId160"/>
                <a:stretch>
                  <a:fillRect/>
                </a:stretch>
              </p:blipFill>
              <p:spPr>
                <a:xfrm>
                  <a:off x="4923720" y="4522240"/>
                  <a:ext cx="1342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5" name="墨迹 124">
                  <a:extLst>
                    <a:ext uri="{FF2B5EF4-FFF2-40B4-BE49-F238E27FC236}">
                      <a16:creationId xmlns:a16="http://schemas.microsoft.com/office/drawing/2014/main" id="{949F9EC1-6B43-00D8-E53C-9A3B2946BA6E}"/>
                    </a:ext>
                  </a:extLst>
                </p14:cNvPr>
                <p14:cNvContentPartPr/>
                <p14:nvPr/>
              </p14:nvContentPartPr>
              <p14:xfrm>
                <a:off x="4919760" y="4551040"/>
                <a:ext cx="38520" cy="30960"/>
              </p14:xfrm>
            </p:contentPart>
          </mc:Choice>
          <mc:Fallback xmlns="">
            <p:pic>
              <p:nvPicPr>
                <p:cNvPr id="125" name="墨迹 124">
                  <a:extLst>
                    <a:ext uri="{FF2B5EF4-FFF2-40B4-BE49-F238E27FC236}">
                      <a16:creationId xmlns:a16="http://schemas.microsoft.com/office/drawing/2014/main" id="{949F9EC1-6B43-00D8-E53C-9A3B2946BA6E}"/>
                    </a:ext>
                  </a:extLst>
                </p:cNvPr>
                <p:cNvPicPr/>
                <p:nvPr/>
              </p:nvPicPr>
              <p:blipFill>
                <a:blip r:embed="rId162"/>
                <a:stretch>
                  <a:fillRect/>
                </a:stretch>
              </p:blipFill>
              <p:spPr>
                <a:xfrm>
                  <a:off x="4911120" y="4542040"/>
                  <a:ext cx="56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6" name="墨迹 125">
                  <a:extLst>
                    <a:ext uri="{FF2B5EF4-FFF2-40B4-BE49-F238E27FC236}">
                      <a16:creationId xmlns:a16="http://schemas.microsoft.com/office/drawing/2014/main" id="{D63A93F0-2F5B-716F-BA14-4C748F73A96B}"/>
                    </a:ext>
                  </a:extLst>
                </p14:cNvPr>
                <p14:cNvContentPartPr/>
                <p14:nvPr/>
              </p14:nvContentPartPr>
              <p14:xfrm>
                <a:off x="5129640" y="4573360"/>
                <a:ext cx="81720" cy="70200"/>
              </p14:xfrm>
            </p:contentPart>
          </mc:Choice>
          <mc:Fallback xmlns="">
            <p:pic>
              <p:nvPicPr>
                <p:cNvPr id="126" name="墨迹 125">
                  <a:extLst>
                    <a:ext uri="{FF2B5EF4-FFF2-40B4-BE49-F238E27FC236}">
                      <a16:creationId xmlns:a16="http://schemas.microsoft.com/office/drawing/2014/main" id="{D63A93F0-2F5B-716F-BA14-4C748F73A96B}"/>
                    </a:ext>
                  </a:extLst>
                </p:cNvPr>
                <p:cNvPicPr/>
                <p:nvPr/>
              </p:nvPicPr>
              <p:blipFill>
                <a:blip r:embed="rId164"/>
                <a:stretch>
                  <a:fillRect/>
                </a:stretch>
              </p:blipFill>
              <p:spPr>
                <a:xfrm>
                  <a:off x="5121000" y="4564720"/>
                  <a:ext cx="9936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7" name="墨迹 126">
                  <a:extLst>
                    <a:ext uri="{FF2B5EF4-FFF2-40B4-BE49-F238E27FC236}">
                      <a16:creationId xmlns:a16="http://schemas.microsoft.com/office/drawing/2014/main" id="{27DE490A-404A-C7FD-F02E-05354312DC54}"/>
                    </a:ext>
                  </a:extLst>
                </p14:cNvPr>
                <p14:cNvContentPartPr/>
                <p14:nvPr/>
              </p14:nvContentPartPr>
              <p14:xfrm>
                <a:off x="5160960" y="4592080"/>
                <a:ext cx="360" cy="360"/>
              </p14:xfrm>
            </p:contentPart>
          </mc:Choice>
          <mc:Fallback xmlns="">
            <p:pic>
              <p:nvPicPr>
                <p:cNvPr id="127" name="墨迹 126">
                  <a:extLst>
                    <a:ext uri="{FF2B5EF4-FFF2-40B4-BE49-F238E27FC236}">
                      <a16:creationId xmlns:a16="http://schemas.microsoft.com/office/drawing/2014/main" id="{27DE490A-404A-C7FD-F02E-05354312DC54}"/>
                    </a:ext>
                  </a:extLst>
                </p:cNvPr>
                <p:cNvPicPr/>
                <p:nvPr/>
              </p:nvPicPr>
              <p:blipFill>
                <a:blip r:embed="rId41"/>
                <a:stretch>
                  <a:fillRect/>
                </a:stretch>
              </p:blipFill>
              <p:spPr>
                <a:xfrm>
                  <a:off x="5151960" y="4583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8" name="墨迹 127">
                  <a:extLst>
                    <a:ext uri="{FF2B5EF4-FFF2-40B4-BE49-F238E27FC236}">
                      <a16:creationId xmlns:a16="http://schemas.microsoft.com/office/drawing/2014/main" id="{5B4F74E7-5BBE-1129-2FDF-FF1E3F1D0369}"/>
                    </a:ext>
                  </a:extLst>
                </p14:cNvPr>
                <p14:cNvContentPartPr/>
                <p14:nvPr/>
              </p14:nvContentPartPr>
              <p14:xfrm>
                <a:off x="5292720" y="4448440"/>
                <a:ext cx="149040" cy="204120"/>
              </p14:xfrm>
            </p:contentPart>
          </mc:Choice>
          <mc:Fallback xmlns="">
            <p:pic>
              <p:nvPicPr>
                <p:cNvPr id="128" name="墨迹 127">
                  <a:extLst>
                    <a:ext uri="{FF2B5EF4-FFF2-40B4-BE49-F238E27FC236}">
                      <a16:creationId xmlns:a16="http://schemas.microsoft.com/office/drawing/2014/main" id="{5B4F74E7-5BBE-1129-2FDF-FF1E3F1D0369}"/>
                    </a:ext>
                  </a:extLst>
                </p:cNvPr>
                <p:cNvPicPr/>
                <p:nvPr/>
              </p:nvPicPr>
              <p:blipFill>
                <a:blip r:embed="rId167"/>
                <a:stretch>
                  <a:fillRect/>
                </a:stretch>
              </p:blipFill>
              <p:spPr>
                <a:xfrm>
                  <a:off x="5284080" y="4439800"/>
                  <a:ext cx="166680" cy="221760"/>
                </a:xfrm>
                <a:prstGeom prst="rect">
                  <a:avLst/>
                </a:prstGeom>
              </p:spPr>
            </p:pic>
          </mc:Fallback>
        </mc:AlternateContent>
      </p:grpSp>
      <p:grpSp>
        <p:nvGrpSpPr>
          <p:cNvPr id="135" name="组合 134">
            <a:extLst>
              <a:ext uri="{FF2B5EF4-FFF2-40B4-BE49-F238E27FC236}">
                <a16:creationId xmlns:a16="http://schemas.microsoft.com/office/drawing/2014/main" id="{7478B56C-CC23-2170-51B6-DA9C719011F7}"/>
              </a:ext>
            </a:extLst>
          </p:cNvPr>
          <p:cNvGrpSpPr/>
          <p:nvPr/>
        </p:nvGrpSpPr>
        <p:grpSpPr>
          <a:xfrm>
            <a:off x="3260880" y="5282200"/>
            <a:ext cx="730800" cy="286560"/>
            <a:chOff x="3260880" y="5282200"/>
            <a:chExt cx="730800" cy="286560"/>
          </a:xfrm>
        </p:grpSpPr>
        <mc:AlternateContent xmlns:mc="http://schemas.openxmlformats.org/markup-compatibility/2006" xmlns:p14="http://schemas.microsoft.com/office/powerpoint/2010/main">
          <mc:Choice Requires="p14">
            <p:contentPart p14:bwMode="auto" r:id="rId168">
              <p14:nvContentPartPr>
                <p14:cNvPr id="130" name="墨迹 129">
                  <a:extLst>
                    <a:ext uri="{FF2B5EF4-FFF2-40B4-BE49-F238E27FC236}">
                      <a16:creationId xmlns:a16="http://schemas.microsoft.com/office/drawing/2014/main" id="{80E86DC2-DCDE-1F6F-278E-908DBD6BCA62}"/>
                    </a:ext>
                  </a:extLst>
                </p14:cNvPr>
                <p14:cNvContentPartPr/>
                <p14:nvPr/>
              </p14:nvContentPartPr>
              <p14:xfrm>
                <a:off x="3260880" y="5283280"/>
                <a:ext cx="262800" cy="285480"/>
              </p14:xfrm>
            </p:contentPart>
          </mc:Choice>
          <mc:Fallback xmlns="">
            <p:pic>
              <p:nvPicPr>
                <p:cNvPr id="130" name="墨迹 129">
                  <a:extLst>
                    <a:ext uri="{FF2B5EF4-FFF2-40B4-BE49-F238E27FC236}">
                      <a16:creationId xmlns:a16="http://schemas.microsoft.com/office/drawing/2014/main" id="{80E86DC2-DCDE-1F6F-278E-908DBD6BCA62}"/>
                    </a:ext>
                  </a:extLst>
                </p:cNvPr>
                <p:cNvPicPr/>
                <p:nvPr/>
              </p:nvPicPr>
              <p:blipFill>
                <a:blip r:embed="rId169"/>
                <a:stretch>
                  <a:fillRect/>
                </a:stretch>
              </p:blipFill>
              <p:spPr>
                <a:xfrm>
                  <a:off x="3252240" y="5274640"/>
                  <a:ext cx="28044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1" name="墨迹 130">
                  <a:extLst>
                    <a:ext uri="{FF2B5EF4-FFF2-40B4-BE49-F238E27FC236}">
                      <a16:creationId xmlns:a16="http://schemas.microsoft.com/office/drawing/2014/main" id="{73B9B6BC-0041-7D28-F21F-90A8129D20D6}"/>
                    </a:ext>
                  </a:extLst>
                </p14:cNvPr>
                <p14:cNvContentPartPr/>
                <p14:nvPr/>
              </p14:nvContentPartPr>
              <p14:xfrm>
                <a:off x="3609000" y="5378680"/>
                <a:ext cx="101880" cy="77760"/>
              </p14:xfrm>
            </p:contentPart>
          </mc:Choice>
          <mc:Fallback xmlns="">
            <p:pic>
              <p:nvPicPr>
                <p:cNvPr id="131" name="墨迹 130">
                  <a:extLst>
                    <a:ext uri="{FF2B5EF4-FFF2-40B4-BE49-F238E27FC236}">
                      <a16:creationId xmlns:a16="http://schemas.microsoft.com/office/drawing/2014/main" id="{73B9B6BC-0041-7D28-F21F-90A8129D20D6}"/>
                    </a:ext>
                  </a:extLst>
                </p:cNvPr>
                <p:cNvPicPr/>
                <p:nvPr/>
              </p:nvPicPr>
              <p:blipFill>
                <a:blip r:embed="rId171"/>
                <a:stretch>
                  <a:fillRect/>
                </a:stretch>
              </p:blipFill>
              <p:spPr>
                <a:xfrm>
                  <a:off x="3600360" y="5369680"/>
                  <a:ext cx="1195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2" name="墨迹 131">
                  <a:extLst>
                    <a:ext uri="{FF2B5EF4-FFF2-40B4-BE49-F238E27FC236}">
                      <a16:creationId xmlns:a16="http://schemas.microsoft.com/office/drawing/2014/main" id="{62777D0E-8E27-9B29-47B8-DFBCECB76F1D}"/>
                    </a:ext>
                  </a:extLst>
                </p14:cNvPr>
                <p14:cNvContentPartPr/>
                <p14:nvPr/>
              </p14:nvContentPartPr>
              <p14:xfrm>
                <a:off x="3667680" y="5414680"/>
                <a:ext cx="360" cy="360"/>
              </p14:xfrm>
            </p:contentPart>
          </mc:Choice>
          <mc:Fallback xmlns="">
            <p:pic>
              <p:nvPicPr>
                <p:cNvPr id="132" name="墨迹 131">
                  <a:extLst>
                    <a:ext uri="{FF2B5EF4-FFF2-40B4-BE49-F238E27FC236}">
                      <a16:creationId xmlns:a16="http://schemas.microsoft.com/office/drawing/2014/main" id="{62777D0E-8E27-9B29-47B8-DFBCECB76F1D}"/>
                    </a:ext>
                  </a:extLst>
                </p:cNvPr>
                <p:cNvPicPr/>
                <p:nvPr/>
              </p:nvPicPr>
              <p:blipFill>
                <a:blip r:embed="rId41"/>
                <a:stretch>
                  <a:fillRect/>
                </a:stretch>
              </p:blipFill>
              <p:spPr>
                <a:xfrm>
                  <a:off x="3658680" y="5406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3" name="墨迹 132">
                  <a:extLst>
                    <a:ext uri="{FF2B5EF4-FFF2-40B4-BE49-F238E27FC236}">
                      <a16:creationId xmlns:a16="http://schemas.microsoft.com/office/drawing/2014/main" id="{F19383A0-519C-FBDE-0366-9A889BCAD399}"/>
                    </a:ext>
                  </a:extLst>
                </p14:cNvPr>
                <p14:cNvContentPartPr/>
                <p14:nvPr/>
              </p14:nvContentPartPr>
              <p14:xfrm>
                <a:off x="3819240" y="5282200"/>
                <a:ext cx="172440" cy="276120"/>
              </p14:xfrm>
            </p:contentPart>
          </mc:Choice>
          <mc:Fallback xmlns="">
            <p:pic>
              <p:nvPicPr>
                <p:cNvPr id="133" name="墨迹 132">
                  <a:extLst>
                    <a:ext uri="{FF2B5EF4-FFF2-40B4-BE49-F238E27FC236}">
                      <a16:creationId xmlns:a16="http://schemas.microsoft.com/office/drawing/2014/main" id="{F19383A0-519C-FBDE-0366-9A889BCAD399}"/>
                    </a:ext>
                  </a:extLst>
                </p:cNvPr>
                <p:cNvPicPr/>
                <p:nvPr/>
              </p:nvPicPr>
              <p:blipFill>
                <a:blip r:embed="rId174"/>
                <a:stretch>
                  <a:fillRect/>
                </a:stretch>
              </p:blipFill>
              <p:spPr>
                <a:xfrm>
                  <a:off x="3810240" y="5273560"/>
                  <a:ext cx="190080" cy="293760"/>
                </a:xfrm>
                <a:prstGeom prst="rect">
                  <a:avLst/>
                </a:prstGeom>
              </p:spPr>
            </p:pic>
          </mc:Fallback>
        </mc:AlternateContent>
      </p:grpSp>
      <p:grpSp>
        <p:nvGrpSpPr>
          <p:cNvPr id="141" name="组合 140">
            <a:extLst>
              <a:ext uri="{FF2B5EF4-FFF2-40B4-BE49-F238E27FC236}">
                <a16:creationId xmlns:a16="http://schemas.microsoft.com/office/drawing/2014/main" id="{15E39C24-12FE-6437-0918-F4806530ED27}"/>
              </a:ext>
            </a:extLst>
          </p:cNvPr>
          <p:cNvGrpSpPr/>
          <p:nvPr/>
        </p:nvGrpSpPr>
        <p:grpSpPr>
          <a:xfrm>
            <a:off x="4317480" y="5149000"/>
            <a:ext cx="1166760" cy="399960"/>
            <a:chOff x="4317480" y="5149000"/>
            <a:chExt cx="1166760" cy="399960"/>
          </a:xfrm>
        </p:grpSpPr>
        <mc:AlternateContent xmlns:mc="http://schemas.openxmlformats.org/markup-compatibility/2006" xmlns:p14="http://schemas.microsoft.com/office/powerpoint/2010/main">
          <mc:Choice Requires="p14">
            <p:contentPart p14:bwMode="auto" r:id="rId175">
              <p14:nvContentPartPr>
                <p14:cNvPr id="134" name="墨迹 133">
                  <a:extLst>
                    <a:ext uri="{FF2B5EF4-FFF2-40B4-BE49-F238E27FC236}">
                      <a16:creationId xmlns:a16="http://schemas.microsoft.com/office/drawing/2014/main" id="{E3D121BC-3B68-BBF7-F44A-EB2BCC343E37}"/>
                    </a:ext>
                  </a:extLst>
                </p14:cNvPr>
                <p14:cNvContentPartPr/>
                <p14:nvPr/>
              </p14:nvContentPartPr>
              <p14:xfrm>
                <a:off x="4317480" y="5353840"/>
                <a:ext cx="294840" cy="360"/>
              </p14:xfrm>
            </p:contentPart>
          </mc:Choice>
          <mc:Fallback xmlns="">
            <p:pic>
              <p:nvPicPr>
                <p:cNvPr id="134" name="墨迹 133">
                  <a:extLst>
                    <a:ext uri="{FF2B5EF4-FFF2-40B4-BE49-F238E27FC236}">
                      <a16:creationId xmlns:a16="http://schemas.microsoft.com/office/drawing/2014/main" id="{E3D121BC-3B68-BBF7-F44A-EB2BCC343E37}"/>
                    </a:ext>
                  </a:extLst>
                </p:cNvPr>
                <p:cNvPicPr/>
                <p:nvPr/>
              </p:nvPicPr>
              <p:blipFill>
                <a:blip r:embed="rId176"/>
                <a:stretch>
                  <a:fillRect/>
                </a:stretch>
              </p:blipFill>
              <p:spPr>
                <a:xfrm>
                  <a:off x="4308840" y="5345200"/>
                  <a:ext cx="312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6" name="墨迹 135">
                  <a:extLst>
                    <a:ext uri="{FF2B5EF4-FFF2-40B4-BE49-F238E27FC236}">
                      <a16:creationId xmlns:a16="http://schemas.microsoft.com/office/drawing/2014/main" id="{8BEFB843-65EC-EDCE-A9CA-133C856AC2A9}"/>
                    </a:ext>
                  </a:extLst>
                </p14:cNvPr>
                <p14:cNvContentPartPr/>
                <p14:nvPr/>
              </p14:nvContentPartPr>
              <p14:xfrm>
                <a:off x="4348080" y="5445640"/>
                <a:ext cx="273960" cy="360"/>
              </p14:xfrm>
            </p:contentPart>
          </mc:Choice>
          <mc:Fallback xmlns="">
            <p:pic>
              <p:nvPicPr>
                <p:cNvPr id="136" name="墨迹 135">
                  <a:extLst>
                    <a:ext uri="{FF2B5EF4-FFF2-40B4-BE49-F238E27FC236}">
                      <a16:creationId xmlns:a16="http://schemas.microsoft.com/office/drawing/2014/main" id="{8BEFB843-65EC-EDCE-A9CA-133C856AC2A9}"/>
                    </a:ext>
                  </a:extLst>
                </p:cNvPr>
                <p:cNvPicPr/>
                <p:nvPr/>
              </p:nvPicPr>
              <p:blipFill>
                <a:blip r:embed="rId178"/>
                <a:stretch>
                  <a:fillRect/>
                </a:stretch>
              </p:blipFill>
              <p:spPr>
                <a:xfrm>
                  <a:off x="4339440" y="5436640"/>
                  <a:ext cx="29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7" name="墨迹 136">
                  <a:extLst>
                    <a:ext uri="{FF2B5EF4-FFF2-40B4-BE49-F238E27FC236}">
                      <a16:creationId xmlns:a16="http://schemas.microsoft.com/office/drawing/2014/main" id="{E1B8BECD-AC68-79E0-05B8-D49BE4ABFF85}"/>
                    </a:ext>
                  </a:extLst>
                </p14:cNvPr>
                <p14:cNvContentPartPr/>
                <p14:nvPr/>
              </p14:nvContentPartPr>
              <p14:xfrm>
                <a:off x="4762440" y="5251600"/>
                <a:ext cx="255240" cy="297360"/>
              </p14:xfrm>
            </p:contentPart>
          </mc:Choice>
          <mc:Fallback xmlns="">
            <p:pic>
              <p:nvPicPr>
                <p:cNvPr id="137" name="墨迹 136">
                  <a:extLst>
                    <a:ext uri="{FF2B5EF4-FFF2-40B4-BE49-F238E27FC236}">
                      <a16:creationId xmlns:a16="http://schemas.microsoft.com/office/drawing/2014/main" id="{E1B8BECD-AC68-79E0-05B8-D49BE4ABFF85}"/>
                    </a:ext>
                  </a:extLst>
                </p:cNvPr>
                <p:cNvPicPr/>
                <p:nvPr/>
              </p:nvPicPr>
              <p:blipFill>
                <a:blip r:embed="rId180"/>
                <a:stretch>
                  <a:fillRect/>
                </a:stretch>
              </p:blipFill>
              <p:spPr>
                <a:xfrm>
                  <a:off x="4753800" y="5242600"/>
                  <a:ext cx="2728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8" name="墨迹 137">
                  <a:extLst>
                    <a:ext uri="{FF2B5EF4-FFF2-40B4-BE49-F238E27FC236}">
                      <a16:creationId xmlns:a16="http://schemas.microsoft.com/office/drawing/2014/main" id="{F34ECCA5-B022-23D8-C5E5-0D98F6C1B8B6}"/>
                    </a:ext>
                  </a:extLst>
                </p14:cNvPr>
                <p14:cNvContentPartPr/>
                <p14:nvPr/>
              </p14:nvContentPartPr>
              <p14:xfrm>
                <a:off x="5068080" y="5323600"/>
                <a:ext cx="102240" cy="84960"/>
              </p14:xfrm>
            </p:contentPart>
          </mc:Choice>
          <mc:Fallback xmlns="">
            <p:pic>
              <p:nvPicPr>
                <p:cNvPr id="138" name="墨迹 137">
                  <a:extLst>
                    <a:ext uri="{FF2B5EF4-FFF2-40B4-BE49-F238E27FC236}">
                      <a16:creationId xmlns:a16="http://schemas.microsoft.com/office/drawing/2014/main" id="{F34ECCA5-B022-23D8-C5E5-0D98F6C1B8B6}"/>
                    </a:ext>
                  </a:extLst>
                </p:cNvPr>
                <p:cNvPicPr/>
                <p:nvPr/>
              </p:nvPicPr>
              <p:blipFill>
                <a:blip r:embed="rId182"/>
                <a:stretch>
                  <a:fillRect/>
                </a:stretch>
              </p:blipFill>
              <p:spPr>
                <a:xfrm>
                  <a:off x="5059080" y="5314960"/>
                  <a:ext cx="11988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9" name="墨迹 138">
                  <a:extLst>
                    <a:ext uri="{FF2B5EF4-FFF2-40B4-BE49-F238E27FC236}">
                      <a16:creationId xmlns:a16="http://schemas.microsoft.com/office/drawing/2014/main" id="{9AD9E785-432A-8216-0542-FC0C1A24BD9E}"/>
                    </a:ext>
                  </a:extLst>
                </p14:cNvPr>
                <p14:cNvContentPartPr/>
                <p14:nvPr/>
              </p14:nvContentPartPr>
              <p14:xfrm>
                <a:off x="5089680" y="5363920"/>
                <a:ext cx="360" cy="360"/>
              </p14:xfrm>
            </p:contentPart>
          </mc:Choice>
          <mc:Fallback xmlns="">
            <p:pic>
              <p:nvPicPr>
                <p:cNvPr id="139" name="墨迹 138">
                  <a:extLst>
                    <a:ext uri="{FF2B5EF4-FFF2-40B4-BE49-F238E27FC236}">
                      <a16:creationId xmlns:a16="http://schemas.microsoft.com/office/drawing/2014/main" id="{9AD9E785-432A-8216-0542-FC0C1A24BD9E}"/>
                    </a:ext>
                  </a:extLst>
                </p:cNvPr>
                <p:cNvPicPr/>
                <p:nvPr/>
              </p:nvPicPr>
              <p:blipFill>
                <a:blip r:embed="rId41"/>
                <a:stretch>
                  <a:fillRect/>
                </a:stretch>
              </p:blipFill>
              <p:spPr>
                <a:xfrm>
                  <a:off x="5081040" y="53552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0" name="墨迹 139">
                  <a:extLst>
                    <a:ext uri="{FF2B5EF4-FFF2-40B4-BE49-F238E27FC236}">
                      <a16:creationId xmlns:a16="http://schemas.microsoft.com/office/drawing/2014/main" id="{9DC5D6F4-3471-ADEE-13F0-28C15E733735}"/>
                    </a:ext>
                  </a:extLst>
                </p14:cNvPr>
                <p14:cNvContentPartPr/>
                <p14:nvPr/>
              </p14:nvContentPartPr>
              <p14:xfrm>
                <a:off x="5231880" y="5149000"/>
                <a:ext cx="252360" cy="359640"/>
              </p14:xfrm>
            </p:contentPart>
          </mc:Choice>
          <mc:Fallback xmlns="">
            <p:pic>
              <p:nvPicPr>
                <p:cNvPr id="140" name="墨迹 139">
                  <a:extLst>
                    <a:ext uri="{FF2B5EF4-FFF2-40B4-BE49-F238E27FC236}">
                      <a16:creationId xmlns:a16="http://schemas.microsoft.com/office/drawing/2014/main" id="{9DC5D6F4-3471-ADEE-13F0-28C15E733735}"/>
                    </a:ext>
                  </a:extLst>
                </p:cNvPr>
                <p:cNvPicPr/>
                <p:nvPr/>
              </p:nvPicPr>
              <p:blipFill>
                <a:blip r:embed="rId185"/>
                <a:stretch>
                  <a:fillRect/>
                </a:stretch>
              </p:blipFill>
              <p:spPr>
                <a:xfrm>
                  <a:off x="5223240" y="5140000"/>
                  <a:ext cx="270000" cy="377280"/>
                </a:xfrm>
                <a:prstGeom prst="rect">
                  <a:avLst/>
                </a:prstGeom>
              </p:spPr>
            </p:pic>
          </mc:Fallback>
        </mc:AlternateContent>
      </p:grpSp>
    </p:spTree>
    <p:extLst>
      <p:ext uri="{BB962C8B-B14F-4D97-AF65-F5344CB8AC3E}">
        <p14:creationId xmlns:p14="http://schemas.microsoft.com/office/powerpoint/2010/main" val="233570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118ED-E42D-7A7F-A40F-507D82263199}"/>
              </a:ext>
            </a:extLst>
          </p:cNvPr>
          <p:cNvSpPr>
            <a:spLocks noGrp="1"/>
          </p:cNvSpPr>
          <p:nvPr>
            <p:ph type="title"/>
          </p:nvPr>
        </p:nvSpPr>
        <p:spPr/>
        <p:txBody>
          <a:bodyPr/>
          <a:lstStyle/>
          <a:p>
            <a:r>
              <a:rPr lang="zh-CN" altLang="en-US" dirty="0"/>
              <a:t>叉乘运算</a:t>
            </a:r>
          </a:p>
        </p:txBody>
      </p:sp>
      <p:sp>
        <p:nvSpPr>
          <p:cNvPr id="3" name="内容占位符 2">
            <a:extLst>
              <a:ext uri="{FF2B5EF4-FFF2-40B4-BE49-F238E27FC236}">
                <a16:creationId xmlns:a16="http://schemas.microsoft.com/office/drawing/2014/main" id="{7125BA8F-017E-FE01-7610-515014CE2F40}"/>
              </a:ext>
            </a:extLst>
          </p:cNvPr>
          <p:cNvSpPr>
            <a:spLocks noGrp="1"/>
          </p:cNvSpPr>
          <p:nvPr>
            <p:ph idx="1"/>
          </p:nvPr>
        </p:nvSpPr>
        <p:spPr>
          <a:xfrm>
            <a:off x="2194560" y="2133600"/>
            <a:ext cx="9702800" cy="3777622"/>
          </a:xfrm>
        </p:spPr>
        <p:txBody>
          <a:bodyPr/>
          <a:lstStyle/>
          <a:p>
            <a:r>
              <a:rPr lang="zh-CN" altLang="en-US" dirty="0"/>
              <a:t>设两个向量</a:t>
            </a:r>
            <a:r>
              <a:rPr lang="en-US" altLang="zh-CN" dirty="0"/>
              <a:t>V1,V2 	</a:t>
            </a:r>
            <a:r>
              <a:rPr lang="zh-CN" altLang="en-US" dirty="0"/>
              <a:t>用坐标系定义向量：</a:t>
            </a:r>
            <a:r>
              <a:rPr lang="en-US" altLang="zh-CN" dirty="0"/>
              <a:t>V1 = I * C1, V2 = I * C2,  I </a:t>
            </a:r>
            <a:r>
              <a:rPr lang="zh-CN" altLang="en-US" dirty="0"/>
              <a:t>为单位向量</a:t>
            </a:r>
            <a:endParaRPr lang="en-US" altLang="zh-CN" dirty="0"/>
          </a:p>
          <a:p>
            <a:pPr marL="0" indent="0">
              <a:buNone/>
            </a:pPr>
            <a:r>
              <a:rPr lang="en-US" altLang="zh-CN" dirty="0"/>
              <a:t>	</a:t>
            </a:r>
            <a:r>
              <a:rPr lang="zh-CN" altLang="en-US" dirty="0"/>
              <a:t>像个向量的叉乘运算为：</a:t>
            </a:r>
            <a:endParaRPr lang="en-US" altLang="zh-CN" dirty="0"/>
          </a:p>
          <a:p>
            <a:pPr marL="0" indent="0">
              <a:buNone/>
            </a:pPr>
            <a:r>
              <a:rPr lang="en-US" altLang="zh-CN" dirty="0"/>
              <a:t>		V1 x V2 = I * C1 * I * C2 - I * C2*I * C1</a:t>
            </a:r>
          </a:p>
          <a:p>
            <a:pPr marL="0" indent="0">
              <a:buNone/>
            </a:pPr>
            <a:r>
              <a:rPr lang="en-US" altLang="zh-CN" dirty="0"/>
              <a:t>				= I* (C1 * I)* C2</a:t>
            </a:r>
            <a:r>
              <a:rPr lang="zh-CN" altLang="en-US" dirty="0"/>
              <a:t> </a:t>
            </a:r>
            <a:r>
              <a:rPr lang="en-US" altLang="zh-CN" dirty="0"/>
              <a:t>-</a:t>
            </a:r>
            <a:r>
              <a:rPr lang="zh-CN" altLang="en-US" dirty="0"/>
              <a:t> </a:t>
            </a:r>
            <a:r>
              <a:rPr lang="en-US" altLang="zh-CN" dirty="0"/>
              <a:t>I * (C2 * I) * C1</a:t>
            </a:r>
          </a:p>
          <a:p>
            <a:pPr marL="0" indent="0">
              <a:buNone/>
            </a:pPr>
            <a:r>
              <a:rPr lang="en-US" altLang="zh-CN" dirty="0"/>
              <a:t>				= I * (C1*C2 – C2*C1)</a:t>
            </a:r>
          </a:p>
          <a:p>
            <a:r>
              <a:rPr lang="en-US" altLang="zh-CN" dirty="0"/>
              <a:t>	</a:t>
            </a:r>
            <a:r>
              <a:rPr lang="zh-CN" altLang="en-US" dirty="0"/>
              <a:t>使用李括号 </a:t>
            </a:r>
            <a:r>
              <a:rPr lang="en-US" altLang="zh-CN" dirty="0"/>
              <a:t>[X,Y] = XY-YX</a:t>
            </a:r>
          </a:p>
          <a:p>
            <a:pPr marL="457200" lvl="1" indent="0">
              <a:buNone/>
            </a:pPr>
            <a:r>
              <a:rPr lang="en-US" altLang="zh-CN" dirty="0"/>
              <a:t>	C1 x C2 = C1*C2 – C2*C1</a:t>
            </a:r>
          </a:p>
          <a:p>
            <a:pPr marL="457200" lvl="1" indent="0">
              <a:buNone/>
            </a:pPr>
            <a:r>
              <a:rPr lang="en-US" altLang="zh-CN" dirty="0"/>
              <a:t>	V1 x C1 = I * (</a:t>
            </a:r>
            <a:r>
              <a:rPr lang="en-US" altLang="zh-CN" dirty="0" err="1"/>
              <a:t>Cv</a:t>
            </a:r>
            <a:r>
              <a:rPr lang="en-US" altLang="zh-CN" dirty="0"/>
              <a:t> x C1), </a:t>
            </a:r>
            <a:r>
              <a:rPr lang="en-US" altLang="zh-CN" dirty="0" err="1"/>
              <a:t>Cv</a:t>
            </a:r>
            <a:r>
              <a:rPr lang="en-US" altLang="zh-CN" dirty="0"/>
              <a:t> = </a:t>
            </a:r>
            <a:r>
              <a:rPr lang="en-US" altLang="zh-CN" dirty="0" err="1"/>
              <a:t>coord_R</a:t>
            </a:r>
            <a:r>
              <a:rPr lang="en-US" altLang="zh-CN" dirty="0"/>
              <a:t>(I, V1),</a:t>
            </a:r>
          </a:p>
          <a:p>
            <a:pPr marL="457200" lvl="1" indent="0">
              <a:buNone/>
            </a:pPr>
            <a:r>
              <a:rPr lang="en-US" altLang="zh-CN" dirty="0"/>
              <a:t>	 </a:t>
            </a:r>
            <a:r>
              <a:rPr lang="en-US" altLang="zh-CN" dirty="0" err="1"/>
              <a:t>coord_R</a:t>
            </a:r>
            <a:r>
              <a:rPr lang="en-US" altLang="zh-CN" dirty="0"/>
              <a:t> </a:t>
            </a:r>
            <a:r>
              <a:rPr lang="zh-CN" altLang="en-US" dirty="0"/>
              <a:t>为内置函数，计算两个向量之间的旋转坐标系</a:t>
            </a:r>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81626299-66C3-C78B-AF55-49E60DED4D22}"/>
                  </a:ext>
                </a:extLst>
              </p14:cNvPr>
              <p14:cNvContentPartPr/>
              <p14:nvPr/>
            </p14:nvContentPartPr>
            <p14:xfrm>
              <a:off x="3881945" y="1196607"/>
              <a:ext cx="360" cy="360"/>
            </p14:xfrm>
          </p:contentPart>
        </mc:Choice>
        <mc:Fallback xmlns="">
          <p:pic>
            <p:nvPicPr>
              <p:cNvPr id="4" name="墨迹 3">
                <a:extLst>
                  <a:ext uri="{FF2B5EF4-FFF2-40B4-BE49-F238E27FC236}">
                    <a16:creationId xmlns:a16="http://schemas.microsoft.com/office/drawing/2014/main" id="{81626299-66C3-C78B-AF55-49E60DED4D22}"/>
                  </a:ext>
                </a:extLst>
              </p:cNvPr>
              <p:cNvPicPr/>
              <p:nvPr/>
            </p:nvPicPr>
            <p:blipFill>
              <a:blip r:embed="rId3"/>
              <a:stretch>
                <a:fillRect/>
              </a:stretch>
            </p:blipFill>
            <p:spPr>
              <a:xfrm>
                <a:off x="3872945" y="118796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27D8AE72-AF31-E861-5AAC-1D9656D7821D}"/>
                  </a:ext>
                </a:extLst>
              </p14:cNvPr>
              <p14:cNvContentPartPr/>
              <p14:nvPr/>
            </p14:nvContentPartPr>
            <p14:xfrm>
              <a:off x="3806705" y="1030287"/>
              <a:ext cx="360" cy="360"/>
            </p14:xfrm>
          </p:contentPart>
        </mc:Choice>
        <mc:Fallback xmlns="">
          <p:pic>
            <p:nvPicPr>
              <p:cNvPr id="5" name="墨迹 4">
                <a:extLst>
                  <a:ext uri="{FF2B5EF4-FFF2-40B4-BE49-F238E27FC236}">
                    <a16:creationId xmlns:a16="http://schemas.microsoft.com/office/drawing/2014/main" id="{27D8AE72-AF31-E861-5AAC-1D9656D7821D}"/>
                  </a:ext>
                </a:extLst>
              </p:cNvPr>
              <p:cNvPicPr/>
              <p:nvPr/>
            </p:nvPicPr>
            <p:blipFill>
              <a:blip r:embed="rId5"/>
              <a:stretch>
                <a:fillRect/>
              </a:stretch>
            </p:blipFill>
            <p:spPr>
              <a:xfrm>
                <a:off x="3798065" y="10212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14960CD0-E142-FD42-B4A9-3C62D696E22A}"/>
                  </a:ext>
                </a:extLst>
              </p14:cNvPr>
              <p14:cNvContentPartPr/>
              <p14:nvPr/>
            </p14:nvContentPartPr>
            <p14:xfrm>
              <a:off x="3441305" y="856047"/>
              <a:ext cx="360" cy="360"/>
            </p14:xfrm>
          </p:contentPart>
        </mc:Choice>
        <mc:Fallback xmlns="">
          <p:pic>
            <p:nvPicPr>
              <p:cNvPr id="6" name="墨迹 5">
                <a:extLst>
                  <a:ext uri="{FF2B5EF4-FFF2-40B4-BE49-F238E27FC236}">
                    <a16:creationId xmlns:a16="http://schemas.microsoft.com/office/drawing/2014/main" id="{14960CD0-E142-FD42-B4A9-3C62D696E22A}"/>
                  </a:ext>
                </a:extLst>
              </p:cNvPr>
              <p:cNvPicPr/>
              <p:nvPr/>
            </p:nvPicPr>
            <p:blipFill>
              <a:blip r:embed="rId5"/>
              <a:stretch>
                <a:fillRect/>
              </a:stretch>
            </p:blipFill>
            <p:spPr>
              <a:xfrm>
                <a:off x="3432305" y="8470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AA91A815-0D4B-403B-8541-BB5FB6994B98}"/>
                  </a:ext>
                </a:extLst>
              </p14:cNvPr>
              <p14:cNvContentPartPr/>
              <p14:nvPr/>
            </p14:nvContentPartPr>
            <p14:xfrm>
              <a:off x="3274985" y="722847"/>
              <a:ext cx="360" cy="360"/>
            </p14:xfrm>
          </p:contentPart>
        </mc:Choice>
        <mc:Fallback xmlns="">
          <p:pic>
            <p:nvPicPr>
              <p:cNvPr id="7" name="墨迹 6">
                <a:extLst>
                  <a:ext uri="{FF2B5EF4-FFF2-40B4-BE49-F238E27FC236}">
                    <a16:creationId xmlns:a16="http://schemas.microsoft.com/office/drawing/2014/main" id="{AA91A815-0D4B-403B-8541-BB5FB6994B98}"/>
                  </a:ext>
                </a:extLst>
              </p:cNvPr>
              <p:cNvPicPr/>
              <p:nvPr/>
            </p:nvPicPr>
            <p:blipFill>
              <a:blip r:embed="rId5"/>
              <a:stretch>
                <a:fillRect/>
              </a:stretch>
            </p:blipFill>
            <p:spPr>
              <a:xfrm>
                <a:off x="3266345" y="713847"/>
                <a:ext cx="18000" cy="18000"/>
              </a:xfrm>
              <a:prstGeom prst="rect">
                <a:avLst/>
              </a:prstGeom>
            </p:spPr>
          </p:pic>
        </mc:Fallback>
      </mc:AlternateContent>
    </p:spTree>
    <p:extLst>
      <p:ext uri="{BB962C8B-B14F-4D97-AF65-F5344CB8AC3E}">
        <p14:creationId xmlns:p14="http://schemas.microsoft.com/office/powerpoint/2010/main" val="60601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ECA4E-4338-638E-4359-460AD0DB8E7D}"/>
              </a:ext>
            </a:extLst>
          </p:cNvPr>
          <p:cNvSpPr>
            <a:spLocks noGrp="1"/>
          </p:cNvSpPr>
          <p:nvPr>
            <p:ph type="title"/>
          </p:nvPr>
        </p:nvSpPr>
        <p:spPr/>
        <p:txBody>
          <a:bodyPr/>
          <a:lstStyle/>
          <a:p>
            <a:r>
              <a:rPr lang="zh-CN" altLang="en-US" sz="5800" dirty="0"/>
              <a:t>空间微分与曲面移动部分</a:t>
            </a:r>
          </a:p>
        </p:txBody>
      </p:sp>
      <p:sp>
        <p:nvSpPr>
          <p:cNvPr id="7" name="文本占位符 6">
            <a:extLst>
              <a:ext uri="{FF2B5EF4-FFF2-40B4-BE49-F238E27FC236}">
                <a16:creationId xmlns:a16="http://schemas.microsoft.com/office/drawing/2014/main" id="{B0368848-B2DD-02A2-CD5D-396766266FEE}"/>
              </a:ext>
            </a:extLst>
          </p:cNvPr>
          <p:cNvSpPr>
            <a:spLocks noGrp="1"/>
          </p:cNvSpPr>
          <p:nvPr>
            <p:ph type="body" sz="half" idx="13"/>
          </p:nvPr>
        </p:nvSpPr>
        <p:spPr/>
        <p:txBody>
          <a:bodyPr/>
          <a:lstStyle/>
          <a:p>
            <a:r>
              <a:rPr lang="zh-CN" altLang="en-US" b="1" dirty="0">
                <a:solidFill>
                  <a:schemeClr val="bg1"/>
                </a:solidFill>
              </a:rPr>
              <a:t>定位是比较基础的部分，移动属于比较深入部分</a:t>
            </a:r>
          </a:p>
        </p:txBody>
      </p:sp>
      <p:sp>
        <p:nvSpPr>
          <p:cNvPr id="6" name="文本占位符 5">
            <a:extLst>
              <a:ext uri="{FF2B5EF4-FFF2-40B4-BE49-F238E27FC236}">
                <a16:creationId xmlns:a16="http://schemas.microsoft.com/office/drawing/2014/main" id="{43A9E57D-DC5F-5CE2-A0BD-020FBE17B453}"/>
              </a:ext>
            </a:extLst>
          </p:cNvPr>
          <p:cNvSpPr>
            <a:spLocks noGrp="1"/>
          </p:cNvSpPr>
          <p:nvPr>
            <p:ph type="body" sz="half" idx="2"/>
          </p:nvPr>
        </p:nvSpPr>
        <p:spPr>
          <a:xfrm>
            <a:off x="3893574" y="5230761"/>
            <a:ext cx="6087039" cy="796296"/>
          </a:xfrm>
        </p:spPr>
        <p:txBody>
          <a:bodyPr>
            <a:normAutofit/>
          </a:bodyPr>
          <a:lstStyle/>
          <a:p>
            <a:r>
              <a:rPr lang="zh-CN" altLang="en-US" dirty="0"/>
              <a:t>坐标系运算三段式：投影 </a:t>
            </a:r>
            <a:r>
              <a:rPr lang="en-US" altLang="zh-CN" dirty="0"/>
              <a:t>-&gt; </a:t>
            </a:r>
            <a:r>
              <a:rPr lang="zh-CN" altLang="en-US" dirty="0"/>
              <a:t>移动 </a:t>
            </a:r>
            <a:r>
              <a:rPr lang="en-US" altLang="zh-CN" dirty="0"/>
              <a:t>-&gt;</a:t>
            </a:r>
            <a:r>
              <a:rPr lang="zh-CN" altLang="en-US" dirty="0"/>
              <a:t>还原</a:t>
            </a:r>
          </a:p>
        </p:txBody>
      </p:sp>
      <mc:AlternateContent xmlns:mc="http://schemas.openxmlformats.org/markup-compatibility/2006">
        <mc:Choice xmlns:p14="http://schemas.microsoft.com/office/powerpoint/2010/main" Requires="p14">
          <p:contentPart p14:bwMode="auto" r:id="rId2">
            <p14:nvContentPartPr>
              <p14:cNvPr id="3" name="墨迹 2">
                <a:extLst>
                  <a:ext uri="{FF2B5EF4-FFF2-40B4-BE49-F238E27FC236}">
                    <a16:creationId xmlns:a16="http://schemas.microsoft.com/office/drawing/2014/main" id="{05DA1FE8-DCD8-A124-81D4-2E4DC0E8E0EB}"/>
                  </a:ext>
                </a:extLst>
              </p14:cNvPr>
              <p14:cNvContentPartPr/>
              <p14:nvPr/>
            </p14:nvContentPartPr>
            <p14:xfrm>
              <a:off x="3008945" y="5785527"/>
              <a:ext cx="360" cy="360"/>
            </p14:xfrm>
          </p:contentPart>
        </mc:Choice>
        <mc:Fallback>
          <p:pic>
            <p:nvPicPr>
              <p:cNvPr id="3" name="墨迹 2">
                <a:extLst>
                  <a:ext uri="{FF2B5EF4-FFF2-40B4-BE49-F238E27FC236}">
                    <a16:creationId xmlns:a16="http://schemas.microsoft.com/office/drawing/2014/main" id="{05DA1FE8-DCD8-A124-81D4-2E4DC0E8E0EB}"/>
                  </a:ext>
                </a:extLst>
              </p:cNvPr>
              <p:cNvPicPr/>
              <p:nvPr/>
            </p:nvPicPr>
            <p:blipFill>
              <a:blip r:embed="rId3"/>
              <a:stretch>
                <a:fillRect/>
              </a:stretch>
            </p:blipFill>
            <p:spPr>
              <a:xfrm>
                <a:off x="2999945" y="5776527"/>
                <a:ext cx="18000" cy="18000"/>
              </a:xfrm>
              <a:prstGeom prst="rect">
                <a:avLst/>
              </a:prstGeom>
            </p:spPr>
          </p:pic>
        </mc:Fallback>
      </mc:AlternateContent>
    </p:spTree>
    <p:extLst>
      <p:ext uri="{BB962C8B-B14F-4D97-AF65-F5344CB8AC3E}">
        <p14:creationId xmlns:p14="http://schemas.microsoft.com/office/powerpoint/2010/main" val="2533663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D796F0-7CCF-6010-2503-AC8E107B32C7}"/>
              </a:ext>
            </a:extLst>
          </p:cNvPr>
          <p:cNvSpPr>
            <a:spLocks noGrp="1"/>
          </p:cNvSpPr>
          <p:nvPr>
            <p:ph type="title"/>
          </p:nvPr>
        </p:nvSpPr>
        <p:spPr/>
        <p:txBody>
          <a:bodyPr/>
          <a:lstStyle/>
          <a:p>
            <a:r>
              <a:rPr lang="zh-CN" altLang="en-US" dirty="0"/>
              <a:t>梯度的坐标系法</a:t>
            </a:r>
          </a:p>
        </p:txBody>
      </p:sp>
      <mc:AlternateContent xmlns:mc="http://schemas.openxmlformats.org/markup-compatibility/2006" xmlns:p14="http://schemas.microsoft.com/office/powerpoint/2010/main">
        <mc:Choice Requires="p14">
          <p:contentPart p14:bwMode="auto" r:id="rId2">
            <p14:nvContentPartPr>
              <p14:cNvPr id="7" name="墨迹 6">
                <a:extLst>
                  <a:ext uri="{FF2B5EF4-FFF2-40B4-BE49-F238E27FC236}">
                    <a16:creationId xmlns:a16="http://schemas.microsoft.com/office/drawing/2014/main" id="{2612281E-AA79-151B-296A-452845149211}"/>
                  </a:ext>
                </a:extLst>
              </p14:cNvPr>
              <p14:cNvContentPartPr/>
              <p14:nvPr/>
            </p14:nvContentPartPr>
            <p14:xfrm>
              <a:off x="7806356" y="2869471"/>
              <a:ext cx="2557800" cy="422640"/>
            </p14:xfrm>
          </p:contentPart>
        </mc:Choice>
        <mc:Fallback xmlns="">
          <p:pic>
            <p:nvPicPr>
              <p:cNvPr id="7" name="墨迹 6">
                <a:extLst>
                  <a:ext uri="{FF2B5EF4-FFF2-40B4-BE49-F238E27FC236}">
                    <a16:creationId xmlns:a16="http://schemas.microsoft.com/office/drawing/2014/main" id="{2612281E-AA79-151B-296A-452845149211}"/>
                  </a:ext>
                </a:extLst>
              </p:cNvPr>
              <p:cNvPicPr/>
              <p:nvPr/>
            </p:nvPicPr>
            <p:blipFill>
              <a:blip r:embed="rId3"/>
              <a:stretch>
                <a:fillRect/>
              </a:stretch>
            </p:blipFill>
            <p:spPr>
              <a:xfrm>
                <a:off x="7797356" y="2860471"/>
                <a:ext cx="257544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墨迹 7">
                <a:extLst>
                  <a:ext uri="{FF2B5EF4-FFF2-40B4-BE49-F238E27FC236}">
                    <a16:creationId xmlns:a16="http://schemas.microsoft.com/office/drawing/2014/main" id="{015FC4D0-384F-6C00-AB14-C5F7822564F1}"/>
                  </a:ext>
                </a:extLst>
              </p14:cNvPr>
              <p14:cNvContentPartPr/>
              <p14:nvPr/>
            </p14:nvContentPartPr>
            <p14:xfrm>
              <a:off x="7757396" y="1109791"/>
              <a:ext cx="3116880" cy="529920"/>
            </p14:xfrm>
          </p:contentPart>
        </mc:Choice>
        <mc:Fallback xmlns="">
          <p:pic>
            <p:nvPicPr>
              <p:cNvPr id="8" name="墨迹 7">
                <a:extLst>
                  <a:ext uri="{FF2B5EF4-FFF2-40B4-BE49-F238E27FC236}">
                    <a16:creationId xmlns:a16="http://schemas.microsoft.com/office/drawing/2014/main" id="{015FC4D0-384F-6C00-AB14-C5F7822564F1}"/>
                  </a:ext>
                </a:extLst>
              </p:cNvPr>
              <p:cNvPicPr/>
              <p:nvPr/>
            </p:nvPicPr>
            <p:blipFill>
              <a:blip r:embed="rId5"/>
              <a:stretch>
                <a:fillRect/>
              </a:stretch>
            </p:blipFill>
            <p:spPr>
              <a:xfrm>
                <a:off x="7748756" y="1101151"/>
                <a:ext cx="3134520" cy="54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墨迹 8">
                <a:extLst>
                  <a:ext uri="{FF2B5EF4-FFF2-40B4-BE49-F238E27FC236}">
                    <a16:creationId xmlns:a16="http://schemas.microsoft.com/office/drawing/2014/main" id="{A9A5E6C6-7990-FC20-F03B-99D1F73788E1}"/>
                  </a:ext>
                </a:extLst>
              </p14:cNvPr>
              <p14:cNvContentPartPr/>
              <p14:nvPr/>
            </p14:nvContentPartPr>
            <p14:xfrm>
              <a:off x="8591516" y="2781631"/>
              <a:ext cx="131040" cy="129600"/>
            </p14:xfrm>
          </p:contentPart>
        </mc:Choice>
        <mc:Fallback xmlns="">
          <p:pic>
            <p:nvPicPr>
              <p:cNvPr id="9" name="墨迹 8">
                <a:extLst>
                  <a:ext uri="{FF2B5EF4-FFF2-40B4-BE49-F238E27FC236}">
                    <a16:creationId xmlns:a16="http://schemas.microsoft.com/office/drawing/2014/main" id="{A9A5E6C6-7990-FC20-F03B-99D1F73788E1}"/>
                  </a:ext>
                </a:extLst>
              </p:cNvPr>
              <p:cNvPicPr/>
              <p:nvPr/>
            </p:nvPicPr>
            <p:blipFill>
              <a:blip r:embed="rId7"/>
              <a:stretch>
                <a:fillRect/>
              </a:stretch>
            </p:blipFill>
            <p:spPr>
              <a:xfrm>
                <a:off x="8582516" y="2772631"/>
                <a:ext cx="1486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E74F6748-95E5-2F4A-5DAC-49BB2CEC604E}"/>
                  </a:ext>
                </a:extLst>
              </p14:cNvPr>
              <p14:cNvContentPartPr/>
              <p14:nvPr/>
            </p14:nvContentPartPr>
            <p14:xfrm>
              <a:off x="9542636" y="1095031"/>
              <a:ext cx="124920" cy="131040"/>
            </p14:xfrm>
          </p:contentPart>
        </mc:Choice>
        <mc:Fallback xmlns="">
          <p:pic>
            <p:nvPicPr>
              <p:cNvPr id="10" name="墨迹 9">
                <a:extLst>
                  <a:ext uri="{FF2B5EF4-FFF2-40B4-BE49-F238E27FC236}">
                    <a16:creationId xmlns:a16="http://schemas.microsoft.com/office/drawing/2014/main" id="{E74F6748-95E5-2F4A-5DAC-49BB2CEC604E}"/>
                  </a:ext>
                </a:extLst>
              </p:cNvPr>
              <p:cNvPicPr/>
              <p:nvPr/>
            </p:nvPicPr>
            <p:blipFill>
              <a:blip r:embed="rId9"/>
              <a:stretch>
                <a:fillRect/>
              </a:stretch>
            </p:blipFill>
            <p:spPr>
              <a:xfrm>
                <a:off x="9533636" y="1086391"/>
                <a:ext cx="1425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墨迹 13">
                <a:extLst>
                  <a:ext uri="{FF2B5EF4-FFF2-40B4-BE49-F238E27FC236}">
                    <a16:creationId xmlns:a16="http://schemas.microsoft.com/office/drawing/2014/main" id="{D4510DA1-53A6-2F62-F591-A08FF609A27D}"/>
                  </a:ext>
                </a:extLst>
              </p14:cNvPr>
              <p14:cNvContentPartPr/>
              <p14:nvPr/>
            </p14:nvContentPartPr>
            <p14:xfrm>
              <a:off x="8661716" y="2192311"/>
              <a:ext cx="358200" cy="550800"/>
            </p14:xfrm>
          </p:contentPart>
        </mc:Choice>
        <mc:Fallback xmlns="">
          <p:pic>
            <p:nvPicPr>
              <p:cNvPr id="14" name="墨迹 13">
                <a:extLst>
                  <a:ext uri="{FF2B5EF4-FFF2-40B4-BE49-F238E27FC236}">
                    <a16:creationId xmlns:a16="http://schemas.microsoft.com/office/drawing/2014/main" id="{D4510DA1-53A6-2F62-F591-A08FF609A27D}"/>
                  </a:ext>
                </a:extLst>
              </p:cNvPr>
              <p:cNvPicPr/>
              <p:nvPr/>
            </p:nvPicPr>
            <p:blipFill>
              <a:blip r:embed="rId11"/>
              <a:stretch>
                <a:fillRect/>
              </a:stretch>
            </p:blipFill>
            <p:spPr>
              <a:xfrm>
                <a:off x="8653076" y="2183671"/>
                <a:ext cx="3758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墨迹 18">
                <a:extLst>
                  <a:ext uri="{FF2B5EF4-FFF2-40B4-BE49-F238E27FC236}">
                    <a16:creationId xmlns:a16="http://schemas.microsoft.com/office/drawing/2014/main" id="{2C9FE9A5-21D7-B2F3-A348-6822953A5726}"/>
                  </a:ext>
                </a:extLst>
              </p14:cNvPr>
              <p14:cNvContentPartPr/>
              <p14:nvPr/>
            </p14:nvContentPartPr>
            <p14:xfrm>
              <a:off x="8897876" y="2221471"/>
              <a:ext cx="119880" cy="108000"/>
            </p14:xfrm>
          </p:contentPart>
        </mc:Choice>
        <mc:Fallback xmlns="">
          <p:pic>
            <p:nvPicPr>
              <p:cNvPr id="19" name="墨迹 18">
                <a:extLst>
                  <a:ext uri="{FF2B5EF4-FFF2-40B4-BE49-F238E27FC236}">
                    <a16:creationId xmlns:a16="http://schemas.microsoft.com/office/drawing/2014/main" id="{2C9FE9A5-21D7-B2F3-A348-6822953A5726}"/>
                  </a:ext>
                </a:extLst>
              </p:cNvPr>
              <p:cNvPicPr/>
              <p:nvPr/>
            </p:nvPicPr>
            <p:blipFill>
              <a:blip r:embed="rId13"/>
              <a:stretch>
                <a:fillRect/>
              </a:stretch>
            </p:blipFill>
            <p:spPr>
              <a:xfrm>
                <a:off x="8888876" y="2212471"/>
                <a:ext cx="137520" cy="125640"/>
              </a:xfrm>
              <a:prstGeom prst="rect">
                <a:avLst/>
              </a:prstGeom>
            </p:spPr>
          </p:pic>
        </mc:Fallback>
      </mc:AlternateContent>
      <p:grpSp>
        <p:nvGrpSpPr>
          <p:cNvPr id="27" name="组合 26">
            <a:extLst>
              <a:ext uri="{FF2B5EF4-FFF2-40B4-BE49-F238E27FC236}">
                <a16:creationId xmlns:a16="http://schemas.microsoft.com/office/drawing/2014/main" id="{190F8303-541D-431A-2687-E8441C5A59AF}"/>
              </a:ext>
            </a:extLst>
          </p:cNvPr>
          <p:cNvGrpSpPr/>
          <p:nvPr/>
        </p:nvGrpSpPr>
        <p:grpSpPr>
          <a:xfrm>
            <a:off x="8475236" y="2969191"/>
            <a:ext cx="147960" cy="315360"/>
            <a:chOff x="8475236" y="2969191"/>
            <a:chExt cx="147960" cy="315360"/>
          </a:xfrm>
        </p:grpSpPr>
        <mc:AlternateContent xmlns:mc="http://schemas.openxmlformats.org/markup-compatibility/2006" xmlns:p14="http://schemas.microsoft.com/office/powerpoint/2010/main">
          <mc:Choice Requires="p14">
            <p:contentPart p14:bwMode="auto" r:id="rId14">
              <p14:nvContentPartPr>
                <p14:cNvPr id="20" name="墨迹 19">
                  <a:extLst>
                    <a:ext uri="{FF2B5EF4-FFF2-40B4-BE49-F238E27FC236}">
                      <a16:creationId xmlns:a16="http://schemas.microsoft.com/office/drawing/2014/main" id="{202BCEA1-358B-7454-0B14-AB49E92D6901}"/>
                    </a:ext>
                  </a:extLst>
                </p14:cNvPr>
                <p14:cNvContentPartPr/>
                <p14:nvPr/>
              </p14:nvContentPartPr>
              <p14:xfrm>
                <a:off x="8475236" y="2969191"/>
                <a:ext cx="11160" cy="315360"/>
              </p14:xfrm>
            </p:contentPart>
          </mc:Choice>
          <mc:Fallback xmlns="">
            <p:pic>
              <p:nvPicPr>
                <p:cNvPr id="20" name="墨迹 19">
                  <a:extLst>
                    <a:ext uri="{FF2B5EF4-FFF2-40B4-BE49-F238E27FC236}">
                      <a16:creationId xmlns:a16="http://schemas.microsoft.com/office/drawing/2014/main" id="{202BCEA1-358B-7454-0B14-AB49E92D6901}"/>
                    </a:ext>
                  </a:extLst>
                </p:cNvPr>
                <p:cNvPicPr/>
                <p:nvPr/>
              </p:nvPicPr>
              <p:blipFill>
                <a:blip r:embed="rId15"/>
                <a:stretch>
                  <a:fillRect/>
                </a:stretch>
              </p:blipFill>
              <p:spPr>
                <a:xfrm>
                  <a:off x="8466236" y="2960191"/>
                  <a:ext cx="2880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墨迹 20">
                  <a:extLst>
                    <a:ext uri="{FF2B5EF4-FFF2-40B4-BE49-F238E27FC236}">
                      <a16:creationId xmlns:a16="http://schemas.microsoft.com/office/drawing/2014/main" id="{0730BB8A-4879-1FF2-A2FC-A624F3258C65}"/>
                    </a:ext>
                  </a:extLst>
                </p14:cNvPr>
                <p14:cNvContentPartPr/>
                <p14:nvPr/>
              </p14:nvContentPartPr>
              <p14:xfrm>
                <a:off x="8494676" y="2980711"/>
                <a:ext cx="100080" cy="113760"/>
              </p14:xfrm>
            </p:contentPart>
          </mc:Choice>
          <mc:Fallback xmlns="">
            <p:pic>
              <p:nvPicPr>
                <p:cNvPr id="21" name="墨迹 20">
                  <a:extLst>
                    <a:ext uri="{FF2B5EF4-FFF2-40B4-BE49-F238E27FC236}">
                      <a16:creationId xmlns:a16="http://schemas.microsoft.com/office/drawing/2014/main" id="{0730BB8A-4879-1FF2-A2FC-A624F3258C65}"/>
                    </a:ext>
                  </a:extLst>
                </p:cNvPr>
                <p:cNvPicPr/>
                <p:nvPr/>
              </p:nvPicPr>
              <p:blipFill>
                <a:blip r:embed="rId17"/>
                <a:stretch>
                  <a:fillRect/>
                </a:stretch>
              </p:blipFill>
              <p:spPr>
                <a:xfrm>
                  <a:off x="8485676" y="2972071"/>
                  <a:ext cx="117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墨迹 21">
                  <a:extLst>
                    <a:ext uri="{FF2B5EF4-FFF2-40B4-BE49-F238E27FC236}">
                      <a16:creationId xmlns:a16="http://schemas.microsoft.com/office/drawing/2014/main" id="{FE7AAA8B-4B87-A9F6-212B-FA86CD3085DD}"/>
                    </a:ext>
                  </a:extLst>
                </p14:cNvPr>
                <p14:cNvContentPartPr/>
                <p14:nvPr/>
              </p14:nvContentPartPr>
              <p14:xfrm>
                <a:off x="8603036" y="3194911"/>
                <a:ext cx="20160" cy="67680"/>
              </p14:xfrm>
            </p:contentPart>
          </mc:Choice>
          <mc:Fallback xmlns="">
            <p:pic>
              <p:nvPicPr>
                <p:cNvPr id="22" name="墨迹 21">
                  <a:extLst>
                    <a:ext uri="{FF2B5EF4-FFF2-40B4-BE49-F238E27FC236}">
                      <a16:creationId xmlns:a16="http://schemas.microsoft.com/office/drawing/2014/main" id="{FE7AAA8B-4B87-A9F6-212B-FA86CD3085DD}"/>
                    </a:ext>
                  </a:extLst>
                </p:cNvPr>
                <p:cNvPicPr/>
                <p:nvPr/>
              </p:nvPicPr>
              <p:blipFill>
                <a:blip r:embed="rId19"/>
                <a:stretch>
                  <a:fillRect/>
                </a:stretch>
              </p:blipFill>
              <p:spPr>
                <a:xfrm>
                  <a:off x="8594036" y="3186271"/>
                  <a:ext cx="37800" cy="85320"/>
                </a:xfrm>
                <a:prstGeom prst="rect">
                  <a:avLst/>
                </a:prstGeom>
              </p:spPr>
            </p:pic>
          </mc:Fallback>
        </mc:AlternateContent>
      </p:grpSp>
      <p:grpSp>
        <p:nvGrpSpPr>
          <p:cNvPr id="26" name="组合 25">
            <a:extLst>
              <a:ext uri="{FF2B5EF4-FFF2-40B4-BE49-F238E27FC236}">
                <a16:creationId xmlns:a16="http://schemas.microsoft.com/office/drawing/2014/main" id="{CF22A8B5-28FA-2DE7-B399-B8EEF1B6949A}"/>
              </a:ext>
            </a:extLst>
          </p:cNvPr>
          <p:cNvGrpSpPr/>
          <p:nvPr/>
        </p:nvGrpSpPr>
        <p:grpSpPr>
          <a:xfrm>
            <a:off x="9909836" y="854191"/>
            <a:ext cx="151200" cy="276480"/>
            <a:chOff x="9909836" y="854191"/>
            <a:chExt cx="151200" cy="276480"/>
          </a:xfrm>
        </p:grpSpPr>
        <mc:AlternateContent xmlns:mc="http://schemas.openxmlformats.org/markup-compatibility/2006" xmlns:p14="http://schemas.microsoft.com/office/powerpoint/2010/main">
          <mc:Choice Requires="p14">
            <p:contentPart p14:bwMode="auto" r:id="rId20">
              <p14:nvContentPartPr>
                <p14:cNvPr id="23" name="墨迹 22">
                  <a:extLst>
                    <a:ext uri="{FF2B5EF4-FFF2-40B4-BE49-F238E27FC236}">
                      <a16:creationId xmlns:a16="http://schemas.microsoft.com/office/drawing/2014/main" id="{61D55A7A-F9E7-C832-DE13-7022193AE183}"/>
                    </a:ext>
                  </a:extLst>
                </p14:cNvPr>
                <p14:cNvContentPartPr/>
                <p14:nvPr/>
              </p14:nvContentPartPr>
              <p14:xfrm>
                <a:off x="9909836" y="864991"/>
                <a:ext cx="10800" cy="265680"/>
              </p14:xfrm>
            </p:contentPart>
          </mc:Choice>
          <mc:Fallback xmlns="">
            <p:pic>
              <p:nvPicPr>
                <p:cNvPr id="23" name="墨迹 22">
                  <a:extLst>
                    <a:ext uri="{FF2B5EF4-FFF2-40B4-BE49-F238E27FC236}">
                      <a16:creationId xmlns:a16="http://schemas.microsoft.com/office/drawing/2014/main" id="{61D55A7A-F9E7-C832-DE13-7022193AE183}"/>
                    </a:ext>
                  </a:extLst>
                </p:cNvPr>
                <p:cNvPicPr/>
                <p:nvPr/>
              </p:nvPicPr>
              <p:blipFill>
                <a:blip r:embed="rId21"/>
                <a:stretch>
                  <a:fillRect/>
                </a:stretch>
              </p:blipFill>
              <p:spPr>
                <a:xfrm>
                  <a:off x="9900836" y="855991"/>
                  <a:ext cx="284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墨迹 23">
                  <a:extLst>
                    <a:ext uri="{FF2B5EF4-FFF2-40B4-BE49-F238E27FC236}">
                      <a16:creationId xmlns:a16="http://schemas.microsoft.com/office/drawing/2014/main" id="{092ADEA4-D8FA-DBF9-F0E6-6F692ECC9C04}"/>
                    </a:ext>
                  </a:extLst>
                </p14:cNvPr>
                <p14:cNvContentPartPr/>
                <p14:nvPr/>
              </p14:nvContentPartPr>
              <p14:xfrm>
                <a:off x="9928196" y="854191"/>
                <a:ext cx="112680" cy="132480"/>
              </p14:xfrm>
            </p:contentPart>
          </mc:Choice>
          <mc:Fallback xmlns="">
            <p:pic>
              <p:nvPicPr>
                <p:cNvPr id="24" name="墨迹 23">
                  <a:extLst>
                    <a:ext uri="{FF2B5EF4-FFF2-40B4-BE49-F238E27FC236}">
                      <a16:creationId xmlns:a16="http://schemas.microsoft.com/office/drawing/2014/main" id="{092ADEA4-D8FA-DBF9-F0E6-6F692ECC9C04}"/>
                    </a:ext>
                  </a:extLst>
                </p:cNvPr>
                <p:cNvPicPr/>
                <p:nvPr/>
              </p:nvPicPr>
              <p:blipFill>
                <a:blip r:embed="rId23"/>
                <a:stretch>
                  <a:fillRect/>
                </a:stretch>
              </p:blipFill>
              <p:spPr>
                <a:xfrm>
                  <a:off x="9919556" y="845551"/>
                  <a:ext cx="1303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墨迹 24">
                  <a:extLst>
                    <a:ext uri="{FF2B5EF4-FFF2-40B4-BE49-F238E27FC236}">
                      <a16:creationId xmlns:a16="http://schemas.microsoft.com/office/drawing/2014/main" id="{489DF48B-14CB-E0C4-98FB-F36B046245EF}"/>
                    </a:ext>
                  </a:extLst>
                </p14:cNvPr>
                <p14:cNvContentPartPr/>
                <p14:nvPr/>
              </p14:nvContentPartPr>
              <p14:xfrm>
                <a:off x="10013876" y="1041751"/>
                <a:ext cx="47160" cy="69480"/>
              </p14:xfrm>
            </p:contentPart>
          </mc:Choice>
          <mc:Fallback xmlns="">
            <p:pic>
              <p:nvPicPr>
                <p:cNvPr id="25" name="墨迹 24">
                  <a:extLst>
                    <a:ext uri="{FF2B5EF4-FFF2-40B4-BE49-F238E27FC236}">
                      <a16:creationId xmlns:a16="http://schemas.microsoft.com/office/drawing/2014/main" id="{489DF48B-14CB-E0C4-98FB-F36B046245EF}"/>
                    </a:ext>
                  </a:extLst>
                </p:cNvPr>
                <p:cNvPicPr/>
                <p:nvPr/>
              </p:nvPicPr>
              <p:blipFill>
                <a:blip r:embed="rId25"/>
                <a:stretch>
                  <a:fillRect/>
                </a:stretch>
              </p:blipFill>
              <p:spPr>
                <a:xfrm>
                  <a:off x="10005236" y="1033111"/>
                  <a:ext cx="64800" cy="87120"/>
                </a:xfrm>
                <a:prstGeom prst="rect">
                  <a:avLst/>
                </a:prstGeom>
              </p:spPr>
            </p:pic>
          </mc:Fallback>
        </mc:AlternateContent>
      </p:grpSp>
      <p:grpSp>
        <p:nvGrpSpPr>
          <p:cNvPr id="31" name="组合 30">
            <a:extLst>
              <a:ext uri="{FF2B5EF4-FFF2-40B4-BE49-F238E27FC236}">
                <a16:creationId xmlns:a16="http://schemas.microsoft.com/office/drawing/2014/main" id="{89B3897F-D216-4D8C-B796-D7D56B58AC73}"/>
              </a:ext>
            </a:extLst>
          </p:cNvPr>
          <p:cNvGrpSpPr/>
          <p:nvPr/>
        </p:nvGrpSpPr>
        <p:grpSpPr>
          <a:xfrm>
            <a:off x="8376596" y="2411191"/>
            <a:ext cx="143280" cy="320760"/>
            <a:chOff x="8376596" y="2411191"/>
            <a:chExt cx="143280" cy="320760"/>
          </a:xfrm>
        </p:grpSpPr>
        <mc:AlternateContent xmlns:mc="http://schemas.openxmlformats.org/markup-compatibility/2006" xmlns:p14="http://schemas.microsoft.com/office/powerpoint/2010/main">
          <mc:Choice Requires="p14">
            <p:contentPart p14:bwMode="auto" r:id="rId26">
              <p14:nvContentPartPr>
                <p14:cNvPr id="28" name="墨迹 27">
                  <a:extLst>
                    <a:ext uri="{FF2B5EF4-FFF2-40B4-BE49-F238E27FC236}">
                      <a16:creationId xmlns:a16="http://schemas.microsoft.com/office/drawing/2014/main" id="{1672B82B-F2C9-016E-19EE-DE643C6A7E50}"/>
                    </a:ext>
                  </a:extLst>
                </p14:cNvPr>
                <p14:cNvContentPartPr/>
                <p14:nvPr/>
              </p14:nvContentPartPr>
              <p14:xfrm>
                <a:off x="8376596" y="2569591"/>
                <a:ext cx="143280" cy="6480"/>
              </p14:xfrm>
            </p:contentPart>
          </mc:Choice>
          <mc:Fallback xmlns="">
            <p:pic>
              <p:nvPicPr>
                <p:cNvPr id="28" name="墨迹 27">
                  <a:extLst>
                    <a:ext uri="{FF2B5EF4-FFF2-40B4-BE49-F238E27FC236}">
                      <a16:creationId xmlns:a16="http://schemas.microsoft.com/office/drawing/2014/main" id="{1672B82B-F2C9-016E-19EE-DE643C6A7E50}"/>
                    </a:ext>
                  </a:extLst>
                </p:cNvPr>
                <p:cNvPicPr/>
                <p:nvPr/>
              </p:nvPicPr>
              <p:blipFill>
                <a:blip r:embed="rId27"/>
                <a:stretch>
                  <a:fillRect/>
                </a:stretch>
              </p:blipFill>
              <p:spPr>
                <a:xfrm>
                  <a:off x="8367956" y="2560951"/>
                  <a:ext cx="1609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墨迹 28">
                  <a:extLst>
                    <a:ext uri="{FF2B5EF4-FFF2-40B4-BE49-F238E27FC236}">
                      <a16:creationId xmlns:a16="http://schemas.microsoft.com/office/drawing/2014/main" id="{A5FD9E7A-DBDF-FDFB-953F-006272792769}"/>
                    </a:ext>
                  </a:extLst>
                </p14:cNvPr>
                <p14:cNvContentPartPr/>
                <p14:nvPr/>
              </p14:nvContentPartPr>
              <p14:xfrm>
                <a:off x="8425916" y="2428111"/>
                <a:ext cx="59400" cy="303840"/>
              </p14:xfrm>
            </p:contentPart>
          </mc:Choice>
          <mc:Fallback xmlns="">
            <p:pic>
              <p:nvPicPr>
                <p:cNvPr id="29" name="墨迹 28">
                  <a:extLst>
                    <a:ext uri="{FF2B5EF4-FFF2-40B4-BE49-F238E27FC236}">
                      <a16:creationId xmlns:a16="http://schemas.microsoft.com/office/drawing/2014/main" id="{A5FD9E7A-DBDF-FDFB-953F-006272792769}"/>
                    </a:ext>
                  </a:extLst>
                </p:cNvPr>
                <p:cNvPicPr/>
                <p:nvPr/>
              </p:nvPicPr>
              <p:blipFill>
                <a:blip r:embed="rId29"/>
                <a:stretch>
                  <a:fillRect/>
                </a:stretch>
              </p:blipFill>
              <p:spPr>
                <a:xfrm>
                  <a:off x="8417276" y="2419111"/>
                  <a:ext cx="7704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墨迹 29">
                  <a:extLst>
                    <a:ext uri="{FF2B5EF4-FFF2-40B4-BE49-F238E27FC236}">
                      <a16:creationId xmlns:a16="http://schemas.microsoft.com/office/drawing/2014/main" id="{DEA492B9-FC32-E989-B888-B50126943CB7}"/>
                    </a:ext>
                  </a:extLst>
                </p14:cNvPr>
                <p14:cNvContentPartPr/>
                <p14:nvPr/>
              </p14:nvContentPartPr>
              <p14:xfrm>
                <a:off x="8475236" y="2411191"/>
                <a:ext cx="40680" cy="37080"/>
              </p14:xfrm>
            </p:contentPart>
          </mc:Choice>
          <mc:Fallback xmlns="">
            <p:pic>
              <p:nvPicPr>
                <p:cNvPr id="30" name="墨迹 29">
                  <a:extLst>
                    <a:ext uri="{FF2B5EF4-FFF2-40B4-BE49-F238E27FC236}">
                      <a16:creationId xmlns:a16="http://schemas.microsoft.com/office/drawing/2014/main" id="{DEA492B9-FC32-E989-B888-B50126943CB7}"/>
                    </a:ext>
                  </a:extLst>
                </p:cNvPr>
                <p:cNvPicPr/>
                <p:nvPr/>
              </p:nvPicPr>
              <p:blipFill>
                <a:blip r:embed="rId31"/>
                <a:stretch>
                  <a:fillRect/>
                </a:stretch>
              </p:blipFill>
              <p:spPr>
                <a:xfrm>
                  <a:off x="8466236" y="2402551"/>
                  <a:ext cx="58320" cy="54720"/>
                </a:xfrm>
                <a:prstGeom prst="rect">
                  <a:avLst/>
                </a:prstGeom>
              </p:spPr>
            </p:pic>
          </mc:Fallback>
        </mc:AlternateContent>
      </p:grpSp>
      <p:grpSp>
        <p:nvGrpSpPr>
          <p:cNvPr id="41" name="组合 40">
            <a:extLst>
              <a:ext uri="{FF2B5EF4-FFF2-40B4-BE49-F238E27FC236}">
                <a16:creationId xmlns:a16="http://schemas.microsoft.com/office/drawing/2014/main" id="{C3513F2A-B510-3620-9969-27479C7785CE}"/>
              </a:ext>
            </a:extLst>
          </p:cNvPr>
          <p:cNvGrpSpPr/>
          <p:nvPr/>
        </p:nvGrpSpPr>
        <p:grpSpPr>
          <a:xfrm>
            <a:off x="9271196" y="1248031"/>
            <a:ext cx="531360" cy="277920"/>
            <a:chOff x="9271196" y="1248031"/>
            <a:chExt cx="531360" cy="277920"/>
          </a:xfrm>
        </p:grpSpPr>
        <mc:AlternateContent xmlns:mc="http://schemas.openxmlformats.org/markup-compatibility/2006" xmlns:p14="http://schemas.microsoft.com/office/powerpoint/2010/main">
          <mc:Choice Requires="p14">
            <p:contentPart p14:bwMode="auto" r:id="rId32">
              <p14:nvContentPartPr>
                <p14:cNvPr id="32" name="墨迹 31">
                  <a:extLst>
                    <a:ext uri="{FF2B5EF4-FFF2-40B4-BE49-F238E27FC236}">
                      <a16:creationId xmlns:a16="http://schemas.microsoft.com/office/drawing/2014/main" id="{69AFE406-EC02-3B2C-2ADD-9008BD668A0E}"/>
                    </a:ext>
                  </a:extLst>
                </p14:cNvPr>
                <p14:cNvContentPartPr/>
                <p14:nvPr/>
              </p14:nvContentPartPr>
              <p14:xfrm>
                <a:off x="9271196" y="1336951"/>
                <a:ext cx="117360" cy="360"/>
              </p14:xfrm>
            </p:contentPart>
          </mc:Choice>
          <mc:Fallback xmlns="">
            <p:pic>
              <p:nvPicPr>
                <p:cNvPr id="32" name="墨迹 31">
                  <a:extLst>
                    <a:ext uri="{FF2B5EF4-FFF2-40B4-BE49-F238E27FC236}">
                      <a16:creationId xmlns:a16="http://schemas.microsoft.com/office/drawing/2014/main" id="{69AFE406-EC02-3B2C-2ADD-9008BD668A0E}"/>
                    </a:ext>
                  </a:extLst>
                </p:cNvPr>
                <p:cNvPicPr/>
                <p:nvPr/>
              </p:nvPicPr>
              <p:blipFill>
                <a:blip r:embed="rId33"/>
                <a:stretch>
                  <a:fillRect/>
                </a:stretch>
              </p:blipFill>
              <p:spPr>
                <a:xfrm>
                  <a:off x="9262556" y="1327951"/>
                  <a:ext cx="135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墨迹 32">
                  <a:extLst>
                    <a:ext uri="{FF2B5EF4-FFF2-40B4-BE49-F238E27FC236}">
                      <a16:creationId xmlns:a16="http://schemas.microsoft.com/office/drawing/2014/main" id="{A4EB3DBE-B445-483D-6FD4-ED2A67193F9B}"/>
                    </a:ext>
                  </a:extLst>
                </p14:cNvPr>
                <p14:cNvContentPartPr/>
                <p14:nvPr/>
              </p14:nvContentPartPr>
              <p14:xfrm>
                <a:off x="9293156" y="1248031"/>
                <a:ext cx="96480" cy="267840"/>
              </p14:xfrm>
            </p:contentPart>
          </mc:Choice>
          <mc:Fallback xmlns="">
            <p:pic>
              <p:nvPicPr>
                <p:cNvPr id="33" name="墨迹 32">
                  <a:extLst>
                    <a:ext uri="{FF2B5EF4-FFF2-40B4-BE49-F238E27FC236}">
                      <a16:creationId xmlns:a16="http://schemas.microsoft.com/office/drawing/2014/main" id="{A4EB3DBE-B445-483D-6FD4-ED2A67193F9B}"/>
                    </a:ext>
                  </a:extLst>
                </p:cNvPr>
                <p:cNvPicPr/>
                <p:nvPr/>
              </p:nvPicPr>
              <p:blipFill>
                <a:blip r:embed="rId35"/>
                <a:stretch>
                  <a:fillRect/>
                </a:stretch>
              </p:blipFill>
              <p:spPr>
                <a:xfrm>
                  <a:off x="9284516" y="1239391"/>
                  <a:ext cx="1141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墨迹 34">
                  <a:extLst>
                    <a:ext uri="{FF2B5EF4-FFF2-40B4-BE49-F238E27FC236}">
                      <a16:creationId xmlns:a16="http://schemas.microsoft.com/office/drawing/2014/main" id="{9D6A0A03-9805-DE6C-9721-E01885398895}"/>
                    </a:ext>
                  </a:extLst>
                </p14:cNvPr>
                <p14:cNvContentPartPr/>
                <p14:nvPr/>
              </p14:nvContentPartPr>
              <p14:xfrm>
                <a:off x="9448316" y="1366111"/>
                <a:ext cx="87480" cy="6480"/>
              </p14:xfrm>
            </p:contentPart>
          </mc:Choice>
          <mc:Fallback xmlns="">
            <p:pic>
              <p:nvPicPr>
                <p:cNvPr id="35" name="墨迹 34">
                  <a:extLst>
                    <a:ext uri="{FF2B5EF4-FFF2-40B4-BE49-F238E27FC236}">
                      <a16:creationId xmlns:a16="http://schemas.microsoft.com/office/drawing/2014/main" id="{9D6A0A03-9805-DE6C-9721-E01885398895}"/>
                    </a:ext>
                  </a:extLst>
                </p:cNvPr>
                <p:cNvPicPr/>
                <p:nvPr/>
              </p:nvPicPr>
              <p:blipFill>
                <a:blip r:embed="rId37"/>
                <a:stretch>
                  <a:fillRect/>
                </a:stretch>
              </p:blipFill>
              <p:spPr>
                <a:xfrm>
                  <a:off x="9439316" y="1357471"/>
                  <a:ext cx="105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墨迹 35">
                  <a:extLst>
                    <a:ext uri="{FF2B5EF4-FFF2-40B4-BE49-F238E27FC236}">
                      <a16:creationId xmlns:a16="http://schemas.microsoft.com/office/drawing/2014/main" id="{0F6CEBDC-69A0-470A-C696-882D2610A5F8}"/>
                    </a:ext>
                  </a:extLst>
                </p14:cNvPr>
                <p14:cNvContentPartPr/>
                <p14:nvPr/>
              </p14:nvContentPartPr>
              <p14:xfrm>
                <a:off x="9507356" y="1297351"/>
                <a:ext cx="360" cy="146880"/>
              </p14:xfrm>
            </p:contentPart>
          </mc:Choice>
          <mc:Fallback xmlns="">
            <p:pic>
              <p:nvPicPr>
                <p:cNvPr id="36" name="墨迹 35">
                  <a:extLst>
                    <a:ext uri="{FF2B5EF4-FFF2-40B4-BE49-F238E27FC236}">
                      <a16:creationId xmlns:a16="http://schemas.microsoft.com/office/drawing/2014/main" id="{0F6CEBDC-69A0-470A-C696-882D2610A5F8}"/>
                    </a:ext>
                  </a:extLst>
                </p:cNvPr>
                <p:cNvPicPr/>
                <p:nvPr/>
              </p:nvPicPr>
              <p:blipFill>
                <a:blip r:embed="rId39"/>
                <a:stretch>
                  <a:fillRect/>
                </a:stretch>
              </p:blipFill>
              <p:spPr>
                <a:xfrm>
                  <a:off x="9498356" y="1288711"/>
                  <a:ext cx="180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墨迹 36">
                  <a:extLst>
                    <a:ext uri="{FF2B5EF4-FFF2-40B4-BE49-F238E27FC236}">
                      <a16:creationId xmlns:a16="http://schemas.microsoft.com/office/drawing/2014/main" id="{3DDC560A-7C1B-0D92-B46E-5F2AC3B2129D}"/>
                    </a:ext>
                  </a:extLst>
                </p14:cNvPr>
                <p14:cNvContentPartPr/>
                <p14:nvPr/>
              </p14:nvContentPartPr>
              <p14:xfrm>
                <a:off x="9542996" y="1327231"/>
                <a:ext cx="129600" cy="108720"/>
              </p14:xfrm>
            </p:contentPart>
          </mc:Choice>
          <mc:Fallback xmlns="">
            <p:pic>
              <p:nvPicPr>
                <p:cNvPr id="37" name="墨迹 36">
                  <a:extLst>
                    <a:ext uri="{FF2B5EF4-FFF2-40B4-BE49-F238E27FC236}">
                      <a16:creationId xmlns:a16="http://schemas.microsoft.com/office/drawing/2014/main" id="{3DDC560A-7C1B-0D92-B46E-5F2AC3B2129D}"/>
                    </a:ext>
                  </a:extLst>
                </p:cNvPr>
                <p:cNvPicPr/>
                <p:nvPr/>
              </p:nvPicPr>
              <p:blipFill>
                <a:blip r:embed="rId41"/>
                <a:stretch>
                  <a:fillRect/>
                </a:stretch>
              </p:blipFill>
              <p:spPr>
                <a:xfrm>
                  <a:off x="9533996" y="1318231"/>
                  <a:ext cx="147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墨迹 38">
                  <a:extLst>
                    <a:ext uri="{FF2B5EF4-FFF2-40B4-BE49-F238E27FC236}">
                      <a16:creationId xmlns:a16="http://schemas.microsoft.com/office/drawing/2014/main" id="{9D242EFF-EB4D-3FAF-1B70-CABBC5F20132}"/>
                    </a:ext>
                  </a:extLst>
                </p14:cNvPr>
                <p14:cNvContentPartPr/>
                <p14:nvPr/>
              </p14:nvContentPartPr>
              <p14:xfrm>
                <a:off x="9723716" y="1346671"/>
                <a:ext cx="77400" cy="360"/>
              </p14:xfrm>
            </p:contentPart>
          </mc:Choice>
          <mc:Fallback xmlns="">
            <p:pic>
              <p:nvPicPr>
                <p:cNvPr id="39" name="墨迹 38">
                  <a:extLst>
                    <a:ext uri="{FF2B5EF4-FFF2-40B4-BE49-F238E27FC236}">
                      <a16:creationId xmlns:a16="http://schemas.microsoft.com/office/drawing/2014/main" id="{9D242EFF-EB4D-3FAF-1B70-CABBC5F20132}"/>
                    </a:ext>
                  </a:extLst>
                </p:cNvPr>
                <p:cNvPicPr/>
                <p:nvPr/>
              </p:nvPicPr>
              <p:blipFill>
                <a:blip r:embed="rId43"/>
                <a:stretch>
                  <a:fillRect/>
                </a:stretch>
              </p:blipFill>
              <p:spPr>
                <a:xfrm>
                  <a:off x="9715076" y="1337671"/>
                  <a:ext cx="950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墨迹 39">
                  <a:extLst>
                    <a:ext uri="{FF2B5EF4-FFF2-40B4-BE49-F238E27FC236}">
                      <a16:creationId xmlns:a16="http://schemas.microsoft.com/office/drawing/2014/main" id="{80052901-50C5-DF7C-F350-526B46335AFF}"/>
                    </a:ext>
                  </a:extLst>
                </p14:cNvPr>
                <p14:cNvContentPartPr/>
                <p14:nvPr/>
              </p14:nvContentPartPr>
              <p14:xfrm>
                <a:off x="9710036" y="1287631"/>
                <a:ext cx="92520" cy="238320"/>
              </p14:xfrm>
            </p:contentPart>
          </mc:Choice>
          <mc:Fallback xmlns="">
            <p:pic>
              <p:nvPicPr>
                <p:cNvPr id="40" name="墨迹 39">
                  <a:extLst>
                    <a:ext uri="{FF2B5EF4-FFF2-40B4-BE49-F238E27FC236}">
                      <a16:creationId xmlns:a16="http://schemas.microsoft.com/office/drawing/2014/main" id="{80052901-50C5-DF7C-F350-526B46335AFF}"/>
                    </a:ext>
                  </a:extLst>
                </p:cNvPr>
                <p:cNvPicPr/>
                <p:nvPr/>
              </p:nvPicPr>
              <p:blipFill>
                <a:blip r:embed="rId45"/>
                <a:stretch>
                  <a:fillRect/>
                </a:stretch>
              </p:blipFill>
              <p:spPr>
                <a:xfrm>
                  <a:off x="9701396" y="1278631"/>
                  <a:ext cx="110160" cy="255960"/>
                </a:xfrm>
                <a:prstGeom prst="rect">
                  <a:avLst/>
                </a:prstGeom>
              </p:spPr>
            </p:pic>
          </mc:Fallback>
        </mc:AlternateContent>
      </p:grpSp>
      <p:sp>
        <p:nvSpPr>
          <p:cNvPr id="43" name="文本框 42">
            <a:extLst>
              <a:ext uri="{FF2B5EF4-FFF2-40B4-BE49-F238E27FC236}">
                <a16:creationId xmlns:a16="http://schemas.microsoft.com/office/drawing/2014/main" id="{D76FF224-0B0E-42D8-306F-FF6707CD9707}"/>
              </a:ext>
            </a:extLst>
          </p:cNvPr>
          <p:cNvSpPr txBox="1"/>
          <p:nvPr/>
        </p:nvSpPr>
        <p:spPr>
          <a:xfrm>
            <a:off x="2594276" y="1593982"/>
            <a:ext cx="1569660" cy="369332"/>
          </a:xfrm>
          <a:prstGeom prst="rect">
            <a:avLst/>
          </a:prstGeom>
          <a:noFill/>
        </p:spPr>
        <p:txBody>
          <a:bodyPr wrap="none" rtlCol="0">
            <a:spAutoFit/>
          </a:bodyPr>
          <a:lstStyle/>
          <a:p>
            <a:r>
              <a:rPr lang="zh-CN" altLang="en-US" dirty="0"/>
              <a:t>梯度公式为：</a:t>
            </a:r>
          </a:p>
        </p:txBody>
      </p:sp>
      <mc:AlternateContent xmlns:mc="http://schemas.openxmlformats.org/markup-compatibility/2006" xmlns:p14="http://schemas.microsoft.com/office/powerpoint/2010/main">
        <mc:Choice Requires="p14">
          <p:contentPart p14:bwMode="auto" r:id="rId46">
            <p14:nvContentPartPr>
              <p14:cNvPr id="44" name="墨迹 43">
                <a:extLst>
                  <a:ext uri="{FF2B5EF4-FFF2-40B4-BE49-F238E27FC236}">
                    <a16:creationId xmlns:a16="http://schemas.microsoft.com/office/drawing/2014/main" id="{D3D031C8-A2F1-F93F-0681-457F8CDAF834}"/>
                  </a:ext>
                </a:extLst>
              </p14:cNvPr>
              <p14:cNvContentPartPr/>
              <p14:nvPr/>
            </p14:nvContentPartPr>
            <p14:xfrm>
              <a:off x="3136076" y="2310031"/>
              <a:ext cx="246240" cy="548640"/>
            </p14:xfrm>
          </p:contentPart>
        </mc:Choice>
        <mc:Fallback xmlns="">
          <p:pic>
            <p:nvPicPr>
              <p:cNvPr id="44" name="墨迹 43">
                <a:extLst>
                  <a:ext uri="{FF2B5EF4-FFF2-40B4-BE49-F238E27FC236}">
                    <a16:creationId xmlns:a16="http://schemas.microsoft.com/office/drawing/2014/main" id="{D3D031C8-A2F1-F93F-0681-457F8CDAF834}"/>
                  </a:ext>
                </a:extLst>
              </p:cNvPr>
              <p:cNvPicPr/>
              <p:nvPr/>
            </p:nvPicPr>
            <p:blipFill>
              <a:blip r:embed="rId47"/>
              <a:stretch>
                <a:fillRect/>
              </a:stretch>
            </p:blipFill>
            <p:spPr>
              <a:xfrm>
                <a:off x="3127076" y="2301031"/>
                <a:ext cx="26388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墨迹 44">
                <a:extLst>
                  <a:ext uri="{FF2B5EF4-FFF2-40B4-BE49-F238E27FC236}">
                    <a16:creationId xmlns:a16="http://schemas.microsoft.com/office/drawing/2014/main" id="{54A93950-F1CB-7ADA-DD11-6502F021D521}"/>
                  </a:ext>
                </a:extLst>
              </p14:cNvPr>
              <p14:cNvContentPartPr/>
              <p14:nvPr/>
            </p14:nvContentPartPr>
            <p14:xfrm>
              <a:off x="3145796" y="2349631"/>
              <a:ext cx="456120" cy="432720"/>
            </p14:xfrm>
          </p:contentPart>
        </mc:Choice>
        <mc:Fallback xmlns="">
          <p:pic>
            <p:nvPicPr>
              <p:cNvPr id="45" name="墨迹 44">
                <a:extLst>
                  <a:ext uri="{FF2B5EF4-FFF2-40B4-BE49-F238E27FC236}">
                    <a16:creationId xmlns:a16="http://schemas.microsoft.com/office/drawing/2014/main" id="{54A93950-F1CB-7ADA-DD11-6502F021D521}"/>
                  </a:ext>
                </a:extLst>
              </p:cNvPr>
              <p:cNvPicPr/>
              <p:nvPr/>
            </p:nvPicPr>
            <p:blipFill>
              <a:blip r:embed="rId49"/>
              <a:stretch>
                <a:fillRect/>
              </a:stretch>
            </p:blipFill>
            <p:spPr>
              <a:xfrm>
                <a:off x="3136796" y="2340631"/>
                <a:ext cx="47376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墨迹 46">
                <a:extLst>
                  <a:ext uri="{FF2B5EF4-FFF2-40B4-BE49-F238E27FC236}">
                    <a16:creationId xmlns:a16="http://schemas.microsoft.com/office/drawing/2014/main" id="{674BB720-FE9C-8604-B193-349069A13027}"/>
                  </a:ext>
                </a:extLst>
              </p14:cNvPr>
              <p14:cNvContentPartPr/>
              <p14:nvPr/>
            </p14:nvContentPartPr>
            <p14:xfrm>
              <a:off x="3706316" y="2516671"/>
              <a:ext cx="246960" cy="10440"/>
            </p14:xfrm>
          </p:contentPart>
        </mc:Choice>
        <mc:Fallback xmlns="">
          <p:pic>
            <p:nvPicPr>
              <p:cNvPr id="47" name="墨迹 46">
                <a:extLst>
                  <a:ext uri="{FF2B5EF4-FFF2-40B4-BE49-F238E27FC236}">
                    <a16:creationId xmlns:a16="http://schemas.microsoft.com/office/drawing/2014/main" id="{674BB720-FE9C-8604-B193-349069A13027}"/>
                  </a:ext>
                </a:extLst>
              </p:cNvPr>
              <p:cNvPicPr/>
              <p:nvPr/>
            </p:nvPicPr>
            <p:blipFill>
              <a:blip r:embed="rId51"/>
              <a:stretch>
                <a:fillRect/>
              </a:stretch>
            </p:blipFill>
            <p:spPr>
              <a:xfrm>
                <a:off x="3697676" y="2507671"/>
                <a:ext cx="2646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墨迹 47">
                <a:extLst>
                  <a:ext uri="{FF2B5EF4-FFF2-40B4-BE49-F238E27FC236}">
                    <a16:creationId xmlns:a16="http://schemas.microsoft.com/office/drawing/2014/main" id="{A15963F5-96E0-CBA0-DFEE-CC775901B346}"/>
                  </a:ext>
                </a:extLst>
              </p14:cNvPr>
              <p14:cNvContentPartPr/>
              <p14:nvPr/>
            </p14:nvContentPartPr>
            <p14:xfrm>
              <a:off x="3644036" y="2300311"/>
              <a:ext cx="269280" cy="504000"/>
            </p14:xfrm>
          </p:contentPart>
        </mc:Choice>
        <mc:Fallback xmlns="">
          <p:pic>
            <p:nvPicPr>
              <p:cNvPr id="48" name="墨迹 47">
                <a:extLst>
                  <a:ext uri="{FF2B5EF4-FFF2-40B4-BE49-F238E27FC236}">
                    <a16:creationId xmlns:a16="http://schemas.microsoft.com/office/drawing/2014/main" id="{A15963F5-96E0-CBA0-DFEE-CC775901B346}"/>
                  </a:ext>
                </a:extLst>
              </p:cNvPr>
              <p:cNvPicPr/>
              <p:nvPr/>
            </p:nvPicPr>
            <p:blipFill>
              <a:blip r:embed="rId53"/>
              <a:stretch>
                <a:fillRect/>
              </a:stretch>
            </p:blipFill>
            <p:spPr>
              <a:xfrm>
                <a:off x="3635036" y="2291311"/>
                <a:ext cx="28692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墨迹 48">
                <a:extLst>
                  <a:ext uri="{FF2B5EF4-FFF2-40B4-BE49-F238E27FC236}">
                    <a16:creationId xmlns:a16="http://schemas.microsoft.com/office/drawing/2014/main" id="{2A57A25F-ACD7-C577-3EA5-B7E11E1E6F09}"/>
                  </a:ext>
                </a:extLst>
              </p14:cNvPr>
              <p14:cNvContentPartPr/>
              <p14:nvPr/>
            </p14:nvContentPartPr>
            <p14:xfrm>
              <a:off x="4128956" y="2467351"/>
              <a:ext cx="127440" cy="360"/>
            </p14:xfrm>
          </p:contentPart>
        </mc:Choice>
        <mc:Fallback xmlns="">
          <p:pic>
            <p:nvPicPr>
              <p:cNvPr id="49" name="墨迹 48">
                <a:extLst>
                  <a:ext uri="{FF2B5EF4-FFF2-40B4-BE49-F238E27FC236}">
                    <a16:creationId xmlns:a16="http://schemas.microsoft.com/office/drawing/2014/main" id="{2A57A25F-ACD7-C577-3EA5-B7E11E1E6F09}"/>
                  </a:ext>
                </a:extLst>
              </p:cNvPr>
              <p:cNvPicPr/>
              <p:nvPr/>
            </p:nvPicPr>
            <p:blipFill>
              <a:blip r:embed="rId55"/>
              <a:stretch>
                <a:fillRect/>
              </a:stretch>
            </p:blipFill>
            <p:spPr>
              <a:xfrm>
                <a:off x="4120316" y="2458711"/>
                <a:ext cx="145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墨迹 49">
                <a:extLst>
                  <a:ext uri="{FF2B5EF4-FFF2-40B4-BE49-F238E27FC236}">
                    <a16:creationId xmlns:a16="http://schemas.microsoft.com/office/drawing/2014/main" id="{0CA0430D-2E08-8E4E-39BC-016A4305C0E5}"/>
                  </a:ext>
                </a:extLst>
              </p14:cNvPr>
              <p14:cNvContentPartPr/>
              <p14:nvPr/>
            </p14:nvContentPartPr>
            <p14:xfrm>
              <a:off x="4109516" y="2536111"/>
              <a:ext cx="166320" cy="360"/>
            </p14:xfrm>
          </p:contentPart>
        </mc:Choice>
        <mc:Fallback xmlns="">
          <p:pic>
            <p:nvPicPr>
              <p:cNvPr id="50" name="墨迹 49">
                <a:extLst>
                  <a:ext uri="{FF2B5EF4-FFF2-40B4-BE49-F238E27FC236}">
                    <a16:creationId xmlns:a16="http://schemas.microsoft.com/office/drawing/2014/main" id="{0CA0430D-2E08-8E4E-39BC-016A4305C0E5}"/>
                  </a:ext>
                </a:extLst>
              </p:cNvPr>
              <p:cNvPicPr/>
              <p:nvPr/>
            </p:nvPicPr>
            <p:blipFill>
              <a:blip r:embed="rId57"/>
              <a:stretch>
                <a:fillRect/>
              </a:stretch>
            </p:blipFill>
            <p:spPr>
              <a:xfrm>
                <a:off x="4100876" y="2527471"/>
                <a:ext cx="183960" cy="18000"/>
              </a:xfrm>
              <a:prstGeom prst="rect">
                <a:avLst/>
              </a:prstGeom>
            </p:spPr>
          </p:pic>
        </mc:Fallback>
      </mc:AlternateContent>
      <p:grpSp>
        <p:nvGrpSpPr>
          <p:cNvPr id="72" name="组合 71">
            <a:extLst>
              <a:ext uri="{FF2B5EF4-FFF2-40B4-BE49-F238E27FC236}">
                <a16:creationId xmlns:a16="http://schemas.microsoft.com/office/drawing/2014/main" id="{8C50E530-B1A7-BF1C-F3F0-7A76F7BD28D1}"/>
              </a:ext>
            </a:extLst>
          </p:cNvPr>
          <p:cNvGrpSpPr/>
          <p:nvPr/>
        </p:nvGrpSpPr>
        <p:grpSpPr>
          <a:xfrm>
            <a:off x="4469516" y="2073871"/>
            <a:ext cx="1649160" cy="839520"/>
            <a:chOff x="4469516" y="2073871"/>
            <a:chExt cx="1649160" cy="839520"/>
          </a:xfrm>
        </p:grpSpPr>
        <mc:AlternateContent xmlns:mc="http://schemas.openxmlformats.org/markup-compatibility/2006" xmlns:p14="http://schemas.microsoft.com/office/powerpoint/2010/main">
          <mc:Choice Requires="p14">
            <p:contentPart p14:bwMode="auto" r:id="rId58">
              <p14:nvContentPartPr>
                <p14:cNvPr id="51" name="墨迹 50">
                  <a:extLst>
                    <a:ext uri="{FF2B5EF4-FFF2-40B4-BE49-F238E27FC236}">
                      <a16:creationId xmlns:a16="http://schemas.microsoft.com/office/drawing/2014/main" id="{BD7FB787-BB75-7CEC-520E-0694C82F62B1}"/>
                    </a:ext>
                  </a:extLst>
                </p14:cNvPr>
                <p14:cNvContentPartPr/>
                <p14:nvPr/>
              </p14:nvContentPartPr>
              <p14:xfrm>
                <a:off x="4469516" y="2178631"/>
                <a:ext cx="242280" cy="280080"/>
              </p14:xfrm>
            </p:contentPart>
          </mc:Choice>
          <mc:Fallback xmlns="">
            <p:pic>
              <p:nvPicPr>
                <p:cNvPr id="51" name="墨迹 50">
                  <a:extLst>
                    <a:ext uri="{FF2B5EF4-FFF2-40B4-BE49-F238E27FC236}">
                      <a16:creationId xmlns:a16="http://schemas.microsoft.com/office/drawing/2014/main" id="{BD7FB787-BB75-7CEC-520E-0694C82F62B1}"/>
                    </a:ext>
                  </a:extLst>
                </p:cNvPr>
                <p:cNvPicPr/>
                <p:nvPr/>
              </p:nvPicPr>
              <p:blipFill>
                <a:blip r:embed="rId59"/>
                <a:stretch>
                  <a:fillRect/>
                </a:stretch>
              </p:blipFill>
              <p:spPr>
                <a:xfrm>
                  <a:off x="4460876" y="2169991"/>
                  <a:ext cx="259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2" name="墨迹 51">
                  <a:extLst>
                    <a:ext uri="{FF2B5EF4-FFF2-40B4-BE49-F238E27FC236}">
                      <a16:creationId xmlns:a16="http://schemas.microsoft.com/office/drawing/2014/main" id="{D0AB9F9A-92A5-B489-2129-A08859D5C0B5}"/>
                    </a:ext>
                  </a:extLst>
                </p14:cNvPr>
                <p14:cNvContentPartPr/>
                <p14:nvPr/>
              </p14:nvContentPartPr>
              <p14:xfrm>
                <a:off x="4837076" y="2280871"/>
                <a:ext cx="137520" cy="10440"/>
              </p14:xfrm>
            </p:contentPart>
          </mc:Choice>
          <mc:Fallback xmlns="">
            <p:pic>
              <p:nvPicPr>
                <p:cNvPr id="52" name="墨迹 51">
                  <a:extLst>
                    <a:ext uri="{FF2B5EF4-FFF2-40B4-BE49-F238E27FC236}">
                      <a16:creationId xmlns:a16="http://schemas.microsoft.com/office/drawing/2014/main" id="{D0AB9F9A-92A5-B489-2129-A08859D5C0B5}"/>
                    </a:ext>
                  </a:extLst>
                </p:cNvPr>
                <p:cNvPicPr/>
                <p:nvPr/>
              </p:nvPicPr>
              <p:blipFill>
                <a:blip r:embed="rId61"/>
                <a:stretch>
                  <a:fillRect/>
                </a:stretch>
              </p:blipFill>
              <p:spPr>
                <a:xfrm>
                  <a:off x="4828076" y="2271871"/>
                  <a:ext cx="155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3" name="墨迹 52">
                  <a:extLst>
                    <a:ext uri="{FF2B5EF4-FFF2-40B4-BE49-F238E27FC236}">
                      <a16:creationId xmlns:a16="http://schemas.microsoft.com/office/drawing/2014/main" id="{BD57B725-8AA0-0118-9518-DB7CD4F7342B}"/>
                    </a:ext>
                  </a:extLst>
                </p14:cNvPr>
                <p14:cNvContentPartPr/>
                <p14:nvPr/>
              </p14:nvContentPartPr>
              <p14:xfrm>
                <a:off x="4858316" y="2084311"/>
                <a:ext cx="165960" cy="385560"/>
              </p14:xfrm>
            </p:contentPart>
          </mc:Choice>
          <mc:Fallback xmlns="">
            <p:pic>
              <p:nvPicPr>
                <p:cNvPr id="53" name="墨迹 52">
                  <a:extLst>
                    <a:ext uri="{FF2B5EF4-FFF2-40B4-BE49-F238E27FC236}">
                      <a16:creationId xmlns:a16="http://schemas.microsoft.com/office/drawing/2014/main" id="{BD57B725-8AA0-0118-9518-DB7CD4F7342B}"/>
                    </a:ext>
                  </a:extLst>
                </p:cNvPr>
                <p:cNvPicPr/>
                <p:nvPr/>
              </p:nvPicPr>
              <p:blipFill>
                <a:blip r:embed="rId63"/>
                <a:stretch>
                  <a:fillRect/>
                </a:stretch>
              </p:blipFill>
              <p:spPr>
                <a:xfrm>
                  <a:off x="4849676" y="2075311"/>
                  <a:ext cx="18360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4" name="墨迹 53">
                  <a:extLst>
                    <a:ext uri="{FF2B5EF4-FFF2-40B4-BE49-F238E27FC236}">
                      <a16:creationId xmlns:a16="http://schemas.microsoft.com/office/drawing/2014/main" id="{8991AE58-2E2F-23D8-D813-BE498677256B}"/>
                    </a:ext>
                  </a:extLst>
                </p14:cNvPr>
                <p14:cNvContentPartPr/>
                <p14:nvPr/>
              </p14:nvContentPartPr>
              <p14:xfrm>
                <a:off x="4483196" y="2545111"/>
                <a:ext cx="497880" cy="21600"/>
              </p14:xfrm>
            </p:contentPart>
          </mc:Choice>
          <mc:Fallback xmlns="">
            <p:pic>
              <p:nvPicPr>
                <p:cNvPr id="54" name="墨迹 53">
                  <a:extLst>
                    <a:ext uri="{FF2B5EF4-FFF2-40B4-BE49-F238E27FC236}">
                      <a16:creationId xmlns:a16="http://schemas.microsoft.com/office/drawing/2014/main" id="{8991AE58-2E2F-23D8-D813-BE498677256B}"/>
                    </a:ext>
                  </a:extLst>
                </p:cNvPr>
                <p:cNvPicPr/>
                <p:nvPr/>
              </p:nvPicPr>
              <p:blipFill>
                <a:blip r:embed="rId65"/>
                <a:stretch>
                  <a:fillRect/>
                </a:stretch>
              </p:blipFill>
              <p:spPr>
                <a:xfrm>
                  <a:off x="4474196" y="2536471"/>
                  <a:ext cx="5155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 name="墨迹 54">
                  <a:extLst>
                    <a:ext uri="{FF2B5EF4-FFF2-40B4-BE49-F238E27FC236}">
                      <a16:creationId xmlns:a16="http://schemas.microsoft.com/office/drawing/2014/main" id="{3D874529-A518-66F9-BCFC-F0D3F95E167B}"/>
                    </a:ext>
                  </a:extLst>
                </p14:cNvPr>
                <p14:cNvContentPartPr/>
                <p14:nvPr/>
              </p14:nvContentPartPr>
              <p14:xfrm>
                <a:off x="4569596" y="2654191"/>
                <a:ext cx="140400" cy="259200"/>
              </p14:xfrm>
            </p:contentPart>
          </mc:Choice>
          <mc:Fallback xmlns="">
            <p:pic>
              <p:nvPicPr>
                <p:cNvPr id="55" name="墨迹 54">
                  <a:extLst>
                    <a:ext uri="{FF2B5EF4-FFF2-40B4-BE49-F238E27FC236}">
                      <a16:creationId xmlns:a16="http://schemas.microsoft.com/office/drawing/2014/main" id="{3D874529-A518-66F9-BCFC-F0D3F95E167B}"/>
                    </a:ext>
                  </a:extLst>
                </p:cNvPr>
                <p:cNvPicPr/>
                <p:nvPr/>
              </p:nvPicPr>
              <p:blipFill>
                <a:blip r:embed="rId67"/>
                <a:stretch>
                  <a:fillRect/>
                </a:stretch>
              </p:blipFill>
              <p:spPr>
                <a:xfrm>
                  <a:off x="4560956" y="2645551"/>
                  <a:ext cx="1580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墨迹 55">
                  <a:extLst>
                    <a:ext uri="{FF2B5EF4-FFF2-40B4-BE49-F238E27FC236}">
                      <a16:creationId xmlns:a16="http://schemas.microsoft.com/office/drawing/2014/main" id="{3741C297-20CD-5C33-22AA-6BAA2462306C}"/>
                    </a:ext>
                  </a:extLst>
                </p14:cNvPr>
                <p14:cNvContentPartPr/>
                <p14:nvPr/>
              </p14:nvContentPartPr>
              <p14:xfrm>
                <a:off x="4787756" y="2703511"/>
                <a:ext cx="41400" cy="138600"/>
              </p14:xfrm>
            </p:contentPart>
          </mc:Choice>
          <mc:Fallback xmlns="">
            <p:pic>
              <p:nvPicPr>
                <p:cNvPr id="56" name="墨迹 55">
                  <a:extLst>
                    <a:ext uri="{FF2B5EF4-FFF2-40B4-BE49-F238E27FC236}">
                      <a16:creationId xmlns:a16="http://schemas.microsoft.com/office/drawing/2014/main" id="{3741C297-20CD-5C33-22AA-6BAA2462306C}"/>
                    </a:ext>
                  </a:extLst>
                </p:cNvPr>
                <p:cNvPicPr/>
                <p:nvPr/>
              </p:nvPicPr>
              <p:blipFill>
                <a:blip r:embed="rId69"/>
                <a:stretch>
                  <a:fillRect/>
                </a:stretch>
              </p:blipFill>
              <p:spPr>
                <a:xfrm>
                  <a:off x="4779116" y="2694511"/>
                  <a:ext cx="59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墨迹 56">
                  <a:extLst>
                    <a:ext uri="{FF2B5EF4-FFF2-40B4-BE49-F238E27FC236}">
                      <a16:creationId xmlns:a16="http://schemas.microsoft.com/office/drawing/2014/main" id="{304DACD7-8697-1D1E-E026-841D08BBD89B}"/>
                    </a:ext>
                  </a:extLst>
                </p14:cNvPr>
                <p14:cNvContentPartPr/>
                <p14:nvPr/>
              </p14:nvContentPartPr>
              <p14:xfrm>
                <a:off x="4865156" y="2693791"/>
                <a:ext cx="103320" cy="137160"/>
              </p14:xfrm>
            </p:contentPart>
          </mc:Choice>
          <mc:Fallback xmlns="">
            <p:pic>
              <p:nvPicPr>
                <p:cNvPr id="57" name="墨迹 56">
                  <a:extLst>
                    <a:ext uri="{FF2B5EF4-FFF2-40B4-BE49-F238E27FC236}">
                      <a16:creationId xmlns:a16="http://schemas.microsoft.com/office/drawing/2014/main" id="{304DACD7-8697-1D1E-E026-841D08BBD89B}"/>
                    </a:ext>
                  </a:extLst>
                </p:cNvPr>
                <p:cNvPicPr/>
                <p:nvPr/>
              </p:nvPicPr>
              <p:blipFill>
                <a:blip r:embed="rId71"/>
                <a:stretch>
                  <a:fillRect/>
                </a:stretch>
              </p:blipFill>
              <p:spPr>
                <a:xfrm>
                  <a:off x="4856156" y="2684791"/>
                  <a:ext cx="1209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墨迹 57">
                  <a:extLst>
                    <a:ext uri="{FF2B5EF4-FFF2-40B4-BE49-F238E27FC236}">
                      <a16:creationId xmlns:a16="http://schemas.microsoft.com/office/drawing/2014/main" id="{D80FC853-428A-48F0-7C4E-1DB290872104}"/>
                    </a:ext>
                  </a:extLst>
                </p14:cNvPr>
                <p14:cNvContentPartPr/>
                <p14:nvPr/>
              </p14:nvContentPartPr>
              <p14:xfrm>
                <a:off x="5043716" y="2408671"/>
                <a:ext cx="10080" cy="360"/>
              </p14:xfrm>
            </p:contentPart>
          </mc:Choice>
          <mc:Fallback xmlns="">
            <p:pic>
              <p:nvPicPr>
                <p:cNvPr id="58" name="墨迹 57">
                  <a:extLst>
                    <a:ext uri="{FF2B5EF4-FFF2-40B4-BE49-F238E27FC236}">
                      <a16:creationId xmlns:a16="http://schemas.microsoft.com/office/drawing/2014/main" id="{D80FC853-428A-48F0-7C4E-1DB290872104}"/>
                    </a:ext>
                  </a:extLst>
                </p:cNvPr>
                <p:cNvPicPr/>
                <p:nvPr/>
              </p:nvPicPr>
              <p:blipFill>
                <a:blip r:embed="rId73"/>
                <a:stretch>
                  <a:fillRect/>
                </a:stretch>
              </p:blipFill>
              <p:spPr>
                <a:xfrm>
                  <a:off x="5035076" y="2399671"/>
                  <a:ext cx="27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9" name="墨迹 58">
                  <a:extLst>
                    <a:ext uri="{FF2B5EF4-FFF2-40B4-BE49-F238E27FC236}">
                      <a16:creationId xmlns:a16="http://schemas.microsoft.com/office/drawing/2014/main" id="{2AC8F29B-14A6-2517-3A4C-10E454F857AA}"/>
                    </a:ext>
                  </a:extLst>
                </p14:cNvPr>
                <p14:cNvContentPartPr/>
                <p14:nvPr/>
              </p14:nvContentPartPr>
              <p14:xfrm>
                <a:off x="5072876" y="2457631"/>
                <a:ext cx="360" cy="156960"/>
              </p14:xfrm>
            </p:contentPart>
          </mc:Choice>
          <mc:Fallback xmlns="">
            <p:pic>
              <p:nvPicPr>
                <p:cNvPr id="59" name="墨迹 58">
                  <a:extLst>
                    <a:ext uri="{FF2B5EF4-FFF2-40B4-BE49-F238E27FC236}">
                      <a16:creationId xmlns:a16="http://schemas.microsoft.com/office/drawing/2014/main" id="{2AC8F29B-14A6-2517-3A4C-10E454F857AA}"/>
                    </a:ext>
                  </a:extLst>
                </p:cNvPr>
                <p:cNvPicPr/>
                <p:nvPr/>
              </p:nvPicPr>
              <p:blipFill>
                <a:blip r:embed="rId75"/>
                <a:stretch>
                  <a:fillRect/>
                </a:stretch>
              </p:blipFill>
              <p:spPr>
                <a:xfrm>
                  <a:off x="5064236" y="2448991"/>
                  <a:ext cx="180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墨迹 59">
                  <a:extLst>
                    <a:ext uri="{FF2B5EF4-FFF2-40B4-BE49-F238E27FC236}">
                      <a16:creationId xmlns:a16="http://schemas.microsoft.com/office/drawing/2014/main" id="{987DE326-FC69-41F1-1FA5-51C1395A20BB}"/>
                    </a:ext>
                  </a:extLst>
                </p14:cNvPr>
                <p14:cNvContentPartPr/>
                <p14:nvPr/>
              </p14:nvContentPartPr>
              <p14:xfrm>
                <a:off x="5200676" y="2532511"/>
                <a:ext cx="141480" cy="4320"/>
              </p14:xfrm>
            </p:contentPart>
          </mc:Choice>
          <mc:Fallback xmlns="">
            <p:pic>
              <p:nvPicPr>
                <p:cNvPr id="60" name="墨迹 59">
                  <a:extLst>
                    <a:ext uri="{FF2B5EF4-FFF2-40B4-BE49-F238E27FC236}">
                      <a16:creationId xmlns:a16="http://schemas.microsoft.com/office/drawing/2014/main" id="{987DE326-FC69-41F1-1FA5-51C1395A20BB}"/>
                    </a:ext>
                  </a:extLst>
                </p:cNvPr>
                <p:cNvPicPr/>
                <p:nvPr/>
              </p:nvPicPr>
              <p:blipFill>
                <a:blip r:embed="rId77"/>
                <a:stretch>
                  <a:fillRect/>
                </a:stretch>
              </p:blipFill>
              <p:spPr>
                <a:xfrm>
                  <a:off x="5192036" y="2523511"/>
                  <a:ext cx="159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墨迹 60">
                  <a:extLst>
                    <a:ext uri="{FF2B5EF4-FFF2-40B4-BE49-F238E27FC236}">
                      <a16:creationId xmlns:a16="http://schemas.microsoft.com/office/drawing/2014/main" id="{6560C89A-7739-3437-C224-79EF37064151}"/>
                    </a:ext>
                  </a:extLst>
                </p14:cNvPr>
                <p14:cNvContentPartPr/>
                <p14:nvPr/>
              </p14:nvContentPartPr>
              <p14:xfrm>
                <a:off x="5269436" y="2438191"/>
                <a:ext cx="20880" cy="159840"/>
              </p14:xfrm>
            </p:contentPart>
          </mc:Choice>
          <mc:Fallback xmlns="">
            <p:pic>
              <p:nvPicPr>
                <p:cNvPr id="61" name="墨迹 60">
                  <a:extLst>
                    <a:ext uri="{FF2B5EF4-FFF2-40B4-BE49-F238E27FC236}">
                      <a16:creationId xmlns:a16="http://schemas.microsoft.com/office/drawing/2014/main" id="{6560C89A-7739-3437-C224-79EF37064151}"/>
                    </a:ext>
                  </a:extLst>
                </p:cNvPr>
                <p:cNvPicPr/>
                <p:nvPr/>
              </p:nvPicPr>
              <p:blipFill>
                <a:blip r:embed="rId79"/>
                <a:stretch>
                  <a:fillRect/>
                </a:stretch>
              </p:blipFill>
              <p:spPr>
                <a:xfrm>
                  <a:off x="5260796" y="2429551"/>
                  <a:ext cx="38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2" name="墨迹 61">
                  <a:extLst>
                    <a:ext uri="{FF2B5EF4-FFF2-40B4-BE49-F238E27FC236}">
                      <a16:creationId xmlns:a16="http://schemas.microsoft.com/office/drawing/2014/main" id="{B8FDF467-939D-A71C-03F7-2C33BA8C8DC7}"/>
                    </a:ext>
                  </a:extLst>
                </p14:cNvPr>
                <p14:cNvContentPartPr/>
                <p14:nvPr/>
              </p14:nvContentPartPr>
              <p14:xfrm>
                <a:off x="5387516" y="2191591"/>
                <a:ext cx="238320" cy="239760"/>
              </p14:xfrm>
            </p:contentPart>
          </mc:Choice>
          <mc:Fallback xmlns="">
            <p:pic>
              <p:nvPicPr>
                <p:cNvPr id="62" name="墨迹 61">
                  <a:extLst>
                    <a:ext uri="{FF2B5EF4-FFF2-40B4-BE49-F238E27FC236}">
                      <a16:creationId xmlns:a16="http://schemas.microsoft.com/office/drawing/2014/main" id="{B8FDF467-939D-A71C-03F7-2C33BA8C8DC7}"/>
                    </a:ext>
                  </a:extLst>
                </p:cNvPr>
                <p:cNvPicPr/>
                <p:nvPr/>
              </p:nvPicPr>
              <p:blipFill>
                <a:blip r:embed="rId81"/>
                <a:stretch>
                  <a:fillRect/>
                </a:stretch>
              </p:blipFill>
              <p:spPr>
                <a:xfrm>
                  <a:off x="5378516" y="2182951"/>
                  <a:ext cx="2559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5" name="墨迹 64">
                  <a:extLst>
                    <a:ext uri="{FF2B5EF4-FFF2-40B4-BE49-F238E27FC236}">
                      <a16:creationId xmlns:a16="http://schemas.microsoft.com/office/drawing/2014/main" id="{274046F2-37AF-D0FC-4720-35332AA71A51}"/>
                    </a:ext>
                  </a:extLst>
                </p14:cNvPr>
                <p14:cNvContentPartPr/>
                <p14:nvPr/>
              </p14:nvContentPartPr>
              <p14:xfrm>
                <a:off x="5712236" y="2289511"/>
                <a:ext cx="154800" cy="20880"/>
              </p14:xfrm>
            </p:contentPart>
          </mc:Choice>
          <mc:Fallback xmlns="">
            <p:pic>
              <p:nvPicPr>
                <p:cNvPr id="65" name="墨迹 64">
                  <a:extLst>
                    <a:ext uri="{FF2B5EF4-FFF2-40B4-BE49-F238E27FC236}">
                      <a16:creationId xmlns:a16="http://schemas.microsoft.com/office/drawing/2014/main" id="{274046F2-37AF-D0FC-4720-35332AA71A51}"/>
                    </a:ext>
                  </a:extLst>
                </p:cNvPr>
                <p:cNvPicPr/>
                <p:nvPr/>
              </p:nvPicPr>
              <p:blipFill>
                <a:blip r:embed="rId83"/>
                <a:stretch>
                  <a:fillRect/>
                </a:stretch>
              </p:blipFill>
              <p:spPr>
                <a:xfrm>
                  <a:off x="5703236" y="2280511"/>
                  <a:ext cx="1724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墨迹 65">
                  <a:extLst>
                    <a:ext uri="{FF2B5EF4-FFF2-40B4-BE49-F238E27FC236}">
                      <a16:creationId xmlns:a16="http://schemas.microsoft.com/office/drawing/2014/main" id="{C00AFA71-4A79-FD0C-0C10-8CBED083949A}"/>
                    </a:ext>
                  </a:extLst>
                </p14:cNvPr>
                <p14:cNvContentPartPr/>
                <p14:nvPr/>
              </p14:nvContentPartPr>
              <p14:xfrm>
                <a:off x="5723756" y="2073871"/>
                <a:ext cx="116280" cy="369720"/>
              </p14:xfrm>
            </p:contentPart>
          </mc:Choice>
          <mc:Fallback xmlns="">
            <p:pic>
              <p:nvPicPr>
                <p:cNvPr id="66" name="墨迹 65">
                  <a:extLst>
                    <a:ext uri="{FF2B5EF4-FFF2-40B4-BE49-F238E27FC236}">
                      <a16:creationId xmlns:a16="http://schemas.microsoft.com/office/drawing/2014/main" id="{C00AFA71-4A79-FD0C-0C10-8CBED083949A}"/>
                    </a:ext>
                  </a:extLst>
                </p:cNvPr>
                <p:cNvPicPr/>
                <p:nvPr/>
              </p:nvPicPr>
              <p:blipFill>
                <a:blip r:embed="rId85"/>
                <a:stretch>
                  <a:fillRect/>
                </a:stretch>
              </p:blipFill>
              <p:spPr>
                <a:xfrm>
                  <a:off x="5715116" y="2065231"/>
                  <a:ext cx="13392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墨迹 66">
                  <a:extLst>
                    <a:ext uri="{FF2B5EF4-FFF2-40B4-BE49-F238E27FC236}">
                      <a16:creationId xmlns:a16="http://schemas.microsoft.com/office/drawing/2014/main" id="{3360476B-EC55-F88D-452B-A8B37C4BB81A}"/>
                    </a:ext>
                  </a:extLst>
                </p14:cNvPr>
                <p14:cNvContentPartPr/>
                <p14:nvPr/>
              </p14:nvContentPartPr>
              <p14:xfrm>
                <a:off x="5446556" y="2497231"/>
                <a:ext cx="567720" cy="8280"/>
              </p14:xfrm>
            </p:contentPart>
          </mc:Choice>
          <mc:Fallback xmlns="">
            <p:pic>
              <p:nvPicPr>
                <p:cNvPr id="67" name="墨迹 66">
                  <a:extLst>
                    <a:ext uri="{FF2B5EF4-FFF2-40B4-BE49-F238E27FC236}">
                      <a16:creationId xmlns:a16="http://schemas.microsoft.com/office/drawing/2014/main" id="{3360476B-EC55-F88D-452B-A8B37C4BB81A}"/>
                    </a:ext>
                  </a:extLst>
                </p:cNvPr>
                <p:cNvPicPr/>
                <p:nvPr/>
              </p:nvPicPr>
              <p:blipFill>
                <a:blip r:embed="rId87"/>
                <a:stretch>
                  <a:fillRect/>
                </a:stretch>
              </p:blipFill>
              <p:spPr>
                <a:xfrm>
                  <a:off x="5437556" y="2488231"/>
                  <a:ext cx="585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墨迹 67">
                  <a:extLst>
                    <a:ext uri="{FF2B5EF4-FFF2-40B4-BE49-F238E27FC236}">
                      <a16:creationId xmlns:a16="http://schemas.microsoft.com/office/drawing/2014/main" id="{00EE9C12-AC5F-BC3D-D23A-B0768EDC3DAD}"/>
                    </a:ext>
                  </a:extLst>
                </p14:cNvPr>
                <p14:cNvContentPartPr/>
                <p14:nvPr/>
              </p14:nvContentPartPr>
              <p14:xfrm>
                <a:off x="5476076" y="2602711"/>
                <a:ext cx="168480" cy="240120"/>
              </p14:xfrm>
            </p:contentPart>
          </mc:Choice>
          <mc:Fallback xmlns="">
            <p:pic>
              <p:nvPicPr>
                <p:cNvPr id="68" name="墨迹 67">
                  <a:extLst>
                    <a:ext uri="{FF2B5EF4-FFF2-40B4-BE49-F238E27FC236}">
                      <a16:creationId xmlns:a16="http://schemas.microsoft.com/office/drawing/2014/main" id="{00EE9C12-AC5F-BC3D-D23A-B0768EDC3DAD}"/>
                    </a:ext>
                  </a:extLst>
                </p:cNvPr>
                <p:cNvPicPr/>
                <p:nvPr/>
              </p:nvPicPr>
              <p:blipFill>
                <a:blip r:embed="rId89"/>
                <a:stretch>
                  <a:fillRect/>
                </a:stretch>
              </p:blipFill>
              <p:spPr>
                <a:xfrm>
                  <a:off x="5467436" y="2593711"/>
                  <a:ext cx="18612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9" name="墨迹 68">
                  <a:extLst>
                    <a:ext uri="{FF2B5EF4-FFF2-40B4-BE49-F238E27FC236}">
                      <a16:creationId xmlns:a16="http://schemas.microsoft.com/office/drawing/2014/main" id="{4CA93244-B4E6-528E-EE26-667855157BB0}"/>
                    </a:ext>
                  </a:extLst>
                </p14:cNvPr>
                <p14:cNvContentPartPr/>
                <p14:nvPr/>
              </p14:nvContentPartPr>
              <p14:xfrm>
                <a:off x="5672636" y="2644111"/>
                <a:ext cx="189000" cy="244440"/>
              </p14:xfrm>
            </p:contentPart>
          </mc:Choice>
          <mc:Fallback xmlns="">
            <p:pic>
              <p:nvPicPr>
                <p:cNvPr id="69" name="墨迹 68">
                  <a:extLst>
                    <a:ext uri="{FF2B5EF4-FFF2-40B4-BE49-F238E27FC236}">
                      <a16:creationId xmlns:a16="http://schemas.microsoft.com/office/drawing/2014/main" id="{4CA93244-B4E6-528E-EE26-667855157BB0}"/>
                    </a:ext>
                  </a:extLst>
                </p:cNvPr>
                <p:cNvPicPr/>
                <p:nvPr/>
              </p:nvPicPr>
              <p:blipFill>
                <a:blip r:embed="rId91"/>
                <a:stretch>
                  <a:fillRect/>
                </a:stretch>
              </p:blipFill>
              <p:spPr>
                <a:xfrm>
                  <a:off x="5663996" y="2635471"/>
                  <a:ext cx="20664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墨迹 69">
                  <a:extLst>
                    <a:ext uri="{FF2B5EF4-FFF2-40B4-BE49-F238E27FC236}">
                      <a16:creationId xmlns:a16="http://schemas.microsoft.com/office/drawing/2014/main" id="{9678500B-00A8-4BCD-DB54-1B05D30E30BB}"/>
                    </a:ext>
                  </a:extLst>
                </p14:cNvPr>
                <p14:cNvContentPartPr/>
                <p14:nvPr/>
              </p14:nvContentPartPr>
              <p14:xfrm>
                <a:off x="6026516" y="2329831"/>
                <a:ext cx="88200" cy="22680"/>
              </p14:xfrm>
            </p:contentPart>
          </mc:Choice>
          <mc:Fallback xmlns="">
            <p:pic>
              <p:nvPicPr>
                <p:cNvPr id="70" name="墨迹 69">
                  <a:extLst>
                    <a:ext uri="{FF2B5EF4-FFF2-40B4-BE49-F238E27FC236}">
                      <a16:creationId xmlns:a16="http://schemas.microsoft.com/office/drawing/2014/main" id="{9678500B-00A8-4BCD-DB54-1B05D30E30BB}"/>
                    </a:ext>
                  </a:extLst>
                </p:cNvPr>
                <p:cNvPicPr/>
                <p:nvPr/>
              </p:nvPicPr>
              <p:blipFill>
                <a:blip r:embed="rId93"/>
                <a:stretch>
                  <a:fillRect/>
                </a:stretch>
              </p:blipFill>
              <p:spPr>
                <a:xfrm>
                  <a:off x="6017876" y="2321191"/>
                  <a:ext cx="1058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1" name="墨迹 70">
                  <a:extLst>
                    <a:ext uri="{FF2B5EF4-FFF2-40B4-BE49-F238E27FC236}">
                      <a16:creationId xmlns:a16="http://schemas.microsoft.com/office/drawing/2014/main" id="{3E7EBBDB-18A5-6E0D-6842-F14DE56EB661}"/>
                    </a:ext>
                  </a:extLst>
                </p14:cNvPr>
                <p14:cNvContentPartPr/>
                <p14:nvPr/>
              </p14:nvContentPartPr>
              <p14:xfrm>
                <a:off x="6048836" y="2438191"/>
                <a:ext cx="69840" cy="227880"/>
              </p14:xfrm>
            </p:contentPart>
          </mc:Choice>
          <mc:Fallback xmlns="">
            <p:pic>
              <p:nvPicPr>
                <p:cNvPr id="71" name="墨迹 70">
                  <a:extLst>
                    <a:ext uri="{FF2B5EF4-FFF2-40B4-BE49-F238E27FC236}">
                      <a16:creationId xmlns:a16="http://schemas.microsoft.com/office/drawing/2014/main" id="{3E7EBBDB-18A5-6E0D-6842-F14DE56EB661}"/>
                    </a:ext>
                  </a:extLst>
                </p:cNvPr>
                <p:cNvPicPr/>
                <p:nvPr/>
              </p:nvPicPr>
              <p:blipFill>
                <a:blip r:embed="rId95"/>
                <a:stretch>
                  <a:fillRect/>
                </a:stretch>
              </p:blipFill>
              <p:spPr>
                <a:xfrm>
                  <a:off x="6039836" y="2429551"/>
                  <a:ext cx="87480" cy="245520"/>
                </a:xfrm>
                <a:prstGeom prst="rect">
                  <a:avLst/>
                </a:prstGeom>
              </p:spPr>
            </p:pic>
          </mc:Fallback>
        </mc:AlternateContent>
      </p:grpSp>
      <p:sp>
        <p:nvSpPr>
          <p:cNvPr id="73" name="文本框 72">
            <a:extLst>
              <a:ext uri="{FF2B5EF4-FFF2-40B4-BE49-F238E27FC236}">
                <a16:creationId xmlns:a16="http://schemas.microsoft.com/office/drawing/2014/main" id="{13C92E71-575E-8884-6465-CF165ADDF022}"/>
              </a:ext>
            </a:extLst>
          </p:cNvPr>
          <p:cNvSpPr txBox="1"/>
          <p:nvPr/>
        </p:nvSpPr>
        <p:spPr>
          <a:xfrm>
            <a:off x="9883646" y="1704891"/>
            <a:ext cx="1787826" cy="923330"/>
          </a:xfrm>
          <a:prstGeom prst="rect">
            <a:avLst/>
          </a:prstGeom>
          <a:noFill/>
        </p:spPr>
        <p:txBody>
          <a:bodyPr wrap="square" rtlCol="0">
            <a:spAutoFit/>
          </a:bodyPr>
          <a:lstStyle/>
          <a:p>
            <a:r>
              <a:rPr lang="zh-CN" altLang="en-US" dirty="0"/>
              <a:t>标量场函数</a:t>
            </a:r>
            <a:r>
              <a:rPr lang="en-US" altLang="zh-CN" dirty="0"/>
              <a:t>f,</a:t>
            </a:r>
            <a:r>
              <a:rPr lang="zh-CN" altLang="en-US" dirty="0"/>
              <a:t>在</a:t>
            </a:r>
            <a:r>
              <a:rPr lang="en-US" altLang="zh-CN" dirty="0"/>
              <a:t>P1,P2</a:t>
            </a:r>
            <a:r>
              <a:rPr lang="zh-CN" altLang="en-US" dirty="0"/>
              <a:t>处值有变化</a:t>
            </a:r>
            <a:r>
              <a:rPr lang="en-US" altLang="zh-CN" dirty="0" err="1"/>
              <a:t>df</a:t>
            </a:r>
            <a:endParaRPr lang="zh-CN" altLang="en-US" dirty="0"/>
          </a:p>
        </p:txBody>
      </p:sp>
      <p:sp>
        <p:nvSpPr>
          <p:cNvPr id="74" name="文本框 73">
            <a:extLst>
              <a:ext uri="{FF2B5EF4-FFF2-40B4-BE49-F238E27FC236}">
                <a16:creationId xmlns:a16="http://schemas.microsoft.com/office/drawing/2014/main" id="{256A1BEB-1719-00EB-1BD2-53F103FBAA3C}"/>
              </a:ext>
            </a:extLst>
          </p:cNvPr>
          <p:cNvSpPr txBox="1"/>
          <p:nvPr/>
        </p:nvSpPr>
        <p:spPr>
          <a:xfrm>
            <a:off x="7284720" y="3755923"/>
            <a:ext cx="4795519" cy="1200329"/>
          </a:xfrm>
          <a:prstGeom prst="rect">
            <a:avLst/>
          </a:prstGeom>
          <a:noFill/>
        </p:spPr>
        <p:txBody>
          <a:bodyPr wrap="square" rtlCol="0">
            <a:spAutoFit/>
          </a:bodyPr>
          <a:lstStyle/>
          <a:p>
            <a:r>
              <a:rPr lang="zh-CN" altLang="en-US" dirty="0"/>
              <a:t>定义</a:t>
            </a:r>
            <a:r>
              <a:rPr lang="en-US" altLang="zh-CN" dirty="0"/>
              <a:t>P2,P1</a:t>
            </a:r>
            <a:r>
              <a:rPr lang="zh-CN" altLang="en-US" dirty="0"/>
              <a:t>连线方向的坐标系</a:t>
            </a:r>
            <a:r>
              <a:rPr lang="en-US" altLang="zh-CN" dirty="0"/>
              <a:t>C</a:t>
            </a:r>
            <a:r>
              <a:rPr lang="zh-CN" altLang="en-US" dirty="0"/>
              <a:t>，其上定义一个向量增量：</a:t>
            </a:r>
            <a:r>
              <a:rPr lang="en-US" altLang="zh-CN" dirty="0" err="1"/>
              <a:t>dF</a:t>
            </a:r>
            <a:r>
              <a:rPr lang="en-US" altLang="zh-CN" dirty="0"/>
              <a:t>(0,df),</a:t>
            </a:r>
          </a:p>
          <a:p>
            <a:r>
              <a:rPr lang="zh-CN" altLang="en-US" dirty="0"/>
              <a:t>为了简单把场值变化量放在</a:t>
            </a:r>
            <a:r>
              <a:rPr lang="en-US" altLang="zh-CN" dirty="0"/>
              <a:t>v</a:t>
            </a:r>
            <a:r>
              <a:rPr lang="zh-CN" altLang="en-US" dirty="0"/>
              <a:t>轴上。</a:t>
            </a:r>
            <a:endParaRPr lang="en-US" altLang="zh-CN" dirty="0"/>
          </a:p>
          <a:p>
            <a:endParaRPr lang="zh-CN" altLang="en-US" dirty="0"/>
          </a:p>
        </p:txBody>
      </p:sp>
      <mc:AlternateContent xmlns:mc="http://schemas.openxmlformats.org/markup-compatibility/2006" xmlns:p14="http://schemas.microsoft.com/office/powerpoint/2010/main">
        <mc:Choice Requires="p14">
          <p:contentPart p14:bwMode="auto" r:id="rId96">
            <p14:nvContentPartPr>
              <p14:cNvPr id="76" name="墨迹 75">
                <a:extLst>
                  <a:ext uri="{FF2B5EF4-FFF2-40B4-BE49-F238E27FC236}">
                    <a16:creationId xmlns:a16="http://schemas.microsoft.com/office/drawing/2014/main" id="{1B2952E8-A624-32FE-F152-4D1C7857BAEE}"/>
                  </a:ext>
                </a:extLst>
              </p14:cNvPr>
              <p14:cNvContentPartPr/>
              <p14:nvPr/>
            </p14:nvContentPartPr>
            <p14:xfrm>
              <a:off x="8885636" y="2605231"/>
              <a:ext cx="239040" cy="189360"/>
            </p14:xfrm>
          </p:contentPart>
        </mc:Choice>
        <mc:Fallback xmlns="">
          <p:pic>
            <p:nvPicPr>
              <p:cNvPr id="76" name="墨迹 75">
                <a:extLst>
                  <a:ext uri="{FF2B5EF4-FFF2-40B4-BE49-F238E27FC236}">
                    <a16:creationId xmlns:a16="http://schemas.microsoft.com/office/drawing/2014/main" id="{1B2952E8-A624-32FE-F152-4D1C7857BAEE}"/>
                  </a:ext>
                </a:extLst>
              </p:cNvPr>
              <p:cNvPicPr/>
              <p:nvPr/>
            </p:nvPicPr>
            <p:blipFill>
              <a:blip r:embed="rId97"/>
              <a:stretch>
                <a:fillRect/>
              </a:stretch>
            </p:blipFill>
            <p:spPr>
              <a:xfrm>
                <a:off x="8876636" y="2596591"/>
                <a:ext cx="256680" cy="207000"/>
              </a:xfrm>
              <a:prstGeom prst="rect">
                <a:avLst/>
              </a:prstGeom>
            </p:spPr>
          </p:pic>
        </mc:Fallback>
      </mc:AlternateContent>
      <p:grpSp>
        <p:nvGrpSpPr>
          <p:cNvPr id="78" name="组合 77">
            <a:extLst>
              <a:ext uri="{FF2B5EF4-FFF2-40B4-BE49-F238E27FC236}">
                <a16:creationId xmlns:a16="http://schemas.microsoft.com/office/drawing/2014/main" id="{04D11A8A-CAF2-56A9-2707-62F9F54E23D5}"/>
              </a:ext>
            </a:extLst>
          </p:cNvPr>
          <p:cNvGrpSpPr/>
          <p:nvPr/>
        </p:nvGrpSpPr>
        <p:grpSpPr>
          <a:xfrm>
            <a:off x="8681516" y="2880271"/>
            <a:ext cx="665164" cy="356769"/>
            <a:chOff x="8681516" y="2880271"/>
            <a:chExt cx="665164" cy="356769"/>
          </a:xfrm>
        </p:grpSpPr>
        <mc:AlternateContent xmlns:mc="http://schemas.openxmlformats.org/markup-compatibility/2006" xmlns:p14="http://schemas.microsoft.com/office/powerpoint/2010/main">
          <mc:Choice Requires="p14">
            <p:contentPart p14:bwMode="auto" r:id="rId98">
              <p14:nvContentPartPr>
                <p14:cNvPr id="16" name="墨迹 15">
                  <a:extLst>
                    <a:ext uri="{FF2B5EF4-FFF2-40B4-BE49-F238E27FC236}">
                      <a16:creationId xmlns:a16="http://schemas.microsoft.com/office/drawing/2014/main" id="{7CFA9696-9FCA-91D3-ED44-EB6B1928FD46}"/>
                    </a:ext>
                  </a:extLst>
                </p14:cNvPr>
                <p14:cNvContentPartPr/>
                <p14:nvPr/>
              </p14:nvContentPartPr>
              <p14:xfrm>
                <a:off x="8681516" y="2880271"/>
                <a:ext cx="482040" cy="249480"/>
              </p14:xfrm>
            </p:contentPart>
          </mc:Choice>
          <mc:Fallback xmlns="">
            <p:pic>
              <p:nvPicPr>
                <p:cNvPr id="16" name="墨迹 15">
                  <a:extLst>
                    <a:ext uri="{FF2B5EF4-FFF2-40B4-BE49-F238E27FC236}">
                      <a16:creationId xmlns:a16="http://schemas.microsoft.com/office/drawing/2014/main" id="{7CFA9696-9FCA-91D3-ED44-EB6B1928FD46}"/>
                    </a:ext>
                  </a:extLst>
                </p:cNvPr>
                <p:cNvPicPr/>
                <p:nvPr/>
              </p:nvPicPr>
              <p:blipFill>
                <a:blip r:embed="rId99"/>
                <a:stretch>
                  <a:fillRect/>
                </a:stretch>
              </p:blipFill>
              <p:spPr>
                <a:xfrm>
                  <a:off x="8672516" y="2871631"/>
                  <a:ext cx="4996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7" name="墨迹 16">
                  <a:extLst>
                    <a:ext uri="{FF2B5EF4-FFF2-40B4-BE49-F238E27FC236}">
                      <a16:creationId xmlns:a16="http://schemas.microsoft.com/office/drawing/2014/main" id="{DDAE2DA8-A9C1-70D7-6256-731FBCC2971E}"/>
                    </a:ext>
                  </a:extLst>
                </p14:cNvPr>
                <p14:cNvContentPartPr/>
                <p14:nvPr/>
              </p14:nvContentPartPr>
              <p14:xfrm>
                <a:off x="9046196" y="3047671"/>
                <a:ext cx="144000" cy="121680"/>
              </p14:xfrm>
            </p:contentPart>
          </mc:Choice>
          <mc:Fallback xmlns="">
            <p:pic>
              <p:nvPicPr>
                <p:cNvPr id="17" name="墨迹 16">
                  <a:extLst>
                    <a:ext uri="{FF2B5EF4-FFF2-40B4-BE49-F238E27FC236}">
                      <a16:creationId xmlns:a16="http://schemas.microsoft.com/office/drawing/2014/main" id="{DDAE2DA8-A9C1-70D7-6256-731FBCC2971E}"/>
                    </a:ext>
                  </a:extLst>
                </p:cNvPr>
                <p:cNvPicPr/>
                <p:nvPr/>
              </p:nvPicPr>
              <p:blipFill>
                <a:blip r:embed="rId101"/>
                <a:stretch>
                  <a:fillRect/>
                </a:stretch>
              </p:blipFill>
              <p:spPr>
                <a:xfrm>
                  <a:off x="9037196" y="3038671"/>
                  <a:ext cx="1616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墨迹 76">
                  <a:extLst>
                    <a:ext uri="{FF2B5EF4-FFF2-40B4-BE49-F238E27FC236}">
                      <a16:creationId xmlns:a16="http://schemas.microsoft.com/office/drawing/2014/main" id="{D23644FB-E018-3A87-5858-6FF007307E2F}"/>
                    </a:ext>
                  </a:extLst>
                </p14:cNvPr>
                <p14:cNvContentPartPr/>
                <p14:nvPr/>
              </p14:nvContentPartPr>
              <p14:xfrm>
                <a:off x="9236520" y="3098440"/>
                <a:ext cx="110160" cy="138600"/>
              </p14:xfrm>
            </p:contentPart>
          </mc:Choice>
          <mc:Fallback xmlns="">
            <p:pic>
              <p:nvPicPr>
                <p:cNvPr id="77" name="墨迹 76">
                  <a:extLst>
                    <a:ext uri="{FF2B5EF4-FFF2-40B4-BE49-F238E27FC236}">
                      <a16:creationId xmlns:a16="http://schemas.microsoft.com/office/drawing/2014/main" id="{D23644FB-E018-3A87-5858-6FF007307E2F}"/>
                    </a:ext>
                  </a:extLst>
                </p:cNvPr>
                <p:cNvPicPr/>
                <p:nvPr/>
              </p:nvPicPr>
              <p:blipFill>
                <a:blip r:embed="rId103"/>
                <a:stretch>
                  <a:fillRect/>
                </a:stretch>
              </p:blipFill>
              <p:spPr>
                <a:xfrm>
                  <a:off x="9227520" y="3089440"/>
                  <a:ext cx="127800" cy="15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80" name="墨迹 79">
                <a:extLst>
                  <a:ext uri="{FF2B5EF4-FFF2-40B4-BE49-F238E27FC236}">
                    <a16:creationId xmlns:a16="http://schemas.microsoft.com/office/drawing/2014/main" id="{F3E48466-1212-F502-5E7C-9F14C18721AB}"/>
                  </a:ext>
                </a:extLst>
              </p14:cNvPr>
              <p14:cNvContentPartPr/>
              <p14:nvPr/>
            </p14:nvContentPartPr>
            <p14:xfrm>
              <a:off x="8971200" y="2017720"/>
              <a:ext cx="137160" cy="123840"/>
            </p14:xfrm>
          </p:contentPart>
        </mc:Choice>
        <mc:Fallback xmlns="">
          <p:pic>
            <p:nvPicPr>
              <p:cNvPr id="80" name="墨迹 79">
                <a:extLst>
                  <a:ext uri="{FF2B5EF4-FFF2-40B4-BE49-F238E27FC236}">
                    <a16:creationId xmlns:a16="http://schemas.microsoft.com/office/drawing/2014/main" id="{F3E48466-1212-F502-5E7C-9F14C18721AB}"/>
                  </a:ext>
                </a:extLst>
              </p:cNvPr>
              <p:cNvPicPr/>
              <p:nvPr/>
            </p:nvPicPr>
            <p:blipFill>
              <a:blip r:embed="rId105"/>
              <a:stretch>
                <a:fillRect/>
              </a:stretch>
            </p:blipFill>
            <p:spPr>
              <a:xfrm>
                <a:off x="8962200" y="2009080"/>
                <a:ext cx="1548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1" name="墨迹 80">
                <a:extLst>
                  <a:ext uri="{FF2B5EF4-FFF2-40B4-BE49-F238E27FC236}">
                    <a16:creationId xmlns:a16="http://schemas.microsoft.com/office/drawing/2014/main" id="{AC925D06-1C81-9492-D234-CC21BBEBFB28}"/>
                  </a:ext>
                </a:extLst>
              </p14:cNvPr>
              <p14:cNvContentPartPr/>
              <p14:nvPr/>
            </p14:nvContentPartPr>
            <p14:xfrm>
              <a:off x="4409036" y="4660147"/>
              <a:ext cx="321120" cy="469080"/>
            </p14:xfrm>
          </p:contentPart>
        </mc:Choice>
        <mc:Fallback xmlns="">
          <p:pic>
            <p:nvPicPr>
              <p:cNvPr id="81" name="墨迹 80">
                <a:extLst>
                  <a:ext uri="{FF2B5EF4-FFF2-40B4-BE49-F238E27FC236}">
                    <a16:creationId xmlns:a16="http://schemas.microsoft.com/office/drawing/2014/main" id="{AC925D06-1C81-9492-D234-CC21BBEBFB28}"/>
                  </a:ext>
                </a:extLst>
              </p:cNvPr>
              <p:cNvPicPr/>
              <p:nvPr/>
            </p:nvPicPr>
            <p:blipFill>
              <a:blip r:embed="rId107"/>
              <a:stretch>
                <a:fillRect/>
              </a:stretch>
            </p:blipFill>
            <p:spPr>
              <a:xfrm>
                <a:off x="4400036" y="4651147"/>
                <a:ext cx="338760" cy="486720"/>
              </a:xfrm>
              <a:prstGeom prst="rect">
                <a:avLst/>
              </a:prstGeom>
            </p:spPr>
          </p:pic>
        </mc:Fallback>
      </mc:AlternateContent>
      <p:grpSp>
        <p:nvGrpSpPr>
          <p:cNvPr id="88" name="组合 87">
            <a:extLst>
              <a:ext uri="{FF2B5EF4-FFF2-40B4-BE49-F238E27FC236}">
                <a16:creationId xmlns:a16="http://schemas.microsoft.com/office/drawing/2014/main" id="{4A5E10EC-87C8-0EB3-A130-5EAE8EC3FD72}"/>
              </a:ext>
            </a:extLst>
          </p:cNvPr>
          <p:cNvGrpSpPr/>
          <p:nvPr/>
        </p:nvGrpSpPr>
        <p:grpSpPr>
          <a:xfrm>
            <a:off x="4828436" y="4687147"/>
            <a:ext cx="266040" cy="451440"/>
            <a:chOff x="3860640" y="3879640"/>
            <a:chExt cx="266040" cy="451440"/>
          </a:xfrm>
        </p:grpSpPr>
        <mc:AlternateContent xmlns:mc="http://schemas.openxmlformats.org/markup-compatibility/2006" xmlns:p14="http://schemas.microsoft.com/office/powerpoint/2010/main">
          <mc:Choice Requires="p14">
            <p:contentPart p14:bwMode="auto" r:id="rId108">
              <p14:nvContentPartPr>
                <p14:cNvPr id="84" name="墨迹 83">
                  <a:extLst>
                    <a:ext uri="{FF2B5EF4-FFF2-40B4-BE49-F238E27FC236}">
                      <a16:creationId xmlns:a16="http://schemas.microsoft.com/office/drawing/2014/main" id="{D155AF44-424A-2AA7-F257-260E4C8AEA07}"/>
                    </a:ext>
                  </a:extLst>
                </p14:cNvPr>
                <p14:cNvContentPartPr/>
                <p14:nvPr/>
              </p14:nvContentPartPr>
              <p14:xfrm>
                <a:off x="3860640" y="3879640"/>
                <a:ext cx="266040" cy="32400"/>
              </p14:xfrm>
            </p:contentPart>
          </mc:Choice>
          <mc:Fallback xmlns="">
            <p:pic>
              <p:nvPicPr>
                <p:cNvPr id="84" name="墨迹 83">
                  <a:extLst>
                    <a:ext uri="{FF2B5EF4-FFF2-40B4-BE49-F238E27FC236}">
                      <a16:creationId xmlns:a16="http://schemas.microsoft.com/office/drawing/2014/main" id="{D155AF44-424A-2AA7-F257-260E4C8AEA07}"/>
                    </a:ext>
                  </a:extLst>
                </p:cNvPr>
                <p:cNvPicPr/>
                <p:nvPr/>
              </p:nvPicPr>
              <p:blipFill>
                <a:blip r:embed="rId109"/>
                <a:stretch>
                  <a:fillRect/>
                </a:stretch>
              </p:blipFill>
              <p:spPr>
                <a:xfrm>
                  <a:off x="3851640" y="3870640"/>
                  <a:ext cx="2836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5" name="墨迹 84">
                  <a:extLst>
                    <a:ext uri="{FF2B5EF4-FFF2-40B4-BE49-F238E27FC236}">
                      <a16:creationId xmlns:a16="http://schemas.microsoft.com/office/drawing/2014/main" id="{097854E8-7A90-301D-F71F-7B883507F964}"/>
                    </a:ext>
                  </a:extLst>
                </p14:cNvPr>
                <p14:cNvContentPartPr/>
                <p14:nvPr/>
              </p14:nvContentPartPr>
              <p14:xfrm>
                <a:off x="3870360" y="3931840"/>
                <a:ext cx="37800" cy="399240"/>
              </p14:xfrm>
            </p:contentPart>
          </mc:Choice>
          <mc:Fallback xmlns="">
            <p:pic>
              <p:nvPicPr>
                <p:cNvPr id="85" name="墨迹 84">
                  <a:extLst>
                    <a:ext uri="{FF2B5EF4-FFF2-40B4-BE49-F238E27FC236}">
                      <a16:creationId xmlns:a16="http://schemas.microsoft.com/office/drawing/2014/main" id="{097854E8-7A90-301D-F71F-7B883507F964}"/>
                    </a:ext>
                  </a:extLst>
                </p:cNvPr>
                <p:cNvPicPr/>
                <p:nvPr/>
              </p:nvPicPr>
              <p:blipFill>
                <a:blip r:embed="rId111"/>
                <a:stretch>
                  <a:fillRect/>
                </a:stretch>
              </p:blipFill>
              <p:spPr>
                <a:xfrm>
                  <a:off x="3861360" y="3922840"/>
                  <a:ext cx="5544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7" name="墨迹 86">
                  <a:extLst>
                    <a:ext uri="{FF2B5EF4-FFF2-40B4-BE49-F238E27FC236}">
                      <a16:creationId xmlns:a16="http://schemas.microsoft.com/office/drawing/2014/main" id="{B8B9CA8C-9880-2CFB-082E-F81A2A4A3D0D}"/>
                    </a:ext>
                  </a:extLst>
                </p14:cNvPr>
                <p14:cNvContentPartPr/>
                <p14:nvPr/>
              </p14:nvContentPartPr>
              <p14:xfrm>
                <a:off x="3860640" y="4124800"/>
                <a:ext cx="222840" cy="360"/>
              </p14:xfrm>
            </p:contentPart>
          </mc:Choice>
          <mc:Fallback xmlns="">
            <p:pic>
              <p:nvPicPr>
                <p:cNvPr id="87" name="墨迹 86">
                  <a:extLst>
                    <a:ext uri="{FF2B5EF4-FFF2-40B4-BE49-F238E27FC236}">
                      <a16:creationId xmlns:a16="http://schemas.microsoft.com/office/drawing/2014/main" id="{B8B9CA8C-9880-2CFB-082E-F81A2A4A3D0D}"/>
                    </a:ext>
                  </a:extLst>
                </p:cNvPr>
                <p:cNvPicPr/>
                <p:nvPr/>
              </p:nvPicPr>
              <p:blipFill>
                <a:blip r:embed="rId113"/>
                <a:stretch>
                  <a:fillRect/>
                </a:stretch>
              </p:blipFill>
              <p:spPr>
                <a:xfrm>
                  <a:off x="3851640" y="4115800"/>
                  <a:ext cx="240480" cy="18000"/>
                </a:xfrm>
                <a:prstGeom prst="rect">
                  <a:avLst/>
                </a:prstGeom>
              </p:spPr>
            </p:pic>
          </mc:Fallback>
        </mc:AlternateContent>
      </p:grpSp>
      <p:grpSp>
        <p:nvGrpSpPr>
          <p:cNvPr id="91" name="组合 90">
            <a:extLst>
              <a:ext uri="{FF2B5EF4-FFF2-40B4-BE49-F238E27FC236}">
                <a16:creationId xmlns:a16="http://schemas.microsoft.com/office/drawing/2014/main" id="{8F74AC3B-E7D2-5910-4B7E-22FD79717BB8}"/>
              </a:ext>
            </a:extLst>
          </p:cNvPr>
          <p:cNvGrpSpPr/>
          <p:nvPr/>
        </p:nvGrpSpPr>
        <p:grpSpPr>
          <a:xfrm>
            <a:off x="5255036" y="4717747"/>
            <a:ext cx="396360" cy="338760"/>
            <a:chOff x="4287240" y="3910240"/>
            <a:chExt cx="396360" cy="338760"/>
          </a:xfrm>
        </p:grpSpPr>
        <mc:AlternateContent xmlns:mc="http://schemas.openxmlformats.org/markup-compatibility/2006" xmlns:p14="http://schemas.microsoft.com/office/powerpoint/2010/main">
          <mc:Choice Requires="p14">
            <p:contentPart p14:bwMode="auto" r:id="rId114">
              <p14:nvContentPartPr>
                <p14:cNvPr id="89" name="墨迹 88">
                  <a:extLst>
                    <a:ext uri="{FF2B5EF4-FFF2-40B4-BE49-F238E27FC236}">
                      <a16:creationId xmlns:a16="http://schemas.microsoft.com/office/drawing/2014/main" id="{A90F2535-900E-2CB2-C63E-7212ED4D4C17}"/>
                    </a:ext>
                  </a:extLst>
                </p14:cNvPr>
                <p14:cNvContentPartPr/>
                <p14:nvPr/>
              </p14:nvContentPartPr>
              <p14:xfrm>
                <a:off x="4287240" y="4073680"/>
                <a:ext cx="360" cy="360"/>
              </p14:xfrm>
            </p:contentPart>
          </mc:Choice>
          <mc:Fallback xmlns="">
            <p:pic>
              <p:nvPicPr>
                <p:cNvPr id="89" name="墨迹 88">
                  <a:extLst>
                    <a:ext uri="{FF2B5EF4-FFF2-40B4-BE49-F238E27FC236}">
                      <a16:creationId xmlns:a16="http://schemas.microsoft.com/office/drawing/2014/main" id="{A90F2535-900E-2CB2-C63E-7212ED4D4C17}"/>
                    </a:ext>
                  </a:extLst>
                </p:cNvPr>
                <p:cNvPicPr/>
                <p:nvPr/>
              </p:nvPicPr>
              <p:blipFill>
                <a:blip r:embed="rId115"/>
                <a:stretch>
                  <a:fillRect/>
                </a:stretch>
              </p:blipFill>
              <p:spPr>
                <a:xfrm>
                  <a:off x="4278600" y="40650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墨迹 89">
                  <a:extLst>
                    <a:ext uri="{FF2B5EF4-FFF2-40B4-BE49-F238E27FC236}">
                      <a16:creationId xmlns:a16="http://schemas.microsoft.com/office/drawing/2014/main" id="{596C6EA7-2527-630A-CD45-32B82A30F058}"/>
                    </a:ext>
                  </a:extLst>
                </p14:cNvPr>
                <p14:cNvContentPartPr/>
                <p14:nvPr/>
              </p14:nvContentPartPr>
              <p14:xfrm>
                <a:off x="4354200" y="3910240"/>
                <a:ext cx="329400" cy="338760"/>
              </p14:xfrm>
            </p:contentPart>
          </mc:Choice>
          <mc:Fallback xmlns="">
            <p:pic>
              <p:nvPicPr>
                <p:cNvPr id="90" name="墨迹 89">
                  <a:extLst>
                    <a:ext uri="{FF2B5EF4-FFF2-40B4-BE49-F238E27FC236}">
                      <a16:creationId xmlns:a16="http://schemas.microsoft.com/office/drawing/2014/main" id="{596C6EA7-2527-630A-CD45-32B82A30F058}"/>
                    </a:ext>
                  </a:extLst>
                </p:cNvPr>
                <p:cNvPicPr/>
                <p:nvPr/>
              </p:nvPicPr>
              <p:blipFill>
                <a:blip r:embed="rId117"/>
                <a:stretch>
                  <a:fillRect/>
                </a:stretch>
              </p:blipFill>
              <p:spPr>
                <a:xfrm>
                  <a:off x="4345560" y="3901600"/>
                  <a:ext cx="347040" cy="356400"/>
                </a:xfrm>
                <a:prstGeom prst="rect">
                  <a:avLst/>
                </a:prstGeom>
              </p:spPr>
            </p:pic>
          </mc:Fallback>
        </mc:AlternateContent>
      </p:grpSp>
      <p:grpSp>
        <p:nvGrpSpPr>
          <p:cNvPr id="98" name="组合 97">
            <a:extLst>
              <a:ext uri="{FF2B5EF4-FFF2-40B4-BE49-F238E27FC236}">
                <a16:creationId xmlns:a16="http://schemas.microsoft.com/office/drawing/2014/main" id="{6A5C5AD1-6D94-E5CA-B52E-AED19201CD3E}"/>
              </a:ext>
            </a:extLst>
          </p:cNvPr>
          <p:cNvGrpSpPr/>
          <p:nvPr/>
        </p:nvGrpSpPr>
        <p:grpSpPr>
          <a:xfrm>
            <a:off x="4431716" y="5226427"/>
            <a:ext cx="1160280" cy="489600"/>
            <a:chOff x="3463920" y="4418920"/>
            <a:chExt cx="1160280" cy="489600"/>
          </a:xfrm>
        </p:grpSpPr>
        <mc:AlternateContent xmlns:mc="http://schemas.openxmlformats.org/markup-compatibility/2006" xmlns:p14="http://schemas.microsoft.com/office/powerpoint/2010/main">
          <mc:Choice Requires="p14">
            <p:contentPart p14:bwMode="auto" r:id="rId118">
              <p14:nvContentPartPr>
                <p14:cNvPr id="92" name="墨迹 91">
                  <a:extLst>
                    <a:ext uri="{FF2B5EF4-FFF2-40B4-BE49-F238E27FC236}">
                      <a16:creationId xmlns:a16="http://schemas.microsoft.com/office/drawing/2014/main" id="{D70FA7FC-C5D7-0A56-01D7-7915D68B33F6}"/>
                    </a:ext>
                  </a:extLst>
                </p14:cNvPr>
                <p14:cNvContentPartPr/>
                <p14:nvPr/>
              </p14:nvContentPartPr>
              <p14:xfrm>
                <a:off x="3463920" y="4418920"/>
                <a:ext cx="1160280" cy="11880"/>
              </p14:xfrm>
            </p:contentPart>
          </mc:Choice>
          <mc:Fallback xmlns="">
            <p:pic>
              <p:nvPicPr>
                <p:cNvPr id="92" name="墨迹 91">
                  <a:extLst>
                    <a:ext uri="{FF2B5EF4-FFF2-40B4-BE49-F238E27FC236}">
                      <a16:creationId xmlns:a16="http://schemas.microsoft.com/office/drawing/2014/main" id="{D70FA7FC-C5D7-0A56-01D7-7915D68B33F6}"/>
                    </a:ext>
                  </a:extLst>
                </p:cNvPr>
                <p:cNvPicPr/>
                <p:nvPr/>
              </p:nvPicPr>
              <p:blipFill>
                <a:blip r:embed="rId119"/>
                <a:stretch>
                  <a:fillRect/>
                </a:stretch>
              </p:blipFill>
              <p:spPr>
                <a:xfrm>
                  <a:off x="3455280" y="4409920"/>
                  <a:ext cx="11779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3" name="墨迹 92">
                  <a:extLst>
                    <a:ext uri="{FF2B5EF4-FFF2-40B4-BE49-F238E27FC236}">
                      <a16:creationId xmlns:a16="http://schemas.microsoft.com/office/drawing/2014/main" id="{48A37D87-5F71-975C-0FEB-79B0C4E8F91D}"/>
                    </a:ext>
                  </a:extLst>
                </p14:cNvPr>
                <p14:cNvContentPartPr/>
                <p14:nvPr/>
              </p14:nvContentPartPr>
              <p14:xfrm>
                <a:off x="3684600" y="4472920"/>
                <a:ext cx="261000" cy="325080"/>
              </p14:xfrm>
            </p:contentPart>
          </mc:Choice>
          <mc:Fallback xmlns="">
            <p:pic>
              <p:nvPicPr>
                <p:cNvPr id="93" name="墨迹 92">
                  <a:extLst>
                    <a:ext uri="{FF2B5EF4-FFF2-40B4-BE49-F238E27FC236}">
                      <a16:creationId xmlns:a16="http://schemas.microsoft.com/office/drawing/2014/main" id="{48A37D87-5F71-975C-0FEB-79B0C4E8F91D}"/>
                    </a:ext>
                  </a:extLst>
                </p:cNvPr>
                <p:cNvPicPr/>
                <p:nvPr/>
              </p:nvPicPr>
              <p:blipFill>
                <a:blip r:embed="rId121"/>
                <a:stretch>
                  <a:fillRect/>
                </a:stretch>
              </p:blipFill>
              <p:spPr>
                <a:xfrm>
                  <a:off x="3675960" y="4464280"/>
                  <a:ext cx="27864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5" name="墨迹 94">
                  <a:extLst>
                    <a:ext uri="{FF2B5EF4-FFF2-40B4-BE49-F238E27FC236}">
                      <a16:creationId xmlns:a16="http://schemas.microsoft.com/office/drawing/2014/main" id="{294A21A8-D6A0-A7BA-8122-E497F4044ED2}"/>
                    </a:ext>
                  </a:extLst>
                </p14:cNvPr>
                <p14:cNvContentPartPr/>
                <p14:nvPr/>
              </p14:nvContentPartPr>
              <p14:xfrm>
                <a:off x="4043520" y="4622320"/>
                <a:ext cx="96840" cy="182880"/>
              </p14:xfrm>
            </p:contentPart>
          </mc:Choice>
          <mc:Fallback xmlns="">
            <p:pic>
              <p:nvPicPr>
                <p:cNvPr id="95" name="墨迹 94">
                  <a:extLst>
                    <a:ext uri="{FF2B5EF4-FFF2-40B4-BE49-F238E27FC236}">
                      <a16:creationId xmlns:a16="http://schemas.microsoft.com/office/drawing/2014/main" id="{294A21A8-D6A0-A7BA-8122-E497F4044ED2}"/>
                    </a:ext>
                  </a:extLst>
                </p:cNvPr>
                <p:cNvPicPr/>
                <p:nvPr/>
              </p:nvPicPr>
              <p:blipFill>
                <a:blip r:embed="rId123"/>
                <a:stretch>
                  <a:fillRect/>
                </a:stretch>
              </p:blipFill>
              <p:spPr>
                <a:xfrm>
                  <a:off x="4034520" y="4613680"/>
                  <a:ext cx="1144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6" name="墨迹 95">
                  <a:extLst>
                    <a:ext uri="{FF2B5EF4-FFF2-40B4-BE49-F238E27FC236}">
                      <a16:creationId xmlns:a16="http://schemas.microsoft.com/office/drawing/2014/main" id="{75ECCC46-3231-0567-5F05-D22AB9D910A8}"/>
                    </a:ext>
                  </a:extLst>
                </p14:cNvPr>
                <p14:cNvContentPartPr/>
                <p14:nvPr/>
              </p14:nvContentPartPr>
              <p14:xfrm>
                <a:off x="4020120" y="4653280"/>
                <a:ext cx="135720" cy="110160"/>
              </p14:xfrm>
            </p:contentPart>
          </mc:Choice>
          <mc:Fallback xmlns="">
            <p:pic>
              <p:nvPicPr>
                <p:cNvPr id="96" name="墨迹 95">
                  <a:extLst>
                    <a:ext uri="{FF2B5EF4-FFF2-40B4-BE49-F238E27FC236}">
                      <a16:creationId xmlns:a16="http://schemas.microsoft.com/office/drawing/2014/main" id="{75ECCC46-3231-0567-5F05-D22AB9D910A8}"/>
                    </a:ext>
                  </a:extLst>
                </p:cNvPr>
                <p:cNvPicPr/>
                <p:nvPr/>
              </p:nvPicPr>
              <p:blipFill>
                <a:blip r:embed="rId125"/>
                <a:stretch>
                  <a:fillRect/>
                </a:stretch>
              </p:blipFill>
              <p:spPr>
                <a:xfrm>
                  <a:off x="4011120" y="4644280"/>
                  <a:ext cx="1533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7" name="墨迹 96">
                  <a:extLst>
                    <a:ext uri="{FF2B5EF4-FFF2-40B4-BE49-F238E27FC236}">
                      <a16:creationId xmlns:a16="http://schemas.microsoft.com/office/drawing/2014/main" id="{97185E6E-CCFF-8EEA-B191-7EBB85BEE7BD}"/>
                    </a:ext>
                  </a:extLst>
                </p14:cNvPr>
                <p14:cNvContentPartPr/>
                <p14:nvPr/>
              </p14:nvContentPartPr>
              <p14:xfrm>
                <a:off x="4185360" y="4618360"/>
                <a:ext cx="213120" cy="290160"/>
              </p14:xfrm>
            </p:contentPart>
          </mc:Choice>
          <mc:Fallback xmlns="">
            <p:pic>
              <p:nvPicPr>
                <p:cNvPr id="97" name="墨迹 96">
                  <a:extLst>
                    <a:ext uri="{FF2B5EF4-FFF2-40B4-BE49-F238E27FC236}">
                      <a16:creationId xmlns:a16="http://schemas.microsoft.com/office/drawing/2014/main" id="{97185E6E-CCFF-8EEA-B191-7EBB85BEE7BD}"/>
                    </a:ext>
                  </a:extLst>
                </p:cNvPr>
                <p:cNvPicPr/>
                <p:nvPr/>
              </p:nvPicPr>
              <p:blipFill>
                <a:blip r:embed="rId127"/>
                <a:stretch>
                  <a:fillRect/>
                </a:stretch>
              </p:blipFill>
              <p:spPr>
                <a:xfrm>
                  <a:off x="4176720" y="4609720"/>
                  <a:ext cx="230760" cy="307800"/>
                </a:xfrm>
                <a:prstGeom prst="rect">
                  <a:avLst/>
                </a:prstGeom>
              </p:spPr>
            </p:pic>
          </mc:Fallback>
        </mc:AlternateContent>
      </p:grpSp>
      <p:grpSp>
        <p:nvGrpSpPr>
          <p:cNvPr id="106" name="组合 105">
            <a:extLst>
              <a:ext uri="{FF2B5EF4-FFF2-40B4-BE49-F238E27FC236}">
                <a16:creationId xmlns:a16="http://schemas.microsoft.com/office/drawing/2014/main" id="{96B61295-B6AC-AC7A-4C26-43AD303B845D}"/>
              </a:ext>
            </a:extLst>
          </p:cNvPr>
          <p:cNvGrpSpPr/>
          <p:nvPr/>
        </p:nvGrpSpPr>
        <p:grpSpPr>
          <a:xfrm>
            <a:off x="3416156" y="5013307"/>
            <a:ext cx="930600" cy="427680"/>
            <a:chOff x="2448360" y="4205800"/>
            <a:chExt cx="930600" cy="427680"/>
          </a:xfrm>
        </p:grpSpPr>
        <mc:AlternateContent xmlns:mc="http://schemas.openxmlformats.org/markup-compatibility/2006" xmlns:p14="http://schemas.microsoft.com/office/powerpoint/2010/main">
          <mc:Choice Requires="p14">
            <p:contentPart p14:bwMode="auto" r:id="rId128">
              <p14:nvContentPartPr>
                <p14:cNvPr id="99" name="墨迹 98">
                  <a:extLst>
                    <a:ext uri="{FF2B5EF4-FFF2-40B4-BE49-F238E27FC236}">
                      <a16:creationId xmlns:a16="http://schemas.microsoft.com/office/drawing/2014/main" id="{5652E1D2-96EB-AD9C-FF02-92FA5441D945}"/>
                    </a:ext>
                  </a:extLst>
                </p14:cNvPr>
                <p14:cNvContentPartPr/>
                <p14:nvPr/>
              </p14:nvContentPartPr>
              <p14:xfrm>
                <a:off x="3159360" y="4358440"/>
                <a:ext cx="168120" cy="4320"/>
              </p14:xfrm>
            </p:contentPart>
          </mc:Choice>
          <mc:Fallback xmlns="">
            <p:pic>
              <p:nvPicPr>
                <p:cNvPr id="99" name="墨迹 98">
                  <a:extLst>
                    <a:ext uri="{FF2B5EF4-FFF2-40B4-BE49-F238E27FC236}">
                      <a16:creationId xmlns:a16="http://schemas.microsoft.com/office/drawing/2014/main" id="{5652E1D2-96EB-AD9C-FF02-92FA5441D945}"/>
                    </a:ext>
                  </a:extLst>
                </p:cNvPr>
                <p:cNvPicPr/>
                <p:nvPr/>
              </p:nvPicPr>
              <p:blipFill>
                <a:blip r:embed="rId57"/>
                <a:stretch>
                  <a:fillRect/>
                </a:stretch>
              </p:blipFill>
              <p:spPr>
                <a:xfrm>
                  <a:off x="3150360" y="4349440"/>
                  <a:ext cx="18576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0" name="墨迹 99">
                  <a:extLst>
                    <a:ext uri="{FF2B5EF4-FFF2-40B4-BE49-F238E27FC236}">
                      <a16:creationId xmlns:a16="http://schemas.microsoft.com/office/drawing/2014/main" id="{8B82E5D3-E1CA-2129-843F-55B7FA513AB2}"/>
                    </a:ext>
                  </a:extLst>
                </p14:cNvPr>
                <p14:cNvContentPartPr/>
                <p14:nvPr/>
              </p14:nvContentPartPr>
              <p14:xfrm>
                <a:off x="3169440" y="4480480"/>
                <a:ext cx="209520" cy="30600"/>
              </p14:xfrm>
            </p:contentPart>
          </mc:Choice>
          <mc:Fallback xmlns="">
            <p:pic>
              <p:nvPicPr>
                <p:cNvPr id="100" name="墨迹 99">
                  <a:extLst>
                    <a:ext uri="{FF2B5EF4-FFF2-40B4-BE49-F238E27FC236}">
                      <a16:creationId xmlns:a16="http://schemas.microsoft.com/office/drawing/2014/main" id="{8B82E5D3-E1CA-2129-843F-55B7FA513AB2}"/>
                    </a:ext>
                  </a:extLst>
                </p:cNvPr>
                <p:cNvPicPr/>
                <p:nvPr/>
              </p:nvPicPr>
              <p:blipFill>
                <a:blip r:embed="rId130"/>
                <a:stretch>
                  <a:fillRect/>
                </a:stretch>
              </p:blipFill>
              <p:spPr>
                <a:xfrm>
                  <a:off x="3160440" y="4471480"/>
                  <a:ext cx="2271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1" name="墨迹 100">
                  <a:extLst>
                    <a:ext uri="{FF2B5EF4-FFF2-40B4-BE49-F238E27FC236}">
                      <a16:creationId xmlns:a16="http://schemas.microsoft.com/office/drawing/2014/main" id="{896BE4AE-9D01-7AB6-8434-F9972AD77BD9}"/>
                    </a:ext>
                  </a:extLst>
                </p14:cNvPr>
                <p14:cNvContentPartPr/>
                <p14:nvPr/>
              </p14:nvContentPartPr>
              <p14:xfrm>
                <a:off x="2448360" y="4287520"/>
                <a:ext cx="186840" cy="316080"/>
              </p14:xfrm>
            </p:contentPart>
          </mc:Choice>
          <mc:Fallback xmlns="">
            <p:pic>
              <p:nvPicPr>
                <p:cNvPr id="101" name="墨迹 100">
                  <a:extLst>
                    <a:ext uri="{FF2B5EF4-FFF2-40B4-BE49-F238E27FC236}">
                      <a16:creationId xmlns:a16="http://schemas.microsoft.com/office/drawing/2014/main" id="{896BE4AE-9D01-7AB6-8434-F9972AD77BD9}"/>
                    </a:ext>
                  </a:extLst>
                </p:cNvPr>
                <p:cNvPicPr/>
                <p:nvPr/>
              </p:nvPicPr>
              <p:blipFill>
                <a:blip r:embed="rId132"/>
                <a:stretch>
                  <a:fillRect/>
                </a:stretch>
              </p:blipFill>
              <p:spPr>
                <a:xfrm>
                  <a:off x="2439720" y="4278520"/>
                  <a:ext cx="20448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2" name="墨迹 101">
                  <a:extLst>
                    <a:ext uri="{FF2B5EF4-FFF2-40B4-BE49-F238E27FC236}">
                      <a16:creationId xmlns:a16="http://schemas.microsoft.com/office/drawing/2014/main" id="{B06ADDD4-91E2-ADA2-68CF-B19F41973CA7}"/>
                    </a:ext>
                  </a:extLst>
                </p14:cNvPr>
                <p14:cNvContentPartPr/>
                <p14:nvPr/>
              </p14:nvContentPartPr>
              <p14:xfrm>
                <a:off x="2509200" y="4316680"/>
                <a:ext cx="269640" cy="215280"/>
              </p14:xfrm>
            </p:contentPart>
          </mc:Choice>
          <mc:Fallback xmlns="">
            <p:pic>
              <p:nvPicPr>
                <p:cNvPr id="102" name="墨迹 101">
                  <a:extLst>
                    <a:ext uri="{FF2B5EF4-FFF2-40B4-BE49-F238E27FC236}">
                      <a16:creationId xmlns:a16="http://schemas.microsoft.com/office/drawing/2014/main" id="{B06ADDD4-91E2-ADA2-68CF-B19F41973CA7}"/>
                    </a:ext>
                  </a:extLst>
                </p:cNvPr>
                <p:cNvPicPr/>
                <p:nvPr/>
              </p:nvPicPr>
              <p:blipFill>
                <a:blip r:embed="rId134"/>
                <a:stretch>
                  <a:fillRect/>
                </a:stretch>
              </p:blipFill>
              <p:spPr>
                <a:xfrm>
                  <a:off x="2500560" y="4308040"/>
                  <a:ext cx="2872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4" name="墨迹 103">
                  <a:extLst>
                    <a:ext uri="{FF2B5EF4-FFF2-40B4-BE49-F238E27FC236}">
                      <a16:creationId xmlns:a16="http://schemas.microsoft.com/office/drawing/2014/main" id="{DB4E5934-F6B9-4CF6-BCB2-43FA764FCACE}"/>
                    </a:ext>
                  </a:extLst>
                </p14:cNvPr>
                <p14:cNvContentPartPr/>
                <p14:nvPr/>
              </p14:nvContentPartPr>
              <p14:xfrm>
                <a:off x="2874960" y="4368520"/>
                <a:ext cx="151560" cy="360"/>
              </p14:xfrm>
            </p:contentPart>
          </mc:Choice>
          <mc:Fallback xmlns="">
            <p:pic>
              <p:nvPicPr>
                <p:cNvPr id="104" name="墨迹 103">
                  <a:extLst>
                    <a:ext uri="{FF2B5EF4-FFF2-40B4-BE49-F238E27FC236}">
                      <a16:creationId xmlns:a16="http://schemas.microsoft.com/office/drawing/2014/main" id="{DB4E5934-F6B9-4CF6-BCB2-43FA764FCACE}"/>
                    </a:ext>
                  </a:extLst>
                </p:cNvPr>
                <p:cNvPicPr/>
                <p:nvPr/>
              </p:nvPicPr>
              <p:blipFill>
                <a:blip r:embed="rId136"/>
                <a:stretch>
                  <a:fillRect/>
                </a:stretch>
              </p:blipFill>
              <p:spPr>
                <a:xfrm>
                  <a:off x="2866320" y="4359520"/>
                  <a:ext cx="1692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5" name="墨迹 104">
                  <a:extLst>
                    <a:ext uri="{FF2B5EF4-FFF2-40B4-BE49-F238E27FC236}">
                      <a16:creationId xmlns:a16="http://schemas.microsoft.com/office/drawing/2014/main" id="{7B53C6A4-61BF-6860-1543-66C60EB2CFE9}"/>
                    </a:ext>
                  </a:extLst>
                </p14:cNvPr>
                <p14:cNvContentPartPr/>
                <p14:nvPr/>
              </p14:nvContentPartPr>
              <p14:xfrm>
                <a:off x="2791800" y="4205800"/>
                <a:ext cx="225720" cy="427680"/>
              </p14:xfrm>
            </p:contentPart>
          </mc:Choice>
          <mc:Fallback xmlns="">
            <p:pic>
              <p:nvPicPr>
                <p:cNvPr id="105" name="墨迹 104">
                  <a:extLst>
                    <a:ext uri="{FF2B5EF4-FFF2-40B4-BE49-F238E27FC236}">
                      <a16:creationId xmlns:a16="http://schemas.microsoft.com/office/drawing/2014/main" id="{7B53C6A4-61BF-6860-1543-66C60EB2CFE9}"/>
                    </a:ext>
                  </a:extLst>
                </p:cNvPr>
                <p:cNvPicPr/>
                <p:nvPr/>
              </p:nvPicPr>
              <p:blipFill>
                <a:blip r:embed="rId138"/>
                <a:stretch>
                  <a:fillRect/>
                </a:stretch>
              </p:blipFill>
              <p:spPr>
                <a:xfrm>
                  <a:off x="2782800" y="4196800"/>
                  <a:ext cx="243360" cy="445320"/>
                </a:xfrm>
                <a:prstGeom prst="rect">
                  <a:avLst/>
                </a:prstGeom>
              </p:spPr>
            </p:pic>
          </mc:Fallback>
        </mc:AlternateContent>
      </p:grpSp>
      <p:sp>
        <p:nvSpPr>
          <p:cNvPr id="107" name="文本框 106">
            <a:extLst>
              <a:ext uri="{FF2B5EF4-FFF2-40B4-BE49-F238E27FC236}">
                <a16:creationId xmlns:a16="http://schemas.microsoft.com/office/drawing/2014/main" id="{0FEDF2B4-2BF0-4387-88ED-123B099FD7E5}"/>
              </a:ext>
            </a:extLst>
          </p:cNvPr>
          <p:cNvSpPr txBox="1"/>
          <p:nvPr/>
        </p:nvSpPr>
        <p:spPr>
          <a:xfrm>
            <a:off x="2794000" y="3657600"/>
            <a:ext cx="3877985" cy="646331"/>
          </a:xfrm>
          <a:prstGeom prst="rect">
            <a:avLst/>
          </a:prstGeom>
          <a:noFill/>
        </p:spPr>
        <p:txBody>
          <a:bodyPr wrap="none" rtlCol="0">
            <a:spAutoFit/>
          </a:bodyPr>
          <a:lstStyle/>
          <a:p>
            <a:r>
              <a:rPr lang="zh-CN" altLang="en-US" dirty="0"/>
              <a:t>用坐标系观念可以更加直观的理解，</a:t>
            </a:r>
            <a:endParaRPr lang="en-US" altLang="zh-CN" dirty="0"/>
          </a:p>
          <a:p>
            <a:r>
              <a:rPr lang="zh-CN" altLang="en-US" dirty="0"/>
              <a:t>以及统一形式，并且方便坐标系切换</a:t>
            </a:r>
          </a:p>
        </p:txBody>
      </p:sp>
    </p:spTree>
    <p:extLst>
      <p:ext uri="{BB962C8B-B14F-4D97-AF65-F5344CB8AC3E}">
        <p14:creationId xmlns:p14="http://schemas.microsoft.com/office/powerpoint/2010/main" val="362650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AA156-8538-C792-19F9-596AAB6BD763}"/>
              </a:ext>
            </a:extLst>
          </p:cNvPr>
          <p:cNvSpPr>
            <a:spLocks noGrp="1"/>
          </p:cNvSpPr>
          <p:nvPr>
            <p:ph type="title"/>
          </p:nvPr>
        </p:nvSpPr>
        <p:spPr/>
        <p:txBody>
          <a:bodyPr/>
          <a:lstStyle/>
          <a:p>
            <a:r>
              <a:rPr lang="zh-CN" altLang="en-US" dirty="0"/>
              <a:t>四元数与向量</a:t>
            </a:r>
          </a:p>
        </p:txBody>
      </p:sp>
      <p:sp>
        <p:nvSpPr>
          <p:cNvPr id="3" name="内容占位符 2">
            <a:extLst>
              <a:ext uri="{FF2B5EF4-FFF2-40B4-BE49-F238E27FC236}">
                <a16:creationId xmlns:a16="http://schemas.microsoft.com/office/drawing/2014/main" id="{E84A1930-C63B-0783-54D9-A1BC1196D090}"/>
              </a:ext>
            </a:extLst>
          </p:cNvPr>
          <p:cNvSpPr>
            <a:spLocks noGrp="1"/>
          </p:cNvSpPr>
          <p:nvPr>
            <p:ph idx="1"/>
          </p:nvPr>
        </p:nvSpPr>
        <p:spPr/>
        <p:txBody>
          <a:bodyPr>
            <a:normAutofit/>
          </a:bodyPr>
          <a:lstStyle/>
          <a:p>
            <a:r>
              <a:rPr lang="zh-CN" altLang="en-US" b="1" dirty="0"/>
              <a:t>四元数</a:t>
            </a:r>
            <a:r>
              <a:rPr lang="zh-CN" altLang="en-US" dirty="0"/>
              <a:t>的历史跟</a:t>
            </a:r>
            <a:r>
              <a:rPr lang="zh-CN" altLang="en-US" b="1" dirty="0"/>
              <a:t>向量</a:t>
            </a:r>
            <a:r>
              <a:rPr lang="zh-CN" altLang="en-US" dirty="0"/>
              <a:t>历史重叠</a:t>
            </a:r>
            <a:endParaRPr lang="en-US" altLang="zh-CN" dirty="0"/>
          </a:p>
          <a:p>
            <a:r>
              <a:rPr lang="zh-CN" altLang="en-US" dirty="0"/>
              <a:t>四元数基于复数，是数学“</a:t>
            </a:r>
            <a:r>
              <a:rPr lang="zh-CN" altLang="en-US" b="1" dirty="0"/>
              <a:t>自然</a:t>
            </a:r>
            <a:r>
              <a:rPr lang="zh-CN" altLang="en-US" dirty="0"/>
              <a:t>”推导出来的</a:t>
            </a:r>
            <a:endParaRPr lang="en-US" altLang="zh-CN" dirty="0"/>
          </a:p>
          <a:p>
            <a:r>
              <a:rPr lang="zh-CN" altLang="en-US" dirty="0"/>
              <a:t>向量是四元数去掉标量后的部分，虽然直观但是数学来源略硬</a:t>
            </a:r>
            <a:endParaRPr lang="en-US" altLang="zh-CN" dirty="0"/>
          </a:p>
          <a:p>
            <a:r>
              <a:rPr lang="zh-CN" altLang="en-US" dirty="0"/>
              <a:t>早期</a:t>
            </a:r>
            <a:r>
              <a:rPr lang="zh-CN" altLang="en-US" b="1" dirty="0"/>
              <a:t>麦克斯韦</a:t>
            </a:r>
            <a:r>
              <a:rPr lang="zh-CN" altLang="en-US" dirty="0"/>
              <a:t>尝试使用四元数，后来慢慢转向向量</a:t>
            </a:r>
            <a:endParaRPr lang="en-US" altLang="zh-CN" dirty="0"/>
          </a:p>
          <a:p>
            <a:r>
              <a:rPr lang="zh-CN" altLang="en-US" dirty="0"/>
              <a:t>复数体系下的四元数，不是在任何维度空间都适用，但是其推广的</a:t>
            </a:r>
            <a:r>
              <a:rPr lang="zh-CN" altLang="en-US" b="0" i="0" dirty="0">
                <a:solidFill>
                  <a:srgbClr val="000000"/>
                </a:solidFill>
                <a:effectLst/>
                <a:latin typeface="宋体" panose="02010600030101010101" pitchFamily="2" charset="-122"/>
                <a:ea typeface="宋体" panose="02010600030101010101" pitchFamily="2" charset="-122"/>
              </a:rPr>
              <a:t>八元数</a:t>
            </a:r>
            <a:r>
              <a:rPr lang="zh-CN" altLang="en-US" dirty="0"/>
              <a:t>在最新的物理学的特定多维空间里找到了用途，可能是更“</a:t>
            </a:r>
            <a:r>
              <a:rPr lang="zh-CN" altLang="en-US" b="1" dirty="0"/>
              <a:t>自然</a:t>
            </a:r>
            <a:r>
              <a:rPr lang="en-US" altLang="zh-CN" dirty="0"/>
              <a:t>”</a:t>
            </a:r>
            <a:r>
              <a:rPr lang="zh-CN" altLang="en-US" dirty="0"/>
              <a:t>的描述物理的“</a:t>
            </a:r>
            <a:r>
              <a:rPr lang="zh-CN" altLang="en-US" b="1" dirty="0"/>
              <a:t>数</a:t>
            </a:r>
            <a:r>
              <a:rPr lang="zh-CN" altLang="en-US" dirty="0"/>
              <a:t>”</a:t>
            </a:r>
            <a:endParaRPr lang="en-US" altLang="zh-CN" dirty="0"/>
          </a:p>
          <a:p>
            <a:endParaRPr lang="zh-CN" altLang="en-US" dirty="0"/>
          </a:p>
        </p:txBody>
      </p:sp>
      <p:pic>
        <p:nvPicPr>
          <p:cNvPr id="1030" name="Picture 6">
            <a:extLst>
              <a:ext uri="{FF2B5EF4-FFF2-40B4-BE49-F238E27FC236}">
                <a16:creationId xmlns:a16="http://schemas.microsoft.com/office/drawing/2014/main" id="{D11E0C0D-B6ED-3A8F-2297-330EBB9DF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7517" y="488597"/>
            <a:ext cx="1734294" cy="238406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4D96B22-E4C9-736F-9019-CEFC8109072B}"/>
              </a:ext>
            </a:extLst>
          </p:cNvPr>
          <p:cNvSpPr txBox="1"/>
          <p:nvPr/>
        </p:nvSpPr>
        <p:spPr>
          <a:xfrm>
            <a:off x="9559636" y="3059668"/>
            <a:ext cx="2570710" cy="369332"/>
          </a:xfrm>
          <a:prstGeom prst="rect">
            <a:avLst/>
          </a:prstGeom>
          <a:noFill/>
        </p:spPr>
        <p:txBody>
          <a:bodyPr wrap="square">
            <a:spAutoFit/>
          </a:bodyPr>
          <a:lstStyle/>
          <a:p>
            <a:r>
              <a:rPr lang="zh-CN" altLang="en-US" b="1" dirty="0"/>
              <a:t>威廉</a:t>
            </a:r>
            <a:r>
              <a:rPr lang="en-US" altLang="zh-CN" b="1" dirty="0"/>
              <a:t>·</a:t>
            </a:r>
            <a:r>
              <a:rPr lang="zh-CN" altLang="en-US" b="1" dirty="0"/>
              <a:t>罗恩</a:t>
            </a:r>
            <a:r>
              <a:rPr lang="en-US" altLang="zh-CN" b="1" dirty="0"/>
              <a:t>·</a:t>
            </a:r>
            <a:r>
              <a:rPr lang="zh-CN" altLang="en-US" b="1" dirty="0"/>
              <a:t>哈密顿 </a:t>
            </a:r>
            <a:endParaRPr lang="zh-CN" altLang="en-US" dirty="0"/>
          </a:p>
        </p:txBody>
      </p:sp>
    </p:spTree>
    <p:extLst>
      <p:ext uri="{BB962C8B-B14F-4D97-AF65-F5344CB8AC3E}">
        <p14:creationId xmlns:p14="http://schemas.microsoft.com/office/powerpoint/2010/main" val="2734024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3FFE5-5519-66E8-7B54-44BBD77FE050}"/>
              </a:ext>
            </a:extLst>
          </p:cNvPr>
          <p:cNvSpPr>
            <a:spLocks noGrp="1"/>
          </p:cNvSpPr>
          <p:nvPr>
            <p:ph type="title"/>
          </p:nvPr>
        </p:nvSpPr>
        <p:spPr/>
        <p:txBody>
          <a:bodyPr/>
          <a:lstStyle/>
          <a:p>
            <a:r>
              <a:rPr lang="zh-CN" altLang="en-US" dirty="0"/>
              <a:t>散度与旋度</a:t>
            </a:r>
          </a:p>
        </p:txBody>
      </p:sp>
      <p:sp>
        <p:nvSpPr>
          <p:cNvPr id="3" name="内容占位符 2">
            <a:extLst>
              <a:ext uri="{FF2B5EF4-FFF2-40B4-BE49-F238E27FC236}">
                <a16:creationId xmlns:a16="http://schemas.microsoft.com/office/drawing/2014/main" id="{75464782-8932-1E09-D20B-BB4435C0505B}"/>
              </a:ext>
            </a:extLst>
          </p:cNvPr>
          <p:cNvSpPr>
            <a:spLocks noGrp="1"/>
          </p:cNvSpPr>
          <p:nvPr>
            <p:ph idx="1"/>
          </p:nvPr>
        </p:nvSpPr>
        <p:spPr/>
        <p:txBody>
          <a:bodyPr/>
          <a:lstStyle/>
          <a:p>
            <a:endParaRPr lang="zh-CN" altLang="en-US" dirty="0"/>
          </a:p>
        </p:txBody>
      </p:sp>
      <mc:AlternateContent xmlns:mc="http://schemas.openxmlformats.org/markup-compatibility/2006" xmlns:p14="http://schemas.microsoft.com/office/powerpoint/2010/main">
        <mc:Choice Requires="p14">
          <p:contentPart p14:bwMode="auto" r:id="rId2">
            <p14:nvContentPartPr>
              <p14:cNvPr id="4" name="墨迹 3">
                <a:extLst>
                  <a:ext uri="{FF2B5EF4-FFF2-40B4-BE49-F238E27FC236}">
                    <a16:creationId xmlns:a16="http://schemas.microsoft.com/office/drawing/2014/main" id="{6748C0A5-8541-EC8C-1CC7-67845B3A9B0E}"/>
                  </a:ext>
                </a:extLst>
              </p14:cNvPr>
              <p14:cNvContentPartPr/>
              <p14:nvPr/>
            </p14:nvContentPartPr>
            <p14:xfrm>
              <a:off x="3989945" y="2825967"/>
              <a:ext cx="295560" cy="308160"/>
            </p14:xfrm>
          </p:contentPart>
        </mc:Choice>
        <mc:Fallback xmlns="">
          <p:pic>
            <p:nvPicPr>
              <p:cNvPr id="4" name="墨迹 3">
                <a:extLst>
                  <a:ext uri="{FF2B5EF4-FFF2-40B4-BE49-F238E27FC236}">
                    <a16:creationId xmlns:a16="http://schemas.microsoft.com/office/drawing/2014/main" id="{6748C0A5-8541-EC8C-1CC7-67845B3A9B0E}"/>
                  </a:ext>
                </a:extLst>
              </p:cNvPr>
              <p:cNvPicPr/>
              <p:nvPr/>
            </p:nvPicPr>
            <p:blipFill>
              <a:blip r:embed="rId3"/>
              <a:stretch>
                <a:fillRect/>
              </a:stretch>
            </p:blipFill>
            <p:spPr>
              <a:xfrm>
                <a:off x="3980945" y="2816967"/>
                <a:ext cx="3132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018D7073-5CDE-FF78-7B7D-6D9F59ED4620}"/>
                  </a:ext>
                </a:extLst>
              </p14:cNvPr>
              <p14:cNvContentPartPr/>
              <p14:nvPr/>
            </p14:nvContentPartPr>
            <p14:xfrm>
              <a:off x="4014425" y="2734167"/>
              <a:ext cx="442440" cy="413280"/>
            </p14:xfrm>
          </p:contentPart>
        </mc:Choice>
        <mc:Fallback xmlns="">
          <p:pic>
            <p:nvPicPr>
              <p:cNvPr id="5" name="墨迹 4">
                <a:extLst>
                  <a:ext uri="{FF2B5EF4-FFF2-40B4-BE49-F238E27FC236}">
                    <a16:creationId xmlns:a16="http://schemas.microsoft.com/office/drawing/2014/main" id="{018D7073-5CDE-FF78-7B7D-6D9F59ED4620}"/>
                  </a:ext>
                </a:extLst>
              </p:cNvPr>
              <p:cNvPicPr/>
              <p:nvPr/>
            </p:nvPicPr>
            <p:blipFill>
              <a:blip r:embed="rId5"/>
              <a:stretch>
                <a:fillRect/>
              </a:stretch>
            </p:blipFill>
            <p:spPr>
              <a:xfrm>
                <a:off x="4005785" y="2725527"/>
                <a:ext cx="460080" cy="430920"/>
              </a:xfrm>
              <a:prstGeom prst="rect">
                <a:avLst/>
              </a:prstGeom>
            </p:spPr>
          </p:pic>
        </mc:Fallback>
      </mc:AlternateContent>
      <p:grpSp>
        <p:nvGrpSpPr>
          <p:cNvPr id="17" name="组合 16">
            <a:extLst>
              <a:ext uri="{FF2B5EF4-FFF2-40B4-BE49-F238E27FC236}">
                <a16:creationId xmlns:a16="http://schemas.microsoft.com/office/drawing/2014/main" id="{7DB4A0AE-C345-75C8-DC74-E05FA4068ACD}"/>
              </a:ext>
            </a:extLst>
          </p:cNvPr>
          <p:cNvGrpSpPr/>
          <p:nvPr/>
        </p:nvGrpSpPr>
        <p:grpSpPr>
          <a:xfrm>
            <a:off x="4561265" y="2722647"/>
            <a:ext cx="1153440" cy="560160"/>
            <a:chOff x="4561265" y="2722647"/>
            <a:chExt cx="1153440" cy="560160"/>
          </a:xfrm>
        </p:grpSpPr>
        <mc:AlternateContent xmlns:mc="http://schemas.openxmlformats.org/markup-compatibility/2006" xmlns:p14="http://schemas.microsoft.com/office/powerpoint/2010/main">
          <mc:Choice Requires="p14">
            <p:contentPart p14:bwMode="auto" r:id="rId6">
              <p14:nvContentPartPr>
                <p14:cNvPr id="8" name="墨迹 7">
                  <a:extLst>
                    <a:ext uri="{FF2B5EF4-FFF2-40B4-BE49-F238E27FC236}">
                      <a16:creationId xmlns:a16="http://schemas.microsoft.com/office/drawing/2014/main" id="{0D847A25-5873-6F85-FDDF-29B4A2785ED8}"/>
                    </a:ext>
                  </a:extLst>
                </p14:cNvPr>
                <p14:cNvContentPartPr/>
                <p14:nvPr/>
              </p14:nvContentPartPr>
              <p14:xfrm>
                <a:off x="4561265" y="2841087"/>
                <a:ext cx="129240" cy="111960"/>
              </p14:xfrm>
            </p:contentPart>
          </mc:Choice>
          <mc:Fallback xmlns="">
            <p:pic>
              <p:nvPicPr>
                <p:cNvPr id="8" name="墨迹 7">
                  <a:extLst>
                    <a:ext uri="{FF2B5EF4-FFF2-40B4-BE49-F238E27FC236}">
                      <a16:creationId xmlns:a16="http://schemas.microsoft.com/office/drawing/2014/main" id="{0D847A25-5873-6F85-FDDF-29B4A2785ED8}"/>
                    </a:ext>
                  </a:extLst>
                </p:cNvPr>
                <p:cNvPicPr/>
                <p:nvPr/>
              </p:nvPicPr>
              <p:blipFill>
                <a:blip r:embed="rId7"/>
                <a:stretch>
                  <a:fillRect/>
                </a:stretch>
              </p:blipFill>
              <p:spPr>
                <a:xfrm>
                  <a:off x="4552265" y="2832447"/>
                  <a:ext cx="1468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ADBDA687-7D0D-208F-F491-E6FAF9F606E0}"/>
                    </a:ext>
                  </a:extLst>
                </p14:cNvPr>
                <p14:cNvContentPartPr/>
                <p14:nvPr/>
              </p14:nvContentPartPr>
              <p14:xfrm>
                <a:off x="4646585" y="2884287"/>
                <a:ext cx="360" cy="360"/>
              </p14:xfrm>
            </p:contentPart>
          </mc:Choice>
          <mc:Fallback xmlns="">
            <p:pic>
              <p:nvPicPr>
                <p:cNvPr id="9" name="墨迹 8">
                  <a:extLst>
                    <a:ext uri="{FF2B5EF4-FFF2-40B4-BE49-F238E27FC236}">
                      <a16:creationId xmlns:a16="http://schemas.microsoft.com/office/drawing/2014/main" id="{ADBDA687-7D0D-208F-F491-E6FAF9F606E0}"/>
                    </a:ext>
                  </a:extLst>
                </p:cNvPr>
                <p:cNvPicPr/>
                <p:nvPr/>
              </p:nvPicPr>
              <p:blipFill>
                <a:blip r:embed="rId9"/>
                <a:stretch>
                  <a:fillRect/>
                </a:stretch>
              </p:blipFill>
              <p:spPr>
                <a:xfrm>
                  <a:off x="4637585" y="28756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墨迹 10">
                  <a:extLst>
                    <a:ext uri="{FF2B5EF4-FFF2-40B4-BE49-F238E27FC236}">
                      <a16:creationId xmlns:a16="http://schemas.microsoft.com/office/drawing/2014/main" id="{2F9211A4-CA38-EB7D-D218-E35AB610577C}"/>
                    </a:ext>
                  </a:extLst>
                </p14:cNvPr>
                <p14:cNvContentPartPr/>
                <p14:nvPr/>
              </p14:nvContentPartPr>
              <p14:xfrm>
                <a:off x="4779425" y="2722647"/>
                <a:ext cx="290160" cy="3600"/>
              </p14:xfrm>
            </p:contentPart>
          </mc:Choice>
          <mc:Fallback xmlns="">
            <p:pic>
              <p:nvPicPr>
                <p:cNvPr id="11" name="墨迹 10">
                  <a:extLst>
                    <a:ext uri="{FF2B5EF4-FFF2-40B4-BE49-F238E27FC236}">
                      <a16:creationId xmlns:a16="http://schemas.microsoft.com/office/drawing/2014/main" id="{2F9211A4-CA38-EB7D-D218-E35AB610577C}"/>
                    </a:ext>
                  </a:extLst>
                </p:cNvPr>
                <p:cNvPicPr/>
                <p:nvPr/>
              </p:nvPicPr>
              <p:blipFill>
                <a:blip r:embed="rId11"/>
                <a:stretch>
                  <a:fillRect/>
                </a:stretch>
              </p:blipFill>
              <p:spPr>
                <a:xfrm>
                  <a:off x="4770785" y="2714007"/>
                  <a:ext cx="3078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墨迹 11">
                  <a:extLst>
                    <a:ext uri="{FF2B5EF4-FFF2-40B4-BE49-F238E27FC236}">
                      <a16:creationId xmlns:a16="http://schemas.microsoft.com/office/drawing/2014/main" id="{96D8F7C6-1CE6-D61D-2F55-BB7955DF7B9C}"/>
                    </a:ext>
                  </a:extLst>
                </p14:cNvPr>
                <p14:cNvContentPartPr/>
                <p14:nvPr/>
              </p14:nvContentPartPr>
              <p14:xfrm>
                <a:off x="4790585" y="2751087"/>
                <a:ext cx="47160" cy="531720"/>
              </p14:xfrm>
            </p:contentPart>
          </mc:Choice>
          <mc:Fallback xmlns="">
            <p:pic>
              <p:nvPicPr>
                <p:cNvPr id="12" name="墨迹 11">
                  <a:extLst>
                    <a:ext uri="{FF2B5EF4-FFF2-40B4-BE49-F238E27FC236}">
                      <a16:creationId xmlns:a16="http://schemas.microsoft.com/office/drawing/2014/main" id="{96D8F7C6-1CE6-D61D-2F55-BB7955DF7B9C}"/>
                    </a:ext>
                  </a:extLst>
                </p:cNvPr>
                <p:cNvPicPr/>
                <p:nvPr/>
              </p:nvPicPr>
              <p:blipFill>
                <a:blip r:embed="rId13"/>
                <a:stretch>
                  <a:fillRect/>
                </a:stretch>
              </p:blipFill>
              <p:spPr>
                <a:xfrm>
                  <a:off x="4781945" y="2742447"/>
                  <a:ext cx="64800" cy="549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墨迹 12">
                  <a:extLst>
                    <a:ext uri="{FF2B5EF4-FFF2-40B4-BE49-F238E27FC236}">
                      <a16:creationId xmlns:a16="http://schemas.microsoft.com/office/drawing/2014/main" id="{0AA2EED0-3912-61BF-E480-F3F8E3659C70}"/>
                    </a:ext>
                  </a:extLst>
                </p14:cNvPr>
                <p14:cNvContentPartPr/>
                <p14:nvPr/>
              </p14:nvContentPartPr>
              <p14:xfrm>
                <a:off x="4854305" y="2968887"/>
                <a:ext cx="135720" cy="15840"/>
              </p14:xfrm>
            </p:contentPart>
          </mc:Choice>
          <mc:Fallback xmlns="">
            <p:pic>
              <p:nvPicPr>
                <p:cNvPr id="13" name="墨迹 12">
                  <a:extLst>
                    <a:ext uri="{FF2B5EF4-FFF2-40B4-BE49-F238E27FC236}">
                      <a16:creationId xmlns:a16="http://schemas.microsoft.com/office/drawing/2014/main" id="{0AA2EED0-3912-61BF-E480-F3F8E3659C70}"/>
                    </a:ext>
                  </a:extLst>
                </p:cNvPr>
                <p:cNvPicPr/>
                <p:nvPr/>
              </p:nvPicPr>
              <p:blipFill>
                <a:blip r:embed="rId15"/>
                <a:stretch>
                  <a:fillRect/>
                </a:stretch>
              </p:blipFill>
              <p:spPr>
                <a:xfrm>
                  <a:off x="4845305" y="2959887"/>
                  <a:ext cx="1533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A77F1270-9554-5043-685B-7E1DF01C33F9}"/>
                    </a:ext>
                  </a:extLst>
                </p14:cNvPr>
                <p14:cNvContentPartPr/>
                <p14:nvPr/>
              </p14:nvContentPartPr>
              <p14:xfrm>
                <a:off x="5378105" y="2858727"/>
                <a:ext cx="336600" cy="42120"/>
              </p14:xfrm>
            </p:contentPart>
          </mc:Choice>
          <mc:Fallback xmlns="">
            <p:pic>
              <p:nvPicPr>
                <p:cNvPr id="14" name="墨迹 13">
                  <a:extLst>
                    <a:ext uri="{FF2B5EF4-FFF2-40B4-BE49-F238E27FC236}">
                      <a16:creationId xmlns:a16="http://schemas.microsoft.com/office/drawing/2014/main" id="{A77F1270-9554-5043-685B-7E1DF01C33F9}"/>
                    </a:ext>
                  </a:extLst>
                </p:cNvPr>
                <p:cNvPicPr/>
                <p:nvPr/>
              </p:nvPicPr>
              <p:blipFill>
                <a:blip r:embed="rId17"/>
                <a:stretch>
                  <a:fillRect/>
                </a:stretch>
              </p:blipFill>
              <p:spPr>
                <a:xfrm>
                  <a:off x="5369105" y="2850087"/>
                  <a:ext cx="35424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墨迹 14">
                  <a:extLst>
                    <a:ext uri="{FF2B5EF4-FFF2-40B4-BE49-F238E27FC236}">
                      <a16:creationId xmlns:a16="http://schemas.microsoft.com/office/drawing/2014/main" id="{48783304-44A0-1F72-9E5E-9883DCFBE7CD}"/>
                    </a:ext>
                  </a:extLst>
                </p14:cNvPr>
                <p14:cNvContentPartPr/>
                <p14:nvPr/>
              </p14:nvContentPartPr>
              <p14:xfrm>
                <a:off x="5303225" y="2952327"/>
                <a:ext cx="381960" cy="33480"/>
              </p14:xfrm>
            </p:contentPart>
          </mc:Choice>
          <mc:Fallback xmlns="">
            <p:pic>
              <p:nvPicPr>
                <p:cNvPr id="15" name="墨迹 14">
                  <a:extLst>
                    <a:ext uri="{FF2B5EF4-FFF2-40B4-BE49-F238E27FC236}">
                      <a16:creationId xmlns:a16="http://schemas.microsoft.com/office/drawing/2014/main" id="{48783304-44A0-1F72-9E5E-9883DCFBE7CD}"/>
                    </a:ext>
                  </a:extLst>
                </p:cNvPr>
                <p:cNvPicPr/>
                <p:nvPr/>
              </p:nvPicPr>
              <p:blipFill>
                <a:blip r:embed="rId19"/>
                <a:stretch>
                  <a:fillRect/>
                </a:stretch>
              </p:blipFill>
              <p:spPr>
                <a:xfrm>
                  <a:off x="5294225" y="2943327"/>
                  <a:ext cx="399600" cy="51120"/>
                </a:xfrm>
                <a:prstGeom prst="rect">
                  <a:avLst/>
                </a:prstGeom>
              </p:spPr>
            </p:pic>
          </mc:Fallback>
        </mc:AlternateContent>
      </p:grpSp>
      <p:grpSp>
        <p:nvGrpSpPr>
          <p:cNvPr id="49" name="组合 48">
            <a:extLst>
              <a:ext uri="{FF2B5EF4-FFF2-40B4-BE49-F238E27FC236}">
                <a16:creationId xmlns:a16="http://schemas.microsoft.com/office/drawing/2014/main" id="{56B48963-AC7B-BE95-8695-130452FA6E1D}"/>
              </a:ext>
            </a:extLst>
          </p:cNvPr>
          <p:cNvGrpSpPr/>
          <p:nvPr/>
        </p:nvGrpSpPr>
        <p:grpSpPr>
          <a:xfrm>
            <a:off x="4031345" y="3582687"/>
            <a:ext cx="395280" cy="374040"/>
            <a:chOff x="4031345" y="3582687"/>
            <a:chExt cx="395280" cy="374040"/>
          </a:xfrm>
        </p:grpSpPr>
        <mc:AlternateContent xmlns:mc="http://schemas.openxmlformats.org/markup-compatibility/2006" xmlns:p14="http://schemas.microsoft.com/office/powerpoint/2010/main">
          <mc:Choice Requires="p14">
            <p:contentPart p14:bwMode="auto" r:id="rId20">
              <p14:nvContentPartPr>
                <p14:cNvPr id="47" name="墨迹 46">
                  <a:extLst>
                    <a:ext uri="{FF2B5EF4-FFF2-40B4-BE49-F238E27FC236}">
                      <a16:creationId xmlns:a16="http://schemas.microsoft.com/office/drawing/2014/main" id="{781FA0A6-0AC0-2ADC-7775-1C612134D014}"/>
                    </a:ext>
                  </a:extLst>
                </p14:cNvPr>
                <p14:cNvContentPartPr/>
                <p14:nvPr/>
              </p14:nvContentPartPr>
              <p14:xfrm>
                <a:off x="4031345" y="3582687"/>
                <a:ext cx="217080" cy="374040"/>
              </p14:xfrm>
            </p:contentPart>
          </mc:Choice>
          <mc:Fallback xmlns="">
            <p:pic>
              <p:nvPicPr>
                <p:cNvPr id="47" name="墨迹 46">
                  <a:extLst>
                    <a:ext uri="{FF2B5EF4-FFF2-40B4-BE49-F238E27FC236}">
                      <a16:creationId xmlns:a16="http://schemas.microsoft.com/office/drawing/2014/main" id="{781FA0A6-0AC0-2ADC-7775-1C612134D014}"/>
                    </a:ext>
                  </a:extLst>
                </p:cNvPr>
                <p:cNvPicPr/>
                <p:nvPr/>
              </p:nvPicPr>
              <p:blipFill>
                <a:blip r:embed="rId21"/>
                <a:stretch>
                  <a:fillRect/>
                </a:stretch>
              </p:blipFill>
              <p:spPr>
                <a:xfrm>
                  <a:off x="4022705" y="3573687"/>
                  <a:ext cx="23472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8" name="墨迹 47">
                  <a:extLst>
                    <a:ext uri="{FF2B5EF4-FFF2-40B4-BE49-F238E27FC236}">
                      <a16:creationId xmlns:a16="http://schemas.microsoft.com/office/drawing/2014/main" id="{E2D2BA74-8AF7-DE8A-7129-E0904F529B49}"/>
                    </a:ext>
                  </a:extLst>
                </p14:cNvPr>
                <p14:cNvContentPartPr/>
                <p14:nvPr/>
              </p14:nvContentPartPr>
              <p14:xfrm>
                <a:off x="4064465" y="3623007"/>
                <a:ext cx="362160" cy="308520"/>
              </p14:xfrm>
            </p:contentPart>
          </mc:Choice>
          <mc:Fallback xmlns="">
            <p:pic>
              <p:nvPicPr>
                <p:cNvPr id="48" name="墨迹 47">
                  <a:extLst>
                    <a:ext uri="{FF2B5EF4-FFF2-40B4-BE49-F238E27FC236}">
                      <a16:creationId xmlns:a16="http://schemas.microsoft.com/office/drawing/2014/main" id="{E2D2BA74-8AF7-DE8A-7129-E0904F529B49}"/>
                    </a:ext>
                  </a:extLst>
                </p:cNvPr>
                <p:cNvPicPr/>
                <p:nvPr/>
              </p:nvPicPr>
              <p:blipFill>
                <a:blip r:embed="rId23"/>
                <a:stretch>
                  <a:fillRect/>
                </a:stretch>
              </p:blipFill>
              <p:spPr>
                <a:xfrm>
                  <a:off x="4055465" y="3614367"/>
                  <a:ext cx="379800" cy="326160"/>
                </a:xfrm>
                <a:prstGeom prst="rect">
                  <a:avLst/>
                </a:prstGeom>
              </p:spPr>
            </p:pic>
          </mc:Fallback>
        </mc:AlternateContent>
      </p:grpSp>
      <p:grpSp>
        <p:nvGrpSpPr>
          <p:cNvPr id="68" name="组合 67">
            <a:extLst>
              <a:ext uri="{FF2B5EF4-FFF2-40B4-BE49-F238E27FC236}">
                <a16:creationId xmlns:a16="http://schemas.microsoft.com/office/drawing/2014/main" id="{A438283D-73CA-C400-0FC1-870D19C8AEF9}"/>
              </a:ext>
            </a:extLst>
          </p:cNvPr>
          <p:cNvGrpSpPr/>
          <p:nvPr/>
        </p:nvGrpSpPr>
        <p:grpSpPr>
          <a:xfrm>
            <a:off x="7921865" y="2374167"/>
            <a:ext cx="1828800" cy="1072440"/>
            <a:chOff x="7921865" y="2374167"/>
            <a:chExt cx="1828800" cy="1072440"/>
          </a:xfrm>
        </p:grpSpPr>
        <mc:AlternateContent xmlns:mc="http://schemas.openxmlformats.org/markup-compatibility/2006" xmlns:p14="http://schemas.microsoft.com/office/powerpoint/2010/main">
          <mc:Choice Requires="p14">
            <p:contentPart p14:bwMode="auto" r:id="rId24">
              <p14:nvContentPartPr>
                <p14:cNvPr id="32" name="墨迹 31">
                  <a:extLst>
                    <a:ext uri="{FF2B5EF4-FFF2-40B4-BE49-F238E27FC236}">
                      <a16:creationId xmlns:a16="http://schemas.microsoft.com/office/drawing/2014/main" id="{EDB8A8C4-7065-FDAD-B1C7-C78A08EA7BF6}"/>
                    </a:ext>
                  </a:extLst>
                </p14:cNvPr>
                <p14:cNvContentPartPr/>
                <p14:nvPr/>
              </p14:nvContentPartPr>
              <p14:xfrm>
                <a:off x="7952465" y="2374167"/>
                <a:ext cx="306360" cy="448920"/>
              </p14:xfrm>
            </p:contentPart>
          </mc:Choice>
          <mc:Fallback xmlns="">
            <p:pic>
              <p:nvPicPr>
                <p:cNvPr id="32" name="墨迹 31">
                  <a:extLst>
                    <a:ext uri="{FF2B5EF4-FFF2-40B4-BE49-F238E27FC236}">
                      <a16:creationId xmlns:a16="http://schemas.microsoft.com/office/drawing/2014/main" id="{EDB8A8C4-7065-FDAD-B1C7-C78A08EA7BF6}"/>
                    </a:ext>
                  </a:extLst>
                </p:cNvPr>
                <p:cNvPicPr/>
                <p:nvPr/>
              </p:nvPicPr>
              <p:blipFill>
                <a:blip r:embed="rId25"/>
                <a:stretch>
                  <a:fillRect/>
                </a:stretch>
              </p:blipFill>
              <p:spPr>
                <a:xfrm>
                  <a:off x="7943825" y="2365527"/>
                  <a:ext cx="32400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3" name="墨迹 32">
                  <a:extLst>
                    <a:ext uri="{FF2B5EF4-FFF2-40B4-BE49-F238E27FC236}">
                      <a16:creationId xmlns:a16="http://schemas.microsoft.com/office/drawing/2014/main" id="{5CF8730C-4AD4-811D-565B-D225807EE283}"/>
                    </a:ext>
                  </a:extLst>
                </p14:cNvPr>
                <p14:cNvContentPartPr/>
                <p14:nvPr/>
              </p14:nvContentPartPr>
              <p14:xfrm>
                <a:off x="8412185" y="2509887"/>
                <a:ext cx="266760" cy="34560"/>
              </p14:xfrm>
            </p:contentPart>
          </mc:Choice>
          <mc:Fallback xmlns="">
            <p:pic>
              <p:nvPicPr>
                <p:cNvPr id="33" name="墨迹 32">
                  <a:extLst>
                    <a:ext uri="{FF2B5EF4-FFF2-40B4-BE49-F238E27FC236}">
                      <a16:creationId xmlns:a16="http://schemas.microsoft.com/office/drawing/2014/main" id="{5CF8730C-4AD4-811D-565B-D225807EE283}"/>
                    </a:ext>
                  </a:extLst>
                </p:cNvPr>
                <p:cNvPicPr/>
                <p:nvPr/>
              </p:nvPicPr>
              <p:blipFill>
                <a:blip r:embed="rId27"/>
                <a:stretch>
                  <a:fillRect/>
                </a:stretch>
              </p:blipFill>
              <p:spPr>
                <a:xfrm>
                  <a:off x="8403545" y="2501247"/>
                  <a:ext cx="2844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4" name="墨迹 33">
                  <a:extLst>
                    <a:ext uri="{FF2B5EF4-FFF2-40B4-BE49-F238E27FC236}">
                      <a16:creationId xmlns:a16="http://schemas.microsoft.com/office/drawing/2014/main" id="{50C1E306-9C44-9384-23D3-6B8870CAD832}"/>
                    </a:ext>
                  </a:extLst>
                </p14:cNvPr>
                <p14:cNvContentPartPr/>
                <p14:nvPr/>
              </p14:nvContentPartPr>
              <p14:xfrm>
                <a:off x="8406785" y="2568207"/>
                <a:ext cx="47160" cy="366120"/>
              </p14:xfrm>
            </p:contentPart>
          </mc:Choice>
          <mc:Fallback xmlns="">
            <p:pic>
              <p:nvPicPr>
                <p:cNvPr id="34" name="墨迹 33">
                  <a:extLst>
                    <a:ext uri="{FF2B5EF4-FFF2-40B4-BE49-F238E27FC236}">
                      <a16:creationId xmlns:a16="http://schemas.microsoft.com/office/drawing/2014/main" id="{50C1E306-9C44-9384-23D3-6B8870CAD832}"/>
                    </a:ext>
                  </a:extLst>
                </p:cNvPr>
                <p:cNvPicPr/>
                <p:nvPr/>
              </p:nvPicPr>
              <p:blipFill>
                <a:blip r:embed="rId29"/>
                <a:stretch>
                  <a:fillRect/>
                </a:stretch>
              </p:blipFill>
              <p:spPr>
                <a:xfrm>
                  <a:off x="8397785" y="2559207"/>
                  <a:ext cx="648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 name="墨迹 35">
                  <a:extLst>
                    <a:ext uri="{FF2B5EF4-FFF2-40B4-BE49-F238E27FC236}">
                      <a16:creationId xmlns:a16="http://schemas.microsoft.com/office/drawing/2014/main" id="{4DA2906B-4EB9-08DB-21D0-CE01CE95E61B}"/>
                    </a:ext>
                  </a:extLst>
                </p14:cNvPr>
                <p14:cNvContentPartPr/>
                <p14:nvPr/>
              </p14:nvContentPartPr>
              <p14:xfrm>
                <a:off x="8470505" y="2734527"/>
                <a:ext cx="176760" cy="9000"/>
              </p14:xfrm>
            </p:contentPart>
          </mc:Choice>
          <mc:Fallback xmlns="">
            <p:pic>
              <p:nvPicPr>
                <p:cNvPr id="36" name="墨迹 35">
                  <a:extLst>
                    <a:ext uri="{FF2B5EF4-FFF2-40B4-BE49-F238E27FC236}">
                      <a16:creationId xmlns:a16="http://schemas.microsoft.com/office/drawing/2014/main" id="{4DA2906B-4EB9-08DB-21D0-CE01CE95E61B}"/>
                    </a:ext>
                  </a:extLst>
                </p:cNvPr>
                <p:cNvPicPr/>
                <p:nvPr/>
              </p:nvPicPr>
              <p:blipFill>
                <a:blip r:embed="rId31"/>
                <a:stretch>
                  <a:fillRect/>
                </a:stretch>
              </p:blipFill>
              <p:spPr>
                <a:xfrm>
                  <a:off x="8461505" y="2725527"/>
                  <a:ext cx="194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0" name="墨迹 39">
                  <a:extLst>
                    <a:ext uri="{FF2B5EF4-FFF2-40B4-BE49-F238E27FC236}">
                      <a16:creationId xmlns:a16="http://schemas.microsoft.com/office/drawing/2014/main" id="{E2E89A61-649B-B2A5-7EF8-DBAF0F535E23}"/>
                    </a:ext>
                  </a:extLst>
                </p14:cNvPr>
                <p14:cNvContentPartPr/>
                <p14:nvPr/>
              </p14:nvContentPartPr>
              <p14:xfrm>
                <a:off x="7921865" y="2958807"/>
                <a:ext cx="1197720" cy="14040"/>
              </p14:xfrm>
            </p:contentPart>
          </mc:Choice>
          <mc:Fallback xmlns="">
            <p:pic>
              <p:nvPicPr>
                <p:cNvPr id="40" name="墨迹 39">
                  <a:extLst>
                    <a:ext uri="{FF2B5EF4-FFF2-40B4-BE49-F238E27FC236}">
                      <a16:creationId xmlns:a16="http://schemas.microsoft.com/office/drawing/2014/main" id="{E2E89A61-649B-B2A5-7EF8-DBAF0F535E23}"/>
                    </a:ext>
                  </a:extLst>
                </p:cNvPr>
                <p:cNvPicPr/>
                <p:nvPr/>
              </p:nvPicPr>
              <p:blipFill>
                <a:blip r:embed="rId33"/>
                <a:stretch>
                  <a:fillRect/>
                </a:stretch>
              </p:blipFill>
              <p:spPr>
                <a:xfrm>
                  <a:off x="7912865" y="2950167"/>
                  <a:ext cx="1215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墨迹 40">
                  <a:extLst>
                    <a:ext uri="{FF2B5EF4-FFF2-40B4-BE49-F238E27FC236}">
                      <a16:creationId xmlns:a16="http://schemas.microsoft.com/office/drawing/2014/main" id="{221B8CBE-4AEB-7648-7694-0A8DAEBD645F}"/>
                    </a:ext>
                  </a:extLst>
                </p14:cNvPr>
                <p14:cNvContentPartPr/>
                <p14:nvPr/>
              </p14:nvContentPartPr>
              <p14:xfrm>
                <a:off x="8143625" y="2955207"/>
                <a:ext cx="145080" cy="311400"/>
              </p14:xfrm>
            </p:contentPart>
          </mc:Choice>
          <mc:Fallback xmlns="">
            <p:pic>
              <p:nvPicPr>
                <p:cNvPr id="41" name="墨迹 40">
                  <a:extLst>
                    <a:ext uri="{FF2B5EF4-FFF2-40B4-BE49-F238E27FC236}">
                      <a16:creationId xmlns:a16="http://schemas.microsoft.com/office/drawing/2014/main" id="{221B8CBE-4AEB-7648-7694-0A8DAEBD645F}"/>
                    </a:ext>
                  </a:extLst>
                </p:cNvPr>
                <p:cNvPicPr/>
                <p:nvPr/>
              </p:nvPicPr>
              <p:blipFill>
                <a:blip r:embed="rId35"/>
                <a:stretch>
                  <a:fillRect/>
                </a:stretch>
              </p:blipFill>
              <p:spPr>
                <a:xfrm>
                  <a:off x="8134625" y="2946567"/>
                  <a:ext cx="16272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墨迹 41">
                  <a:extLst>
                    <a:ext uri="{FF2B5EF4-FFF2-40B4-BE49-F238E27FC236}">
                      <a16:creationId xmlns:a16="http://schemas.microsoft.com/office/drawing/2014/main" id="{AE37C6F5-CB32-5532-1E81-A4DBCF1155B7}"/>
                    </a:ext>
                  </a:extLst>
                </p14:cNvPr>
                <p14:cNvContentPartPr/>
                <p14:nvPr/>
              </p14:nvContentPartPr>
              <p14:xfrm>
                <a:off x="8386985" y="3088407"/>
                <a:ext cx="181080" cy="200160"/>
              </p14:xfrm>
            </p:contentPart>
          </mc:Choice>
          <mc:Fallback xmlns="">
            <p:pic>
              <p:nvPicPr>
                <p:cNvPr id="42" name="墨迹 41">
                  <a:extLst>
                    <a:ext uri="{FF2B5EF4-FFF2-40B4-BE49-F238E27FC236}">
                      <a16:creationId xmlns:a16="http://schemas.microsoft.com/office/drawing/2014/main" id="{AE37C6F5-CB32-5532-1E81-A4DBCF1155B7}"/>
                    </a:ext>
                  </a:extLst>
                </p:cNvPr>
                <p:cNvPicPr/>
                <p:nvPr/>
              </p:nvPicPr>
              <p:blipFill>
                <a:blip r:embed="rId37"/>
                <a:stretch>
                  <a:fillRect/>
                </a:stretch>
              </p:blipFill>
              <p:spPr>
                <a:xfrm>
                  <a:off x="8378345" y="3079767"/>
                  <a:ext cx="1987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墨迹 42">
                  <a:extLst>
                    <a:ext uri="{FF2B5EF4-FFF2-40B4-BE49-F238E27FC236}">
                      <a16:creationId xmlns:a16="http://schemas.microsoft.com/office/drawing/2014/main" id="{6D082D0F-5FCA-9496-A047-251A7B7BF6C0}"/>
                    </a:ext>
                  </a:extLst>
                </p14:cNvPr>
                <p14:cNvContentPartPr/>
                <p14:nvPr/>
              </p14:nvContentPartPr>
              <p14:xfrm>
                <a:off x="8451425" y="3116847"/>
                <a:ext cx="110880" cy="144000"/>
              </p14:xfrm>
            </p:contentPart>
          </mc:Choice>
          <mc:Fallback xmlns="">
            <p:pic>
              <p:nvPicPr>
                <p:cNvPr id="43" name="墨迹 42">
                  <a:extLst>
                    <a:ext uri="{FF2B5EF4-FFF2-40B4-BE49-F238E27FC236}">
                      <a16:creationId xmlns:a16="http://schemas.microsoft.com/office/drawing/2014/main" id="{6D082D0F-5FCA-9496-A047-251A7B7BF6C0}"/>
                    </a:ext>
                  </a:extLst>
                </p:cNvPr>
                <p:cNvPicPr/>
                <p:nvPr/>
              </p:nvPicPr>
              <p:blipFill>
                <a:blip r:embed="rId39"/>
                <a:stretch>
                  <a:fillRect/>
                </a:stretch>
              </p:blipFill>
              <p:spPr>
                <a:xfrm>
                  <a:off x="8442785" y="3107847"/>
                  <a:ext cx="1285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墨迹 43">
                  <a:extLst>
                    <a:ext uri="{FF2B5EF4-FFF2-40B4-BE49-F238E27FC236}">
                      <a16:creationId xmlns:a16="http://schemas.microsoft.com/office/drawing/2014/main" id="{01E58D5E-FD89-21E8-95A7-80139C98376B}"/>
                    </a:ext>
                  </a:extLst>
                </p14:cNvPr>
                <p14:cNvContentPartPr/>
                <p14:nvPr/>
              </p14:nvContentPartPr>
              <p14:xfrm>
                <a:off x="8659145" y="3100287"/>
                <a:ext cx="149040" cy="346320"/>
              </p14:xfrm>
            </p:contentPart>
          </mc:Choice>
          <mc:Fallback xmlns="">
            <p:pic>
              <p:nvPicPr>
                <p:cNvPr id="44" name="墨迹 43">
                  <a:extLst>
                    <a:ext uri="{FF2B5EF4-FFF2-40B4-BE49-F238E27FC236}">
                      <a16:creationId xmlns:a16="http://schemas.microsoft.com/office/drawing/2014/main" id="{01E58D5E-FD89-21E8-95A7-80139C98376B}"/>
                    </a:ext>
                  </a:extLst>
                </p:cNvPr>
                <p:cNvPicPr/>
                <p:nvPr/>
              </p:nvPicPr>
              <p:blipFill>
                <a:blip r:embed="rId41"/>
                <a:stretch>
                  <a:fillRect/>
                </a:stretch>
              </p:blipFill>
              <p:spPr>
                <a:xfrm>
                  <a:off x="8650505" y="3091647"/>
                  <a:ext cx="16668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0" name="墨迹 59">
                  <a:extLst>
                    <a:ext uri="{FF2B5EF4-FFF2-40B4-BE49-F238E27FC236}">
                      <a16:creationId xmlns:a16="http://schemas.microsoft.com/office/drawing/2014/main" id="{90B80268-8F99-E2B0-524F-402E8FDA41CB}"/>
                    </a:ext>
                  </a:extLst>
                </p14:cNvPr>
                <p14:cNvContentPartPr/>
                <p14:nvPr/>
              </p14:nvContentPartPr>
              <p14:xfrm>
                <a:off x="9185105" y="2950527"/>
                <a:ext cx="360" cy="360"/>
              </p14:xfrm>
            </p:contentPart>
          </mc:Choice>
          <mc:Fallback xmlns="">
            <p:pic>
              <p:nvPicPr>
                <p:cNvPr id="60" name="墨迹 59">
                  <a:extLst>
                    <a:ext uri="{FF2B5EF4-FFF2-40B4-BE49-F238E27FC236}">
                      <a16:creationId xmlns:a16="http://schemas.microsoft.com/office/drawing/2014/main" id="{90B80268-8F99-E2B0-524F-402E8FDA41CB}"/>
                    </a:ext>
                  </a:extLst>
                </p:cNvPr>
                <p:cNvPicPr/>
                <p:nvPr/>
              </p:nvPicPr>
              <p:blipFill>
                <a:blip r:embed="rId9"/>
                <a:stretch>
                  <a:fillRect/>
                </a:stretch>
              </p:blipFill>
              <p:spPr>
                <a:xfrm>
                  <a:off x="9176465" y="29418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墨迹 60">
                  <a:extLst>
                    <a:ext uri="{FF2B5EF4-FFF2-40B4-BE49-F238E27FC236}">
                      <a16:creationId xmlns:a16="http://schemas.microsoft.com/office/drawing/2014/main" id="{3675541E-8225-5179-ED68-1AD82D91319D}"/>
                    </a:ext>
                  </a:extLst>
                </p14:cNvPr>
                <p14:cNvContentPartPr/>
                <p14:nvPr/>
              </p14:nvContentPartPr>
              <p14:xfrm>
                <a:off x="9192665" y="2875647"/>
                <a:ext cx="124920" cy="150840"/>
              </p14:xfrm>
            </p:contentPart>
          </mc:Choice>
          <mc:Fallback xmlns="">
            <p:pic>
              <p:nvPicPr>
                <p:cNvPr id="61" name="墨迹 60">
                  <a:extLst>
                    <a:ext uri="{FF2B5EF4-FFF2-40B4-BE49-F238E27FC236}">
                      <a16:creationId xmlns:a16="http://schemas.microsoft.com/office/drawing/2014/main" id="{3675541E-8225-5179-ED68-1AD82D91319D}"/>
                    </a:ext>
                  </a:extLst>
                </p:cNvPr>
                <p:cNvPicPr/>
                <p:nvPr/>
              </p:nvPicPr>
              <p:blipFill>
                <a:blip r:embed="rId44"/>
                <a:stretch>
                  <a:fillRect/>
                </a:stretch>
              </p:blipFill>
              <p:spPr>
                <a:xfrm>
                  <a:off x="9184025" y="2867007"/>
                  <a:ext cx="142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3" name="墨迹 62">
                  <a:extLst>
                    <a:ext uri="{FF2B5EF4-FFF2-40B4-BE49-F238E27FC236}">
                      <a16:creationId xmlns:a16="http://schemas.microsoft.com/office/drawing/2014/main" id="{34765B26-9AAB-0DB4-FE5A-35D00121620F}"/>
                    </a:ext>
                  </a:extLst>
                </p14:cNvPr>
                <p14:cNvContentPartPr/>
                <p14:nvPr/>
              </p14:nvContentPartPr>
              <p14:xfrm>
                <a:off x="9260345" y="2950527"/>
                <a:ext cx="360" cy="360"/>
              </p14:xfrm>
            </p:contentPart>
          </mc:Choice>
          <mc:Fallback xmlns="">
            <p:pic>
              <p:nvPicPr>
                <p:cNvPr id="63" name="墨迹 62">
                  <a:extLst>
                    <a:ext uri="{FF2B5EF4-FFF2-40B4-BE49-F238E27FC236}">
                      <a16:creationId xmlns:a16="http://schemas.microsoft.com/office/drawing/2014/main" id="{34765B26-9AAB-0DB4-FE5A-35D00121620F}"/>
                    </a:ext>
                  </a:extLst>
                </p:cNvPr>
                <p:cNvPicPr/>
                <p:nvPr/>
              </p:nvPicPr>
              <p:blipFill>
                <a:blip r:embed="rId9"/>
                <a:stretch>
                  <a:fillRect/>
                </a:stretch>
              </p:blipFill>
              <p:spPr>
                <a:xfrm>
                  <a:off x="9251345" y="294188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5" name="墨迹 64">
                  <a:extLst>
                    <a:ext uri="{FF2B5EF4-FFF2-40B4-BE49-F238E27FC236}">
                      <a16:creationId xmlns:a16="http://schemas.microsoft.com/office/drawing/2014/main" id="{1ECBFE9F-830D-45F8-C10A-C186621133A3}"/>
                    </a:ext>
                  </a:extLst>
                </p14:cNvPr>
                <p14:cNvContentPartPr/>
                <p14:nvPr/>
              </p14:nvContentPartPr>
              <p14:xfrm>
                <a:off x="9392825" y="2662887"/>
                <a:ext cx="185400" cy="6120"/>
              </p14:xfrm>
            </p:contentPart>
          </mc:Choice>
          <mc:Fallback xmlns="">
            <p:pic>
              <p:nvPicPr>
                <p:cNvPr id="65" name="墨迹 64">
                  <a:extLst>
                    <a:ext uri="{FF2B5EF4-FFF2-40B4-BE49-F238E27FC236}">
                      <a16:creationId xmlns:a16="http://schemas.microsoft.com/office/drawing/2014/main" id="{1ECBFE9F-830D-45F8-C10A-C186621133A3}"/>
                    </a:ext>
                  </a:extLst>
                </p:cNvPr>
                <p:cNvPicPr/>
                <p:nvPr/>
              </p:nvPicPr>
              <p:blipFill>
                <a:blip r:embed="rId47"/>
                <a:stretch>
                  <a:fillRect/>
                </a:stretch>
              </p:blipFill>
              <p:spPr>
                <a:xfrm>
                  <a:off x="9384185" y="2654247"/>
                  <a:ext cx="203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6" name="墨迹 65">
                  <a:extLst>
                    <a:ext uri="{FF2B5EF4-FFF2-40B4-BE49-F238E27FC236}">
                      <a16:creationId xmlns:a16="http://schemas.microsoft.com/office/drawing/2014/main" id="{8630CB58-7F53-2DB2-6165-B59374486DDC}"/>
                    </a:ext>
                  </a:extLst>
                </p14:cNvPr>
                <p14:cNvContentPartPr/>
                <p14:nvPr/>
              </p14:nvContentPartPr>
              <p14:xfrm>
                <a:off x="9380225" y="2667927"/>
                <a:ext cx="185760" cy="542520"/>
              </p14:xfrm>
            </p:contentPart>
          </mc:Choice>
          <mc:Fallback xmlns="">
            <p:pic>
              <p:nvPicPr>
                <p:cNvPr id="66" name="墨迹 65">
                  <a:extLst>
                    <a:ext uri="{FF2B5EF4-FFF2-40B4-BE49-F238E27FC236}">
                      <a16:creationId xmlns:a16="http://schemas.microsoft.com/office/drawing/2014/main" id="{8630CB58-7F53-2DB2-6165-B59374486DDC}"/>
                    </a:ext>
                  </a:extLst>
                </p:cNvPr>
                <p:cNvPicPr/>
                <p:nvPr/>
              </p:nvPicPr>
              <p:blipFill>
                <a:blip r:embed="rId49"/>
                <a:stretch>
                  <a:fillRect/>
                </a:stretch>
              </p:blipFill>
              <p:spPr>
                <a:xfrm>
                  <a:off x="9371585" y="2659287"/>
                  <a:ext cx="203400" cy="560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7" name="墨迹 66">
                  <a:extLst>
                    <a:ext uri="{FF2B5EF4-FFF2-40B4-BE49-F238E27FC236}">
                      <a16:creationId xmlns:a16="http://schemas.microsoft.com/office/drawing/2014/main" id="{ADBBADB8-A1FD-D9FD-AC52-11AF2BF26FD8}"/>
                    </a:ext>
                  </a:extLst>
                </p14:cNvPr>
                <p14:cNvContentPartPr/>
                <p14:nvPr/>
              </p14:nvContentPartPr>
              <p14:xfrm>
                <a:off x="9614945" y="3123687"/>
                <a:ext cx="135720" cy="136800"/>
              </p14:xfrm>
            </p:contentPart>
          </mc:Choice>
          <mc:Fallback xmlns="">
            <p:pic>
              <p:nvPicPr>
                <p:cNvPr id="67" name="墨迹 66">
                  <a:extLst>
                    <a:ext uri="{FF2B5EF4-FFF2-40B4-BE49-F238E27FC236}">
                      <a16:creationId xmlns:a16="http://schemas.microsoft.com/office/drawing/2014/main" id="{ADBBADB8-A1FD-D9FD-AC52-11AF2BF26FD8}"/>
                    </a:ext>
                  </a:extLst>
                </p:cNvPr>
                <p:cNvPicPr/>
                <p:nvPr/>
              </p:nvPicPr>
              <p:blipFill>
                <a:blip r:embed="rId51"/>
                <a:stretch>
                  <a:fillRect/>
                </a:stretch>
              </p:blipFill>
              <p:spPr>
                <a:xfrm>
                  <a:off x="9606305" y="3114687"/>
                  <a:ext cx="153360" cy="154440"/>
                </a:xfrm>
                <a:prstGeom prst="rect">
                  <a:avLst/>
                </a:prstGeom>
              </p:spPr>
            </p:pic>
          </mc:Fallback>
        </mc:AlternateContent>
      </p:grpSp>
      <p:grpSp>
        <p:nvGrpSpPr>
          <p:cNvPr id="84" name="组合 83">
            <a:extLst>
              <a:ext uri="{FF2B5EF4-FFF2-40B4-BE49-F238E27FC236}">
                <a16:creationId xmlns:a16="http://schemas.microsoft.com/office/drawing/2014/main" id="{E75662A8-11BF-AD8C-D27B-88FD50074973}"/>
              </a:ext>
            </a:extLst>
          </p:cNvPr>
          <p:cNvGrpSpPr/>
          <p:nvPr/>
        </p:nvGrpSpPr>
        <p:grpSpPr>
          <a:xfrm>
            <a:off x="4513385" y="3572967"/>
            <a:ext cx="1077480" cy="503640"/>
            <a:chOff x="4513385" y="3572967"/>
            <a:chExt cx="1077480" cy="503640"/>
          </a:xfrm>
        </p:grpSpPr>
        <mc:AlternateContent xmlns:mc="http://schemas.openxmlformats.org/markup-compatibility/2006" xmlns:p14="http://schemas.microsoft.com/office/powerpoint/2010/main">
          <mc:Choice Requires="p14">
            <p:contentPart p14:bwMode="auto" r:id="rId52">
              <p14:nvContentPartPr>
                <p14:cNvPr id="69" name="墨迹 68">
                  <a:extLst>
                    <a:ext uri="{FF2B5EF4-FFF2-40B4-BE49-F238E27FC236}">
                      <a16:creationId xmlns:a16="http://schemas.microsoft.com/office/drawing/2014/main" id="{F901C2D5-10B0-5D38-458D-8C5BE939D4A5}"/>
                    </a:ext>
                  </a:extLst>
                </p14:cNvPr>
                <p14:cNvContentPartPr/>
                <p14:nvPr/>
              </p14:nvContentPartPr>
              <p14:xfrm>
                <a:off x="4513385" y="3673767"/>
                <a:ext cx="103320" cy="189360"/>
              </p14:xfrm>
            </p:contentPart>
          </mc:Choice>
          <mc:Fallback xmlns="">
            <p:pic>
              <p:nvPicPr>
                <p:cNvPr id="69" name="墨迹 68">
                  <a:extLst>
                    <a:ext uri="{FF2B5EF4-FFF2-40B4-BE49-F238E27FC236}">
                      <a16:creationId xmlns:a16="http://schemas.microsoft.com/office/drawing/2014/main" id="{F901C2D5-10B0-5D38-458D-8C5BE939D4A5}"/>
                    </a:ext>
                  </a:extLst>
                </p:cNvPr>
                <p:cNvPicPr/>
                <p:nvPr/>
              </p:nvPicPr>
              <p:blipFill>
                <a:blip r:embed="rId53"/>
                <a:stretch>
                  <a:fillRect/>
                </a:stretch>
              </p:blipFill>
              <p:spPr>
                <a:xfrm>
                  <a:off x="4504385" y="3664767"/>
                  <a:ext cx="1209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0" name="墨迹 69">
                  <a:extLst>
                    <a:ext uri="{FF2B5EF4-FFF2-40B4-BE49-F238E27FC236}">
                      <a16:creationId xmlns:a16="http://schemas.microsoft.com/office/drawing/2014/main" id="{80A4846E-E496-ED27-E1A2-A2EB97ACB2DD}"/>
                    </a:ext>
                  </a:extLst>
                </p14:cNvPr>
                <p14:cNvContentPartPr/>
                <p14:nvPr/>
              </p14:nvContentPartPr>
              <p14:xfrm>
                <a:off x="4545425" y="3698607"/>
                <a:ext cx="92880" cy="140400"/>
              </p14:xfrm>
            </p:contentPart>
          </mc:Choice>
          <mc:Fallback xmlns="">
            <p:pic>
              <p:nvPicPr>
                <p:cNvPr id="70" name="墨迹 69">
                  <a:extLst>
                    <a:ext uri="{FF2B5EF4-FFF2-40B4-BE49-F238E27FC236}">
                      <a16:creationId xmlns:a16="http://schemas.microsoft.com/office/drawing/2014/main" id="{80A4846E-E496-ED27-E1A2-A2EB97ACB2DD}"/>
                    </a:ext>
                  </a:extLst>
                </p:cNvPr>
                <p:cNvPicPr/>
                <p:nvPr/>
              </p:nvPicPr>
              <p:blipFill>
                <a:blip r:embed="rId55"/>
                <a:stretch>
                  <a:fillRect/>
                </a:stretch>
              </p:blipFill>
              <p:spPr>
                <a:xfrm>
                  <a:off x="4536785" y="3689607"/>
                  <a:ext cx="1105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墨迹 70">
                  <a:extLst>
                    <a:ext uri="{FF2B5EF4-FFF2-40B4-BE49-F238E27FC236}">
                      <a16:creationId xmlns:a16="http://schemas.microsoft.com/office/drawing/2014/main" id="{8849ED6E-515D-4840-31FC-C0AC397D3C12}"/>
                    </a:ext>
                  </a:extLst>
                </p14:cNvPr>
                <p14:cNvContentPartPr/>
                <p14:nvPr/>
              </p14:nvContentPartPr>
              <p14:xfrm>
                <a:off x="4721465" y="3572967"/>
                <a:ext cx="289440" cy="59760"/>
              </p14:xfrm>
            </p:contentPart>
          </mc:Choice>
          <mc:Fallback xmlns="">
            <p:pic>
              <p:nvPicPr>
                <p:cNvPr id="71" name="墨迹 70">
                  <a:extLst>
                    <a:ext uri="{FF2B5EF4-FFF2-40B4-BE49-F238E27FC236}">
                      <a16:creationId xmlns:a16="http://schemas.microsoft.com/office/drawing/2014/main" id="{8849ED6E-515D-4840-31FC-C0AC397D3C12}"/>
                    </a:ext>
                  </a:extLst>
                </p:cNvPr>
                <p:cNvPicPr/>
                <p:nvPr/>
              </p:nvPicPr>
              <p:blipFill>
                <a:blip r:embed="rId57"/>
                <a:stretch>
                  <a:fillRect/>
                </a:stretch>
              </p:blipFill>
              <p:spPr>
                <a:xfrm>
                  <a:off x="4712465" y="3563967"/>
                  <a:ext cx="30708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2" name="墨迹 71">
                  <a:extLst>
                    <a:ext uri="{FF2B5EF4-FFF2-40B4-BE49-F238E27FC236}">
                      <a16:creationId xmlns:a16="http://schemas.microsoft.com/office/drawing/2014/main" id="{BE20386D-0E39-A573-6805-1E90ED6EEE00}"/>
                    </a:ext>
                  </a:extLst>
                </p14:cNvPr>
                <p14:cNvContentPartPr/>
                <p14:nvPr/>
              </p14:nvContentPartPr>
              <p14:xfrm>
                <a:off x="4803905" y="3599247"/>
                <a:ext cx="17640" cy="477360"/>
              </p14:xfrm>
            </p:contentPart>
          </mc:Choice>
          <mc:Fallback xmlns="">
            <p:pic>
              <p:nvPicPr>
                <p:cNvPr id="72" name="墨迹 71">
                  <a:extLst>
                    <a:ext uri="{FF2B5EF4-FFF2-40B4-BE49-F238E27FC236}">
                      <a16:creationId xmlns:a16="http://schemas.microsoft.com/office/drawing/2014/main" id="{BE20386D-0E39-A573-6805-1E90ED6EEE00}"/>
                    </a:ext>
                  </a:extLst>
                </p:cNvPr>
                <p:cNvPicPr/>
                <p:nvPr/>
              </p:nvPicPr>
              <p:blipFill>
                <a:blip r:embed="rId59"/>
                <a:stretch>
                  <a:fillRect/>
                </a:stretch>
              </p:blipFill>
              <p:spPr>
                <a:xfrm>
                  <a:off x="4795265" y="3590247"/>
                  <a:ext cx="3528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3" name="墨迹 72">
                  <a:extLst>
                    <a:ext uri="{FF2B5EF4-FFF2-40B4-BE49-F238E27FC236}">
                      <a16:creationId xmlns:a16="http://schemas.microsoft.com/office/drawing/2014/main" id="{0C79D429-8C9E-6C98-FAC6-56AA7E9EC896}"/>
                    </a:ext>
                  </a:extLst>
                </p14:cNvPr>
                <p14:cNvContentPartPr/>
                <p14:nvPr/>
              </p14:nvContentPartPr>
              <p14:xfrm>
                <a:off x="4795985" y="3831807"/>
                <a:ext cx="141840" cy="360"/>
              </p14:xfrm>
            </p:contentPart>
          </mc:Choice>
          <mc:Fallback xmlns="">
            <p:pic>
              <p:nvPicPr>
                <p:cNvPr id="73" name="墨迹 72">
                  <a:extLst>
                    <a:ext uri="{FF2B5EF4-FFF2-40B4-BE49-F238E27FC236}">
                      <a16:creationId xmlns:a16="http://schemas.microsoft.com/office/drawing/2014/main" id="{0C79D429-8C9E-6C98-FAC6-56AA7E9EC896}"/>
                    </a:ext>
                  </a:extLst>
                </p:cNvPr>
                <p:cNvPicPr/>
                <p:nvPr/>
              </p:nvPicPr>
              <p:blipFill>
                <a:blip r:embed="rId61"/>
                <a:stretch>
                  <a:fillRect/>
                </a:stretch>
              </p:blipFill>
              <p:spPr>
                <a:xfrm>
                  <a:off x="4787345" y="3823167"/>
                  <a:ext cx="159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4" name="墨迹 73">
                  <a:extLst>
                    <a:ext uri="{FF2B5EF4-FFF2-40B4-BE49-F238E27FC236}">
                      <a16:creationId xmlns:a16="http://schemas.microsoft.com/office/drawing/2014/main" id="{C90D209E-9DFC-D44D-AE4C-43015814EEEA}"/>
                    </a:ext>
                  </a:extLst>
                </p14:cNvPr>
                <p14:cNvContentPartPr/>
                <p14:nvPr/>
              </p14:nvContentPartPr>
              <p14:xfrm>
                <a:off x="5236625" y="3700047"/>
                <a:ext cx="320760" cy="32400"/>
              </p14:xfrm>
            </p:contentPart>
          </mc:Choice>
          <mc:Fallback xmlns="">
            <p:pic>
              <p:nvPicPr>
                <p:cNvPr id="74" name="墨迹 73">
                  <a:extLst>
                    <a:ext uri="{FF2B5EF4-FFF2-40B4-BE49-F238E27FC236}">
                      <a16:creationId xmlns:a16="http://schemas.microsoft.com/office/drawing/2014/main" id="{C90D209E-9DFC-D44D-AE4C-43015814EEEA}"/>
                    </a:ext>
                  </a:extLst>
                </p:cNvPr>
                <p:cNvPicPr/>
                <p:nvPr/>
              </p:nvPicPr>
              <p:blipFill>
                <a:blip r:embed="rId63"/>
                <a:stretch>
                  <a:fillRect/>
                </a:stretch>
              </p:blipFill>
              <p:spPr>
                <a:xfrm>
                  <a:off x="5227985" y="3691407"/>
                  <a:ext cx="338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5" name="墨迹 74">
                  <a:extLst>
                    <a:ext uri="{FF2B5EF4-FFF2-40B4-BE49-F238E27FC236}">
                      <a16:creationId xmlns:a16="http://schemas.microsoft.com/office/drawing/2014/main" id="{4F9AF912-5653-67FE-DE18-1DC8CB720BCE}"/>
                    </a:ext>
                  </a:extLst>
                </p14:cNvPr>
                <p14:cNvContentPartPr/>
                <p14:nvPr/>
              </p14:nvContentPartPr>
              <p14:xfrm>
                <a:off x="5270105" y="3806607"/>
                <a:ext cx="320760" cy="9000"/>
              </p14:xfrm>
            </p:contentPart>
          </mc:Choice>
          <mc:Fallback xmlns="">
            <p:pic>
              <p:nvPicPr>
                <p:cNvPr id="75" name="墨迹 74">
                  <a:extLst>
                    <a:ext uri="{FF2B5EF4-FFF2-40B4-BE49-F238E27FC236}">
                      <a16:creationId xmlns:a16="http://schemas.microsoft.com/office/drawing/2014/main" id="{4F9AF912-5653-67FE-DE18-1DC8CB720BCE}"/>
                    </a:ext>
                  </a:extLst>
                </p:cNvPr>
                <p:cNvPicPr/>
                <p:nvPr/>
              </p:nvPicPr>
              <p:blipFill>
                <a:blip r:embed="rId65"/>
                <a:stretch>
                  <a:fillRect/>
                </a:stretch>
              </p:blipFill>
              <p:spPr>
                <a:xfrm>
                  <a:off x="5261105" y="3797967"/>
                  <a:ext cx="338400" cy="26640"/>
                </a:xfrm>
                <a:prstGeom prst="rect">
                  <a:avLst/>
                </a:prstGeom>
              </p:spPr>
            </p:pic>
          </mc:Fallback>
        </mc:AlternateContent>
      </p:grpSp>
      <p:grpSp>
        <p:nvGrpSpPr>
          <p:cNvPr id="94" name="组合 93">
            <a:extLst>
              <a:ext uri="{FF2B5EF4-FFF2-40B4-BE49-F238E27FC236}">
                <a16:creationId xmlns:a16="http://schemas.microsoft.com/office/drawing/2014/main" id="{5C05D464-BCD4-15F8-C42E-C43EC1D9353E}"/>
              </a:ext>
            </a:extLst>
          </p:cNvPr>
          <p:cNvGrpSpPr/>
          <p:nvPr/>
        </p:nvGrpSpPr>
        <p:grpSpPr>
          <a:xfrm>
            <a:off x="6068225" y="2368407"/>
            <a:ext cx="1670760" cy="1947240"/>
            <a:chOff x="6068225" y="2368407"/>
            <a:chExt cx="1670760" cy="1947240"/>
          </a:xfrm>
        </p:grpSpPr>
        <mc:AlternateContent xmlns:mc="http://schemas.openxmlformats.org/markup-compatibility/2006" xmlns:p14="http://schemas.microsoft.com/office/powerpoint/2010/main">
          <mc:Choice Requires="p14">
            <p:contentPart p14:bwMode="auto" r:id="rId66">
              <p14:nvContentPartPr>
                <p14:cNvPr id="18" name="墨迹 17">
                  <a:extLst>
                    <a:ext uri="{FF2B5EF4-FFF2-40B4-BE49-F238E27FC236}">
                      <a16:creationId xmlns:a16="http://schemas.microsoft.com/office/drawing/2014/main" id="{A8179D41-E8C4-18E7-1B93-D55347436E8D}"/>
                    </a:ext>
                  </a:extLst>
                </p14:cNvPr>
                <p14:cNvContentPartPr/>
                <p14:nvPr/>
              </p14:nvContentPartPr>
              <p14:xfrm>
                <a:off x="6108545" y="2368407"/>
                <a:ext cx="278640" cy="471240"/>
              </p14:xfrm>
            </p:contentPart>
          </mc:Choice>
          <mc:Fallback xmlns="">
            <p:pic>
              <p:nvPicPr>
                <p:cNvPr id="18" name="墨迹 17">
                  <a:extLst>
                    <a:ext uri="{FF2B5EF4-FFF2-40B4-BE49-F238E27FC236}">
                      <a16:creationId xmlns:a16="http://schemas.microsoft.com/office/drawing/2014/main" id="{A8179D41-E8C4-18E7-1B93-D55347436E8D}"/>
                    </a:ext>
                  </a:extLst>
                </p:cNvPr>
                <p:cNvPicPr/>
                <p:nvPr/>
              </p:nvPicPr>
              <p:blipFill>
                <a:blip r:embed="rId67"/>
                <a:stretch>
                  <a:fillRect/>
                </a:stretch>
              </p:blipFill>
              <p:spPr>
                <a:xfrm>
                  <a:off x="6099905" y="2359407"/>
                  <a:ext cx="29628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9" name="墨迹 18">
                  <a:extLst>
                    <a:ext uri="{FF2B5EF4-FFF2-40B4-BE49-F238E27FC236}">
                      <a16:creationId xmlns:a16="http://schemas.microsoft.com/office/drawing/2014/main" id="{2F1851EB-32C2-AD29-6ED3-30DE92524C04}"/>
                    </a:ext>
                  </a:extLst>
                </p14:cNvPr>
                <p14:cNvContentPartPr/>
                <p14:nvPr/>
              </p14:nvContentPartPr>
              <p14:xfrm>
                <a:off x="6483665" y="2517807"/>
                <a:ext cx="274320" cy="9000"/>
              </p14:xfrm>
            </p:contentPart>
          </mc:Choice>
          <mc:Fallback xmlns="">
            <p:pic>
              <p:nvPicPr>
                <p:cNvPr id="19" name="墨迹 18">
                  <a:extLst>
                    <a:ext uri="{FF2B5EF4-FFF2-40B4-BE49-F238E27FC236}">
                      <a16:creationId xmlns:a16="http://schemas.microsoft.com/office/drawing/2014/main" id="{2F1851EB-32C2-AD29-6ED3-30DE92524C04}"/>
                    </a:ext>
                  </a:extLst>
                </p:cNvPr>
                <p:cNvPicPr/>
                <p:nvPr/>
              </p:nvPicPr>
              <p:blipFill>
                <a:blip r:embed="rId69"/>
                <a:stretch>
                  <a:fillRect/>
                </a:stretch>
              </p:blipFill>
              <p:spPr>
                <a:xfrm>
                  <a:off x="6474665" y="2509167"/>
                  <a:ext cx="2919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1" name="墨迹 20">
                  <a:extLst>
                    <a:ext uri="{FF2B5EF4-FFF2-40B4-BE49-F238E27FC236}">
                      <a16:creationId xmlns:a16="http://schemas.microsoft.com/office/drawing/2014/main" id="{D14C15EB-264B-74D0-C8A5-C58EC73A72BF}"/>
                    </a:ext>
                  </a:extLst>
                </p14:cNvPr>
                <p14:cNvContentPartPr/>
                <p14:nvPr/>
              </p14:nvContentPartPr>
              <p14:xfrm>
                <a:off x="6482945" y="2518167"/>
                <a:ext cx="18360" cy="381960"/>
              </p14:xfrm>
            </p:contentPart>
          </mc:Choice>
          <mc:Fallback xmlns="">
            <p:pic>
              <p:nvPicPr>
                <p:cNvPr id="21" name="墨迹 20">
                  <a:extLst>
                    <a:ext uri="{FF2B5EF4-FFF2-40B4-BE49-F238E27FC236}">
                      <a16:creationId xmlns:a16="http://schemas.microsoft.com/office/drawing/2014/main" id="{D14C15EB-264B-74D0-C8A5-C58EC73A72BF}"/>
                    </a:ext>
                  </a:extLst>
                </p:cNvPr>
                <p:cNvPicPr/>
                <p:nvPr/>
              </p:nvPicPr>
              <p:blipFill>
                <a:blip r:embed="rId71"/>
                <a:stretch>
                  <a:fillRect/>
                </a:stretch>
              </p:blipFill>
              <p:spPr>
                <a:xfrm>
                  <a:off x="6474305" y="2509527"/>
                  <a:ext cx="3600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3" name="墨迹 22">
                  <a:extLst>
                    <a:ext uri="{FF2B5EF4-FFF2-40B4-BE49-F238E27FC236}">
                      <a16:creationId xmlns:a16="http://schemas.microsoft.com/office/drawing/2014/main" id="{96CB5B65-A293-DCBA-7B7C-FE3F150EE9E1}"/>
                    </a:ext>
                  </a:extLst>
                </p14:cNvPr>
                <p14:cNvContentPartPr/>
                <p14:nvPr/>
              </p14:nvContentPartPr>
              <p14:xfrm>
                <a:off x="6525425" y="2693127"/>
                <a:ext cx="141120" cy="9000"/>
              </p14:xfrm>
            </p:contentPart>
          </mc:Choice>
          <mc:Fallback xmlns="">
            <p:pic>
              <p:nvPicPr>
                <p:cNvPr id="23" name="墨迹 22">
                  <a:extLst>
                    <a:ext uri="{FF2B5EF4-FFF2-40B4-BE49-F238E27FC236}">
                      <a16:creationId xmlns:a16="http://schemas.microsoft.com/office/drawing/2014/main" id="{96CB5B65-A293-DCBA-7B7C-FE3F150EE9E1}"/>
                    </a:ext>
                  </a:extLst>
                </p:cNvPr>
                <p:cNvPicPr/>
                <p:nvPr/>
              </p:nvPicPr>
              <p:blipFill>
                <a:blip r:embed="rId73"/>
                <a:stretch>
                  <a:fillRect/>
                </a:stretch>
              </p:blipFill>
              <p:spPr>
                <a:xfrm>
                  <a:off x="6516425" y="2684127"/>
                  <a:ext cx="158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5" name="墨迹 24">
                  <a:extLst>
                    <a:ext uri="{FF2B5EF4-FFF2-40B4-BE49-F238E27FC236}">
                      <a16:creationId xmlns:a16="http://schemas.microsoft.com/office/drawing/2014/main" id="{4F74B385-8073-6562-7E36-E3F93A89FE19}"/>
                    </a:ext>
                  </a:extLst>
                </p14:cNvPr>
                <p14:cNvContentPartPr/>
                <p14:nvPr/>
              </p14:nvContentPartPr>
              <p14:xfrm>
                <a:off x="6109265" y="2967087"/>
                <a:ext cx="1022760" cy="3600"/>
              </p14:xfrm>
            </p:contentPart>
          </mc:Choice>
          <mc:Fallback xmlns="">
            <p:pic>
              <p:nvPicPr>
                <p:cNvPr id="25" name="墨迹 24">
                  <a:extLst>
                    <a:ext uri="{FF2B5EF4-FFF2-40B4-BE49-F238E27FC236}">
                      <a16:creationId xmlns:a16="http://schemas.microsoft.com/office/drawing/2014/main" id="{4F74B385-8073-6562-7E36-E3F93A89FE19}"/>
                    </a:ext>
                  </a:extLst>
                </p:cNvPr>
                <p:cNvPicPr/>
                <p:nvPr/>
              </p:nvPicPr>
              <p:blipFill>
                <a:blip r:embed="rId75"/>
                <a:stretch>
                  <a:fillRect/>
                </a:stretch>
              </p:blipFill>
              <p:spPr>
                <a:xfrm>
                  <a:off x="6100625" y="2958447"/>
                  <a:ext cx="10404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6" name="墨迹 25">
                  <a:extLst>
                    <a:ext uri="{FF2B5EF4-FFF2-40B4-BE49-F238E27FC236}">
                      <a16:creationId xmlns:a16="http://schemas.microsoft.com/office/drawing/2014/main" id="{748DE0E5-B592-06CD-B4F2-3CA23D07491D}"/>
                    </a:ext>
                  </a:extLst>
                </p14:cNvPr>
                <p14:cNvContentPartPr/>
                <p14:nvPr/>
              </p14:nvContentPartPr>
              <p14:xfrm>
                <a:off x="6248585" y="2993727"/>
                <a:ext cx="275400" cy="384480"/>
              </p14:xfrm>
            </p:contentPart>
          </mc:Choice>
          <mc:Fallback xmlns="">
            <p:pic>
              <p:nvPicPr>
                <p:cNvPr id="26" name="墨迹 25">
                  <a:extLst>
                    <a:ext uri="{FF2B5EF4-FFF2-40B4-BE49-F238E27FC236}">
                      <a16:creationId xmlns:a16="http://schemas.microsoft.com/office/drawing/2014/main" id="{748DE0E5-B592-06CD-B4F2-3CA23D07491D}"/>
                    </a:ext>
                  </a:extLst>
                </p:cNvPr>
                <p:cNvPicPr/>
                <p:nvPr/>
              </p:nvPicPr>
              <p:blipFill>
                <a:blip r:embed="rId77"/>
                <a:stretch>
                  <a:fillRect/>
                </a:stretch>
              </p:blipFill>
              <p:spPr>
                <a:xfrm>
                  <a:off x="6239585" y="2985087"/>
                  <a:ext cx="29304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7" name="墨迹 26">
                  <a:extLst>
                    <a:ext uri="{FF2B5EF4-FFF2-40B4-BE49-F238E27FC236}">
                      <a16:creationId xmlns:a16="http://schemas.microsoft.com/office/drawing/2014/main" id="{13EF7C6C-A22D-F359-1FCC-2D10ADC490CE}"/>
                    </a:ext>
                  </a:extLst>
                </p14:cNvPr>
                <p14:cNvContentPartPr/>
                <p14:nvPr/>
              </p14:nvContentPartPr>
              <p14:xfrm>
                <a:off x="6609305" y="3101367"/>
                <a:ext cx="205200" cy="284040"/>
              </p14:xfrm>
            </p:contentPart>
          </mc:Choice>
          <mc:Fallback xmlns="">
            <p:pic>
              <p:nvPicPr>
                <p:cNvPr id="27" name="墨迹 26">
                  <a:extLst>
                    <a:ext uri="{FF2B5EF4-FFF2-40B4-BE49-F238E27FC236}">
                      <a16:creationId xmlns:a16="http://schemas.microsoft.com/office/drawing/2014/main" id="{13EF7C6C-A22D-F359-1FCC-2D10ADC490CE}"/>
                    </a:ext>
                  </a:extLst>
                </p:cNvPr>
                <p:cNvPicPr/>
                <p:nvPr/>
              </p:nvPicPr>
              <p:blipFill>
                <a:blip r:embed="rId79"/>
                <a:stretch>
                  <a:fillRect/>
                </a:stretch>
              </p:blipFill>
              <p:spPr>
                <a:xfrm>
                  <a:off x="6600665" y="3092727"/>
                  <a:ext cx="2228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9" name="墨迹 28">
                  <a:extLst>
                    <a:ext uri="{FF2B5EF4-FFF2-40B4-BE49-F238E27FC236}">
                      <a16:creationId xmlns:a16="http://schemas.microsoft.com/office/drawing/2014/main" id="{506946C3-0B01-7D03-3845-0F146F36D7EC}"/>
                    </a:ext>
                  </a:extLst>
                </p14:cNvPr>
                <p14:cNvContentPartPr/>
                <p14:nvPr/>
              </p14:nvContentPartPr>
              <p14:xfrm>
                <a:off x="7331465" y="2900847"/>
                <a:ext cx="264240" cy="3600"/>
              </p14:xfrm>
            </p:contentPart>
          </mc:Choice>
          <mc:Fallback xmlns="">
            <p:pic>
              <p:nvPicPr>
                <p:cNvPr id="29" name="墨迹 28">
                  <a:extLst>
                    <a:ext uri="{FF2B5EF4-FFF2-40B4-BE49-F238E27FC236}">
                      <a16:creationId xmlns:a16="http://schemas.microsoft.com/office/drawing/2014/main" id="{506946C3-0B01-7D03-3845-0F146F36D7EC}"/>
                    </a:ext>
                  </a:extLst>
                </p:cNvPr>
                <p:cNvPicPr/>
                <p:nvPr/>
              </p:nvPicPr>
              <p:blipFill>
                <a:blip r:embed="rId81"/>
                <a:stretch>
                  <a:fillRect/>
                </a:stretch>
              </p:blipFill>
              <p:spPr>
                <a:xfrm>
                  <a:off x="7322825" y="2891847"/>
                  <a:ext cx="2818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0" name="墨迹 29">
                  <a:extLst>
                    <a:ext uri="{FF2B5EF4-FFF2-40B4-BE49-F238E27FC236}">
                      <a16:creationId xmlns:a16="http://schemas.microsoft.com/office/drawing/2014/main" id="{9288C945-9EBF-39C5-E52D-32C24AACBACA}"/>
                    </a:ext>
                  </a:extLst>
                </p14:cNvPr>
                <p14:cNvContentPartPr/>
                <p14:nvPr/>
              </p14:nvContentPartPr>
              <p14:xfrm>
                <a:off x="7356305" y="3000567"/>
                <a:ext cx="187920" cy="9000"/>
              </p14:xfrm>
            </p:contentPart>
          </mc:Choice>
          <mc:Fallback xmlns="">
            <p:pic>
              <p:nvPicPr>
                <p:cNvPr id="30" name="墨迹 29">
                  <a:extLst>
                    <a:ext uri="{FF2B5EF4-FFF2-40B4-BE49-F238E27FC236}">
                      <a16:creationId xmlns:a16="http://schemas.microsoft.com/office/drawing/2014/main" id="{9288C945-9EBF-39C5-E52D-32C24AACBACA}"/>
                    </a:ext>
                  </a:extLst>
                </p:cNvPr>
                <p:cNvPicPr/>
                <p:nvPr/>
              </p:nvPicPr>
              <p:blipFill>
                <a:blip r:embed="rId83"/>
                <a:stretch>
                  <a:fillRect/>
                </a:stretch>
              </p:blipFill>
              <p:spPr>
                <a:xfrm>
                  <a:off x="7347305" y="2991927"/>
                  <a:ext cx="2055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墨迹 49">
                  <a:extLst>
                    <a:ext uri="{FF2B5EF4-FFF2-40B4-BE49-F238E27FC236}">
                      <a16:creationId xmlns:a16="http://schemas.microsoft.com/office/drawing/2014/main" id="{6625B041-BFDC-094B-13A9-28143EFA984F}"/>
                    </a:ext>
                  </a:extLst>
                </p14:cNvPr>
                <p14:cNvContentPartPr/>
                <p14:nvPr/>
              </p14:nvContentPartPr>
              <p14:xfrm>
                <a:off x="6930785" y="2823447"/>
                <a:ext cx="137160" cy="118080"/>
              </p14:xfrm>
            </p:contentPart>
          </mc:Choice>
          <mc:Fallback xmlns="">
            <p:pic>
              <p:nvPicPr>
                <p:cNvPr id="50" name="墨迹 49">
                  <a:extLst>
                    <a:ext uri="{FF2B5EF4-FFF2-40B4-BE49-F238E27FC236}">
                      <a16:creationId xmlns:a16="http://schemas.microsoft.com/office/drawing/2014/main" id="{6625B041-BFDC-094B-13A9-28143EFA984F}"/>
                    </a:ext>
                  </a:extLst>
                </p:cNvPr>
                <p:cNvPicPr/>
                <p:nvPr/>
              </p:nvPicPr>
              <p:blipFill>
                <a:blip r:embed="rId85"/>
                <a:stretch>
                  <a:fillRect/>
                </a:stretch>
              </p:blipFill>
              <p:spPr>
                <a:xfrm>
                  <a:off x="6922145" y="2814447"/>
                  <a:ext cx="154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墨迹 50">
                  <a:extLst>
                    <a:ext uri="{FF2B5EF4-FFF2-40B4-BE49-F238E27FC236}">
                      <a16:creationId xmlns:a16="http://schemas.microsoft.com/office/drawing/2014/main" id="{344B33E0-6CF1-0849-DCBA-1ED424EAC76C}"/>
                    </a:ext>
                  </a:extLst>
                </p14:cNvPr>
                <p14:cNvContentPartPr/>
                <p14:nvPr/>
              </p14:nvContentPartPr>
              <p14:xfrm>
                <a:off x="6998825" y="2859087"/>
                <a:ext cx="360" cy="360"/>
              </p14:xfrm>
            </p:contentPart>
          </mc:Choice>
          <mc:Fallback xmlns="">
            <p:pic>
              <p:nvPicPr>
                <p:cNvPr id="51" name="墨迹 50">
                  <a:extLst>
                    <a:ext uri="{FF2B5EF4-FFF2-40B4-BE49-F238E27FC236}">
                      <a16:creationId xmlns:a16="http://schemas.microsoft.com/office/drawing/2014/main" id="{344B33E0-6CF1-0849-DCBA-1ED424EAC76C}"/>
                    </a:ext>
                  </a:extLst>
                </p:cNvPr>
                <p:cNvPicPr/>
                <p:nvPr/>
              </p:nvPicPr>
              <p:blipFill>
                <a:blip r:embed="rId9"/>
                <a:stretch>
                  <a:fillRect/>
                </a:stretch>
              </p:blipFill>
              <p:spPr>
                <a:xfrm>
                  <a:off x="6990185" y="28504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2" name="墨迹 51">
                  <a:extLst>
                    <a:ext uri="{FF2B5EF4-FFF2-40B4-BE49-F238E27FC236}">
                      <a16:creationId xmlns:a16="http://schemas.microsoft.com/office/drawing/2014/main" id="{058F7E3B-5073-F1A9-1D20-CBF0C1CC689C}"/>
                    </a:ext>
                  </a:extLst>
                </p14:cNvPr>
                <p14:cNvContentPartPr/>
                <p14:nvPr/>
              </p14:nvContentPartPr>
              <p14:xfrm>
                <a:off x="7115465" y="2678007"/>
                <a:ext cx="153000" cy="15480"/>
              </p14:xfrm>
            </p:contentPart>
          </mc:Choice>
          <mc:Fallback xmlns="">
            <p:pic>
              <p:nvPicPr>
                <p:cNvPr id="52" name="墨迹 51">
                  <a:extLst>
                    <a:ext uri="{FF2B5EF4-FFF2-40B4-BE49-F238E27FC236}">
                      <a16:creationId xmlns:a16="http://schemas.microsoft.com/office/drawing/2014/main" id="{058F7E3B-5073-F1A9-1D20-CBF0C1CC689C}"/>
                    </a:ext>
                  </a:extLst>
                </p:cNvPr>
                <p:cNvPicPr/>
                <p:nvPr/>
              </p:nvPicPr>
              <p:blipFill>
                <a:blip r:embed="rId88"/>
                <a:stretch>
                  <a:fillRect/>
                </a:stretch>
              </p:blipFill>
              <p:spPr>
                <a:xfrm>
                  <a:off x="7106825" y="2669367"/>
                  <a:ext cx="1706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 name="墨迹 52">
                  <a:extLst>
                    <a:ext uri="{FF2B5EF4-FFF2-40B4-BE49-F238E27FC236}">
                      <a16:creationId xmlns:a16="http://schemas.microsoft.com/office/drawing/2014/main" id="{78B5E661-14C3-0F45-B11D-E184F8E8DA47}"/>
                    </a:ext>
                  </a:extLst>
                </p14:cNvPr>
                <p14:cNvContentPartPr/>
                <p14:nvPr/>
              </p14:nvContentPartPr>
              <p14:xfrm>
                <a:off x="7172345" y="2676207"/>
                <a:ext cx="51480" cy="518760"/>
              </p14:xfrm>
            </p:contentPart>
          </mc:Choice>
          <mc:Fallback xmlns="">
            <p:pic>
              <p:nvPicPr>
                <p:cNvPr id="53" name="墨迹 52">
                  <a:extLst>
                    <a:ext uri="{FF2B5EF4-FFF2-40B4-BE49-F238E27FC236}">
                      <a16:creationId xmlns:a16="http://schemas.microsoft.com/office/drawing/2014/main" id="{78B5E661-14C3-0F45-B11D-E184F8E8DA47}"/>
                    </a:ext>
                  </a:extLst>
                </p:cNvPr>
                <p:cNvPicPr/>
                <p:nvPr/>
              </p:nvPicPr>
              <p:blipFill>
                <a:blip r:embed="rId90"/>
                <a:stretch>
                  <a:fillRect/>
                </a:stretch>
              </p:blipFill>
              <p:spPr>
                <a:xfrm>
                  <a:off x="7163705" y="2667207"/>
                  <a:ext cx="6912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4" name="墨迹 53">
                  <a:extLst>
                    <a:ext uri="{FF2B5EF4-FFF2-40B4-BE49-F238E27FC236}">
                      <a16:creationId xmlns:a16="http://schemas.microsoft.com/office/drawing/2014/main" id="{B85A1AA2-ABB6-0624-AEBB-4E7875F7888F}"/>
                    </a:ext>
                  </a:extLst>
                </p14:cNvPr>
                <p14:cNvContentPartPr/>
                <p14:nvPr/>
              </p14:nvContentPartPr>
              <p14:xfrm>
                <a:off x="7106825" y="3191367"/>
                <a:ext cx="140400" cy="17280"/>
              </p14:xfrm>
            </p:contentPart>
          </mc:Choice>
          <mc:Fallback xmlns="">
            <p:pic>
              <p:nvPicPr>
                <p:cNvPr id="54" name="墨迹 53">
                  <a:extLst>
                    <a:ext uri="{FF2B5EF4-FFF2-40B4-BE49-F238E27FC236}">
                      <a16:creationId xmlns:a16="http://schemas.microsoft.com/office/drawing/2014/main" id="{B85A1AA2-ABB6-0624-AEBB-4E7875F7888F}"/>
                    </a:ext>
                  </a:extLst>
                </p:cNvPr>
                <p:cNvPicPr/>
                <p:nvPr/>
              </p:nvPicPr>
              <p:blipFill>
                <a:blip r:embed="rId92"/>
                <a:stretch>
                  <a:fillRect/>
                </a:stretch>
              </p:blipFill>
              <p:spPr>
                <a:xfrm>
                  <a:off x="7098185" y="3182727"/>
                  <a:ext cx="1580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6" name="墨迹 55">
                  <a:extLst>
                    <a:ext uri="{FF2B5EF4-FFF2-40B4-BE49-F238E27FC236}">
                      <a16:creationId xmlns:a16="http://schemas.microsoft.com/office/drawing/2014/main" id="{E43276B9-FC92-E29D-2017-F938235EFCB0}"/>
                    </a:ext>
                  </a:extLst>
                </p14:cNvPr>
                <p14:cNvContentPartPr/>
                <p14:nvPr/>
              </p14:nvContentPartPr>
              <p14:xfrm>
                <a:off x="6998825" y="2859087"/>
                <a:ext cx="360" cy="360"/>
              </p14:xfrm>
            </p:contentPart>
          </mc:Choice>
          <mc:Fallback xmlns="">
            <p:pic>
              <p:nvPicPr>
                <p:cNvPr id="56" name="墨迹 55">
                  <a:extLst>
                    <a:ext uri="{FF2B5EF4-FFF2-40B4-BE49-F238E27FC236}">
                      <a16:creationId xmlns:a16="http://schemas.microsoft.com/office/drawing/2014/main" id="{E43276B9-FC92-E29D-2017-F938235EFCB0}"/>
                    </a:ext>
                  </a:extLst>
                </p:cNvPr>
                <p:cNvPicPr/>
                <p:nvPr/>
              </p:nvPicPr>
              <p:blipFill>
                <a:blip r:embed="rId9"/>
                <a:stretch>
                  <a:fillRect/>
                </a:stretch>
              </p:blipFill>
              <p:spPr>
                <a:xfrm>
                  <a:off x="6990185" y="285044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7" name="墨迹 56">
                  <a:extLst>
                    <a:ext uri="{FF2B5EF4-FFF2-40B4-BE49-F238E27FC236}">
                      <a16:creationId xmlns:a16="http://schemas.microsoft.com/office/drawing/2014/main" id="{B49F6776-87D2-6B7D-A4A1-F66AF6714811}"/>
                    </a:ext>
                  </a:extLst>
                </p14:cNvPr>
                <p14:cNvContentPartPr/>
                <p14:nvPr/>
              </p14:nvContentPartPr>
              <p14:xfrm>
                <a:off x="6998825" y="2867367"/>
                <a:ext cx="7200" cy="12240"/>
              </p14:xfrm>
            </p:contentPart>
          </mc:Choice>
          <mc:Fallback xmlns="">
            <p:pic>
              <p:nvPicPr>
                <p:cNvPr id="57" name="墨迹 56">
                  <a:extLst>
                    <a:ext uri="{FF2B5EF4-FFF2-40B4-BE49-F238E27FC236}">
                      <a16:creationId xmlns:a16="http://schemas.microsoft.com/office/drawing/2014/main" id="{B49F6776-87D2-6B7D-A4A1-F66AF6714811}"/>
                    </a:ext>
                  </a:extLst>
                </p:cNvPr>
                <p:cNvPicPr/>
                <p:nvPr/>
              </p:nvPicPr>
              <p:blipFill>
                <a:blip r:embed="rId95"/>
                <a:stretch>
                  <a:fillRect/>
                </a:stretch>
              </p:blipFill>
              <p:spPr>
                <a:xfrm>
                  <a:off x="6990185" y="2858727"/>
                  <a:ext cx="248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8" name="墨迹 57">
                  <a:extLst>
                    <a:ext uri="{FF2B5EF4-FFF2-40B4-BE49-F238E27FC236}">
                      <a16:creationId xmlns:a16="http://schemas.microsoft.com/office/drawing/2014/main" id="{235F4A3F-FCC7-B9F8-E65D-6FC0F4472BB3}"/>
                    </a:ext>
                  </a:extLst>
                </p14:cNvPr>
                <p14:cNvContentPartPr/>
                <p14:nvPr/>
              </p14:nvContentPartPr>
              <p14:xfrm>
                <a:off x="7280345" y="3124767"/>
                <a:ext cx="92160" cy="110520"/>
              </p14:xfrm>
            </p:contentPart>
          </mc:Choice>
          <mc:Fallback xmlns="">
            <p:pic>
              <p:nvPicPr>
                <p:cNvPr id="58" name="墨迹 57">
                  <a:extLst>
                    <a:ext uri="{FF2B5EF4-FFF2-40B4-BE49-F238E27FC236}">
                      <a16:creationId xmlns:a16="http://schemas.microsoft.com/office/drawing/2014/main" id="{235F4A3F-FCC7-B9F8-E65D-6FC0F4472BB3}"/>
                    </a:ext>
                  </a:extLst>
                </p:cNvPr>
                <p:cNvPicPr/>
                <p:nvPr/>
              </p:nvPicPr>
              <p:blipFill>
                <a:blip r:embed="rId97"/>
                <a:stretch>
                  <a:fillRect/>
                </a:stretch>
              </p:blipFill>
              <p:spPr>
                <a:xfrm>
                  <a:off x="7271345" y="3116127"/>
                  <a:ext cx="1098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6" name="墨迹 75">
                  <a:extLst>
                    <a:ext uri="{FF2B5EF4-FFF2-40B4-BE49-F238E27FC236}">
                      <a16:creationId xmlns:a16="http://schemas.microsoft.com/office/drawing/2014/main" id="{0C9DEA07-9C48-8032-C920-842E6136612D}"/>
                    </a:ext>
                  </a:extLst>
                </p14:cNvPr>
                <p14:cNvContentPartPr/>
                <p14:nvPr/>
              </p14:nvContentPartPr>
              <p14:xfrm>
                <a:off x="6075065" y="3404487"/>
                <a:ext cx="233280" cy="363600"/>
              </p14:xfrm>
            </p:contentPart>
          </mc:Choice>
          <mc:Fallback xmlns="">
            <p:pic>
              <p:nvPicPr>
                <p:cNvPr id="76" name="墨迹 75">
                  <a:extLst>
                    <a:ext uri="{FF2B5EF4-FFF2-40B4-BE49-F238E27FC236}">
                      <a16:creationId xmlns:a16="http://schemas.microsoft.com/office/drawing/2014/main" id="{0C9DEA07-9C48-8032-C920-842E6136612D}"/>
                    </a:ext>
                  </a:extLst>
                </p:cNvPr>
                <p:cNvPicPr/>
                <p:nvPr/>
              </p:nvPicPr>
              <p:blipFill>
                <a:blip r:embed="rId99"/>
                <a:stretch>
                  <a:fillRect/>
                </a:stretch>
              </p:blipFill>
              <p:spPr>
                <a:xfrm>
                  <a:off x="6066425" y="3395487"/>
                  <a:ext cx="25092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7" name="墨迹 76">
                  <a:extLst>
                    <a:ext uri="{FF2B5EF4-FFF2-40B4-BE49-F238E27FC236}">
                      <a16:creationId xmlns:a16="http://schemas.microsoft.com/office/drawing/2014/main" id="{16AE50C2-8ACA-F5CD-9F18-A0893D8BBDC3}"/>
                    </a:ext>
                  </a:extLst>
                </p14:cNvPr>
                <p14:cNvContentPartPr/>
                <p14:nvPr/>
              </p14:nvContentPartPr>
              <p14:xfrm>
                <a:off x="6342185" y="3540927"/>
                <a:ext cx="370080" cy="9720"/>
              </p14:xfrm>
            </p:contentPart>
          </mc:Choice>
          <mc:Fallback xmlns="">
            <p:pic>
              <p:nvPicPr>
                <p:cNvPr id="77" name="墨迹 76">
                  <a:extLst>
                    <a:ext uri="{FF2B5EF4-FFF2-40B4-BE49-F238E27FC236}">
                      <a16:creationId xmlns:a16="http://schemas.microsoft.com/office/drawing/2014/main" id="{16AE50C2-8ACA-F5CD-9F18-A0893D8BBDC3}"/>
                    </a:ext>
                  </a:extLst>
                </p:cNvPr>
                <p:cNvPicPr/>
                <p:nvPr/>
              </p:nvPicPr>
              <p:blipFill>
                <a:blip r:embed="rId101"/>
                <a:stretch>
                  <a:fillRect/>
                </a:stretch>
              </p:blipFill>
              <p:spPr>
                <a:xfrm>
                  <a:off x="6333545" y="3531927"/>
                  <a:ext cx="3877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8" name="墨迹 77">
                  <a:extLst>
                    <a:ext uri="{FF2B5EF4-FFF2-40B4-BE49-F238E27FC236}">
                      <a16:creationId xmlns:a16="http://schemas.microsoft.com/office/drawing/2014/main" id="{CD081EF3-8453-AE2E-68F9-93662EA80FAA}"/>
                    </a:ext>
                  </a:extLst>
                </p14:cNvPr>
                <p14:cNvContentPartPr/>
                <p14:nvPr/>
              </p14:nvContentPartPr>
              <p14:xfrm>
                <a:off x="6414185" y="3549207"/>
                <a:ext cx="53280" cy="462960"/>
              </p14:xfrm>
            </p:contentPart>
          </mc:Choice>
          <mc:Fallback xmlns="">
            <p:pic>
              <p:nvPicPr>
                <p:cNvPr id="78" name="墨迹 77">
                  <a:extLst>
                    <a:ext uri="{FF2B5EF4-FFF2-40B4-BE49-F238E27FC236}">
                      <a16:creationId xmlns:a16="http://schemas.microsoft.com/office/drawing/2014/main" id="{CD081EF3-8453-AE2E-68F9-93662EA80FAA}"/>
                    </a:ext>
                  </a:extLst>
                </p:cNvPr>
                <p:cNvPicPr/>
                <p:nvPr/>
              </p:nvPicPr>
              <p:blipFill>
                <a:blip r:embed="rId103"/>
                <a:stretch>
                  <a:fillRect/>
                </a:stretch>
              </p:blipFill>
              <p:spPr>
                <a:xfrm>
                  <a:off x="6405545" y="3540567"/>
                  <a:ext cx="7092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9" name="墨迹 78">
                  <a:extLst>
                    <a:ext uri="{FF2B5EF4-FFF2-40B4-BE49-F238E27FC236}">
                      <a16:creationId xmlns:a16="http://schemas.microsoft.com/office/drawing/2014/main" id="{9280B33C-BA88-CD28-037C-147DAFEBF4A5}"/>
                    </a:ext>
                  </a:extLst>
                </p14:cNvPr>
                <p14:cNvContentPartPr/>
                <p14:nvPr/>
              </p14:nvContentPartPr>
              <p14:xfrm>
                <a:off x="6467105" y="3682407"/>
                <a:ext cx="139320" cy="360"/>
              </p14:xfrm>
            </p:contentPart>
          </mc:Choice>
          <mc:Fallback xmlns="">
            <p:pic>
              <p:nvPicPr>
                <p:cNvPr id="79" name="墨迹 78">
                  <a:extLst>
                    <a:ext uri="{FF2B5EF4-FFF2-40B4-BE49-F238E27FC236}">
                      <a16:creationId xmlns:a16="http://schemas.microsoft.com/office/drawing/2014/main" id="{9280B33C-BA88-CD28-037C-147DAFEBF4A5}"/>
                    </a:ext>
                  </a:extLst>
                </p:cNvPr>
                <p:cNvPicPr/>
                <p:nvPr/>
              </p:nvPicPr>
              <p:blipFill>
                <a:blip r:embed="rId105"/>
                <a:stretch>
                  <a:fillRect/>
                </a:stretch>
              </p:blipFill>
              <p:spPr>
                <a:xfrm>
                  <a:off x="6458465" y="3673407"/>
                  <a:ext cx="156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2" name="墨迹 81">
                  <a:extLst>
                    <a:ext uri="{FF2B5EF4-FFF2-40B4-BE49-F238E27FC236}">
                      <a16:creationId xmlns:a16="http://schemas.microsoft.com/office/drawing/2014/main" id="{8E8AE8F8-2DA4-49A0-37D8-BB39A04C6B44}"/>
                    </a:ext>
                  </a:extLst>
                </p14:cNvPr>
                <p14:cNvContentPartPr/>
                <p14:nvPr/>
              </p14:nvContentPartPr>
              <p14:xfrm>
                <a:off x="6068225" y="3901647"/>
                <a:ext cx="970200" cy="30600"/>
              </p14:xfrm>
            </p:contentPart>
          </mc:Choice>
          <mc:Fallback xmlns="">
            <p:pic>
              <p:nvPicPr>
                <p:cNvPr id="82" name="墨迹 81">
                  <a:extLst>
                    <a:ext uri="{FF2B5EF4-FFF2-40B4-BE49-F238E27FC236}">
                      <a16:creationId xmlns:a16="http://schemas.microsoft.com/office/drawing/2014/main" id="{8E8AE8F8-2DA4-49A0-37D8-BB39A04C6B44}"/>
                    </a:ext>
                  </a:extLst>
                </p:cNvPr>
                <p:cNvPicPr/>
                <p:nvPr/>
              </p:nvPicPr>
              <p:blipFill>
                <a:blip r:embed="rId107"/>
                <a:stretch>
                  <a:fillRect/>
                </a:stretch>
              </p:blipFill>
              <p:spPr>
                <a:xfrm>
                  <a:off x="6059225" y="3892647"/>
                  <a:ext cx="987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5" name="墨迹 84">
                  <a:extLst>
                    <a:ext uri="{FF2B5EF4-FFF2-40B4-BE49-F238E27FC236}">
                      <a16:creationId xmlns:a16="http://schemas.microsoft.com/office/drawing/2014/main" id="{5DDA97DE-7DB9-D75C-4123-D61BE3250F1F}"/>
                    </a:ext>
                  </a:extLst>
                </p14:cNvPr>
                <p14:cNvContentPartPr/>
                <p14:nvPr/>
              </p14:nvContentPartPr>
              <p14:xfrm>
                <a:off x="6414545" y="4002807"/>
                <a:ext cx="184680" cy="312840"/>
              </p14:xfrm>
            </p:contentPart>
          </mc:Choice>
          <mc:Fallback xmlns="">
            <p:pic>
              <p:nvPicPr>
                <p:cNvPr id="85" name="墨迹 84">
                  <a:extLst>
                    <a:ext uri="{FF2B5EF4-FFF2-40B4-BE49-F238E27FC236}">
                      <a16:creationId xmlns:a16="http://schemas.microsoft.com/office/drawing/2014/main" id="{5DDA97DE-7DB9-D75C-4123-D61BE3250F1F}"/>
                    </a:ext>
                  </a:extLst>
                </p:cNvPr>
                <p:cNvPicPr/>
                <p:nvPr/>
              </p:nvPicPr>
              <p:blipFill>
                <a:blip r:embed="rId109"/>
                <a:stretch>
                  <a:fillRect/>
                </a:stretch>
              </p:blipFill>
              <p:spPr>
                <a:xfrm>
                  <a:off x="6405905" y="3994167"/>
                  <a:ext cx="2023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6" name="墨迹 85">
                  <a:extLst>
                    <a:ext uri="{FF2B5EF4-FFF2-40B4-BE49-F238E27FC236}">
                      <a16:creationId xmlns:a16="http://schemas.microsoft.com/office/drawing/2014/main" id="{D09DD4A9-1DE8-32D5-0A21-00B04A08406D}"/>
                    </a:ext>
                  </a:extLst>
                </p14:cNvPr>
                <p14:cNvContentPartPr/>
                <p14:nvPr/>
              </p14:nvContentPartPr>
              <p14:xfrm>
                <a:off x="6647825" y="4079847"/>
                <a:ext cx="121320" cy="210240"/>
              </p14:xfrm>
            </p:contentPart>
          </mc:Choice>
          <mc:Fallback xmlns="">
            <p:pic>
              <p:nvPicPr>
                <p:cNvPr id="86" name="墨迹 85">
                  <a:extLst>
                    <a:ext uri="{FF2B5EF4-FFF2-40B4-BE49-F238E27FC236}">
                      <a16:creationId xmlns:a16="http://schemas.microsoft.com/office/drawing/2014/main" id="{D09DD4A9-1DE8-32D5-0A21-00B04A08406D}"/>
                    </a:ext>
                  </a:extLst>
                </p:cNvPr>
                <p:cNvPicPr/>
                <p:nvPr/>
              </p:nvPicPr>
              <p:blipFill>
                <a:blip r:embed="rId111"/>
                <a:stretch>
                  <a:fillRect/>
                </a:stretch>
              </p:blipFill>
              <p:spPr>
                <a:xfrm>
                  <a:off x="6638825" y="4070847"/>
                  <a:ext cx="1389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7" name="墨迹 86">
                  <a:extLst>
                    <a:ext uri="{FF2B5EF4-FFF2-40B4-BE49-F238E27FC236}">
                      <a16:creationId xmlns:a16="http://schemas.microsoft.com/office/drawing/2014/main" id="{9AD449AE-4D89-AD97-BFE1-18A10FC7F672}"/>
                    </a:ext>
                  </a:extLst>
                </p14:cNvPr>
                <p14:cNvContentPartPr/>
                <p14:nvPr/>
              </p14:nvContentPartPr>
              <p14:xfrm>
                <a:off x="7140305" y="3773487"/>
                <a:ext cx="178560" cy="215640"/>
              </p14:xfrm>
            </p:contentPart>
          </mc:Choice>
          <mc:Fallback xmlns="">
            <p:pic>
              <p:nvPicPr>
                <p:cNvPr id="87" name="墨迹 86">
                  <a:extLst>
                    <a:ext uri="{FF2B5EF4-FFF2-40B4-BE49-F238E27FC236}">
                      <a16:creationId xmlns:a16="http://schemas.microsoft.com/office/drawing/2014/main" id="{9AD449AE-4D89-AD97-BFE1-18A10FC7F672}"/>
                    </a:ext>
                  </a:extLst>
                </p:cNvPr>
                <p:cNvPicPr/>
                <p:nvPr/>
              </p:nvPicPr>
              <p:blipFill>
                <a:blip r:embed="rId113"/>
                <a:stretch>
                  <a:fillRect/>
                </a:stretch>
              </p:blipFill>
              <p:spPr>
                <a:xfrm>
                  <a:off x="7131305" y="3764487"/>
                  <a:ext cx="1962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8" name="墨迹 87">
                  <a:extLst>
                    <a:ext uri="{FF2B5EF4-FFF2-40B4-BE49-F238E27FC236}">
                      <a16:creationId xmlns:a16="http://schemas.microsoft.com/office/drawing/2014/main" id="{779AE360-DBBA-5BDB-FFEF-934873B2B644}"/>
                    </a:ext>
                  </a:extLst>
                </p14:cNvPr>
                <p14:cNvContentPartPr/>
                <p14:nvPr/>
              </p14:nvContentPartPr>
              <p14:xfrm>
                <a:off x="7166225" y="3765207"/>
                <a:ext cx="140760" cy="225360"/>
              </p14:xfrm>
            </p:contentPart>
          </mc:Choice>
          <mc:Fallback xmlns="">
            <p:pic>
              <p:nvPicPr>
                <p:cNvPr id="88" name="墨迹 87">
                  <a:extLst>
                    <a:ext uri="{FF2B5EF4-FFF2-40B4-BE49-F238E27FC236}">
                      <a16:creationId xmlns:a16="http://schemas.microsoft.com/office/drawing/2014/main" id="{779AE360-DBBA-5BDB-FFEF-934873B2B644}"/>
                    </a:ext>
                  </a:extLst>
                </p:cNvPr>
                <p:cNvPicPr/>
                <p:nvPr/>
              </p:nvPicPr>
              <p:blipFill>
                <a:blip r:embed="rId115"/>
                <a:stretch>
                  <a:fillRect/>
                </a:stretch>
              </p:blipFill>
              <p:spPr>
                <a:xfrm>
                  <a:off x="7157225" y="3756567"/>
                  <a:ext cx="1584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0" name="墨迹 89">
                  <a:extLst>
                    <a:ext uri="{FF2B5EF4-FFF2-40B4-BE49-F238E27FC236}">
                      <a16:creationId xmlns:a16="http://schemas.microsoft.com/office/drawing/2014/main" id="{9AA48648-9243-FA03-B492-894FA9C31810}"/>
                    </a:ext>
                  </a:extLst>
                </p14:cNvPr>
                <p14:cNvContentPartPr/>
                <p14:nvPr/>
              </p14:nvContentPartPr>
              <p14:xfrm>
                <a:off x="7456025" y="3648927"/>
                <a:ext cx="136440" cy="360"/>
              </p14:xfrm>
            </p:contentPart>
          </mc:Choice>
          <mc:Fallback xmlns="">
            <p:pic>
              <p:nvPicPr>
                <p:cNvPr id="90" name="墨迹 89">
                  <a:extLst>
                    <a:ext uri="{FF2B5EF4-FFF2-40B4-BE49-F238E27FC236}">
                      <a16:creationId xmlns:a16="http://schemas.microsoft.com/office/drawing/2014/main" id="{9AA48648-9243-FA03-B492-894FA9C31810}"/>
                    </a:ext>
                  </a:extLst>
                </p:cNvPr>
                <p:cNvPicPr/>
                <p:nvPr/>
              </p:nvPicPr>
              <p:blipFill>
                <a:blip r:embed="rId105"/>
                <a:stretch>
                  <a:fillRect/>
                </a:stretch>
              </p:blipFill>
              <p:spPr>
                <a:xfrm>
                  <a:off x="7447025" y="3640287"/>
                  <a:ext cx="154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1" name="墨迹 90">
                  <a:extLst>
                    <a:ext uri="{FF2B5EF4-FFF2-40B4-BE49-F238E27FC236}">
                      <a16:creationId xmlns:a16="http://schemas.microsoft.com/office/drawing/2014/main" id="{DC199A5E-EA8E-B59F-455B-28775563C4D0}"/>
                    </a:ext>
                  </a:extLst>
                </p14:cNvPr>
                <p14:cNvContentPartPr/>
                <p14:nvPr/>
              </p14:nvContentPartPr>
              <p14:xfrm>
                <a:off x="7519385" y="3665487"/>
                <a:ext cx="45360" cy="395280"/>
              </p14:xfrm>
            </p:contentPart>
          </mc:Choice>
          <mc:Fallback xmlns="">
            <p:pic>
              <p:nvPicPr>
                <p:cNvPr id="91" name="墨迹 90">
                  <a:extLst>
                    <a:ext uri="{FF2B5EF4-FFF2-40B4-BE49-F238E27FC236}">
                      <a16:creationId xmlns:a16="http://schemas.microsoft.com/office/drawing/2014/main" id="{DC199A5E-EA8E-B59F-455B-28775563C4D0}"/>
                    </a:ext>
                  </a:extLst>
                </p:cNvPr>
                <p:cNvPicPr/>
                <p:nvPr/>
              </p:nvPicPr>
              <p:blipFill>
                <a:blip r:embed="rId118"/>
                <a:stretch>
                  <a:fillRect/>
                </a:stretch>
              </p:blipFill>
              <p:spPr>
                <a:xfrm>
                  <a:off x="7510385" y="3656487"/>
                  <a:ext cx="630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2" name="墨迹 91">
                  <a:extLst>
                    <a:ext uri="{FF2B5EF4-FFF2-40B4-BE49-F238E27FC236}">
                      <a16:creationId xmlns:a16="http://schemas.microsoft.com/office/drawing/2014/main" id="{99B48120-1CAB-9F35-156B-45FA6A3A810E}"/>
                    </a:ext>
                  </a:extLst>
                </p14:cNvPr>
                <p14:cNvContentPartPr/>
                <p14:nvPr/>
              </p14:nvContentPartPr>
              <p14:xfrm>
                <a:off x="7464665" y="4072287"/>
                <a:ext cx="124560" cy="9360"/>
              </p14:xfrm>
            </p:contentPart>
          </mc:Choice>
          <mc:Fallback xmlns="">
            <p:pic>
              <p:nvPicPr>
                <p:cNvPr id="92" name="墨迹 91">
                  <a:extLst>
                    <a:ext uri="{FF2B5EF4-FFF2-40B4-BE49-F238E27FC236}">
                      <a16:creationId xmlns:a16="http://schemas.microsoft.com/office/drawing/2014/main" id="{99B48120-1CAB-9F35-156B-45FA6A3A810E}"/>
                    </a:ext>
                  </a:extLst>
                </p:cNvPr>
                <p:cNvPicPr/>
                <p:nvPr/>
              </p:nvPicPr>
              <p:blipFill>
                <a:blip r:embed="rId120"/>
                <a:stretch>
                  <a:fillRect/>
                </a:stretch>
              </p:blipFill>
              <p:spPr>
                <a:xfrm>
                  <a:off x="7455665" y="4063647"/>
                  <a:ext cx="1422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3" name="墨迹 92">
                  <a:extLst>
                    <a:ext uri="{FF2B5EF4-FFF2-40B4-BE49-F238E27FC236}">
                      <a16:creationId xmlns:a16="http://schemas.microsoft.com/office/drawing/2014/main" id="{C51B542A-9437-567D-F23A-B69BD9D67708}"/>
                    </a:ext>
                  </a:extLst>
                </p14:cNvPr>
                <p14:cNvContentPartPr/>
                <p14:nvPr/>
              </p14:nvContentPartPr>
              <p14:xfrm>
                <a:off x="7619105" y="4037367"/>
                <a:ext cx="119880" cy="121320"/>
              </p14:xfrm>
            </p:contentPart>
          </mc:Choice>
          <mc:Fallback xmlns="">
            <p:pic>
              <p:nvPicPr>
                <p:cNvPr id="93" name="墨迹 92">
                  <a:extLst>
                    <a:ext uri="{FF2B5EF4-FFF2-40B4-BE49-F238E27FC236}">
                      <a16:creationId xmlns:a16="http://schemas.microsoft.com/office/drawing/2014/main" id="{C51B542A-9437-567D-F23A-B69BD9D67708}"/>
                    </a:ext>
                  </a:extLst>
                </p:cNvPr>
                <p:cNvPicPr/>
                <p:nvPr/>
              </p:nvPicPr>
              <p:blipFill>
                <a:blip r:embed="rId122"/>
                <a:stretch>
                  <a:fillRect/>
                </a:stretch>
              </p:blipFill>
              <p:spPr>
                <a:xfrm>
                  <a:off x="7610465" y="4028727"/>
                  <a:ext cx="137520" cy="13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107" name="墨迹 106">
                <a:extLst>
                  <a:ext uri="{FF2B5EF4-FFF2-40B4-BE49-F238E27FC236}">
                    <a16:creationId xmlns:a16="http://schemas.microsoft.com/office/drawing/2014/main" id="{B2829B90-7D5E-0A0C-2F3E-BD5CE0B12BB5}"/>
                  </a:ext>
                </a:extLst>
              </p14:cNvPr>
              <p14:cNvContentPartPr/>
              <p14:nvPr/>
            </p14:nvContentPartPr>
            <p14:xfrm>
              <a:off x="7880105" y="3840087"/>
              <a:ext cx="200520" cy="360"/>
            </p14:xfrm>
          </p:contentPart>
        </mc:Choice>
        <mc:Fallback xmlns="">
          <p:pic>
            <p:nvPicPr>
              <p:cNvPr id="107" name="墨迹 106">
                <a:extLst>
                  <a:ext uri="{FF2B5EF4-FFF2-40B4-BE49-F238E27FC236}">
                    <a16:creationId xmlns:a16="http://schemas.microsoft.com/office/drawing/2014/main" id="{B2829B90-7D5E-0A0C-2F3E-BD5CE0B12BB5}"/>
                  </a:ext>
                </a:extLst>
              </p:cNvPr>
              <p:cNvPicPr/>
              <p:nvPr/>
            </p:nvPicPr>
            <p:blipFill>
              <a:blip r:embed="rId124"/>
              <a:stretch>
                <a:fillRect/>
              </a:stretch>
            </p:blipFill>
            <p:spPr>
              <a:xfrm>
                <a:off x="7871465" y="3831447"/>
                <a:ext cx="2181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8" name="墨迹 107">
                <a:extLst>
                  <a:ext uri="{FF2B5EF4-FFF2-40B4-BE49-F238E27FC236}">
                    <a16:creationId xmlns:a16="http://schemas.microsoft.com/office/drawing/2014/main" id="{60A4C520-7102-A68F-A8CB-CF926B553B8E}"/>
                  </a:ext>
                </a:extLst>
              </p14:cNvPr>
              <p14:cNvContentPartPr/>
              <p14:nvPr/>
            </p14:nvContentPartPr>
            <p14:xfrm>
              <a:off x="7913585" y="3956007"/>
              <a:ext cx="231840" cy="13320"/>
            </p14:xfrm>
          </p:contentPart>
        </mc:Choice>
        <mc:Fallback xmlns="">
          <p:pic>
            <p:nvPicPr>
              <p:cNvPr id="108" name="墨迹 107">
                <a:extLst>
                  <a:ext uri="{FF2B5EF4-FFF2-40B4-BE49-F238E27FC236}">
                    <a16:creationId xmlns:a16="http://schemas.microsoft.com/office/drawing/2014/main" id="{60A4C520-7102-A68F-A8CB-CF926B553B8E}"/>
                  </a:ext>
                </a:extLst>
              </p:cNvPr>
              <p:cNvPicPr/>
              <p:nvPr/>
            </p:nvPicPr>
            <p:blipFill>
              <a:blip r:embed="rId126"/>
              <a:stretch>
                <a:fillRect/>
              </a:stretch>
            </p:blipFill>
            <p:spPr>
              <a:xfrm>
                <a:off x="7904585" y="3947007"/>
                <a:ext cx="249480" cy="30960"/>
              </a:xfrm>
              <a:prstGeom prst="rect">
                <a:avLst/>
              </a:prstGeom>
            </p:spPr>
          </p:pic>
        </mc:Fallback>
      </mc:AlternateContent>
      <p:grpSp>
        <p:nvGrpSpPr>
          <p:cNvPr id="127" name="组合 126">
            <a:extLst>
              <a:ext uri="{FF2B5EF4-FFF2-40B4-BE49-F238E27FC236}">
                <a16:creationId xmlns:a16="http://schemas.microsoft.com/office/drawing/2014/main" id="{BF3767AA-62C2-ABCA-55DE-9797ACCDA6FF}"/>
              </a:ext>
            </a:extLst>
          </p:cNvPr>
          <p:cNvGrpSpPr/>
          <p:nvPr/>
        </p:nvGrpSpPr>
        <p:grpSpPr>
          <a:xfrm>
            <a:off x="8470505" y="3512127"/>
            <a:ext cx="1550160" cy="1112040"/>
            <a:chOff x="8470505" y="3512127"/>
            <a:chExt cx="1550160" cy="1112040"/>
          </a:xfrm>
        </p:grpSpPr>
        <mc:AlternateContent xmlns:mc="http://schemas.openxmlformats.org/markup-compatibility/2006" xmlns:p14="http://schemas.microsoft.com/office/powerpoint/2010/main">
          <mc:Choice Requires="p14">
            <p:contentPart p14:bwMode="auto" r:id="rId127">
              <p14:nvContentPartPr>
                <p14:cNvPr id="109" name="墨迹 108">
                  <a:extLst>
                    <a:ext uri="{FF2B5EF4-FFF2-40B4-BE49-F238E27FC236}">
                      <a16:creationId xmlns:a16="http://schemas.microsoft.com/office/drawing/2014/main" id="{00F10F43-09BD-13E8-F852-AC7328FE58C4}"/>
                    </a:ext>
                  </a:extLst>
                </p14:cNvPr>
                <p14:cNvContentPartPr/>
                <p14:nvPr/>
              </p14:nvContentPartPr>
              <p14:xfrm>
                <a:off x="8633585" y="4007847"/>
                <a:ext cx="143280" cy="392760"/>
              </p14:xfrm>
            </p:contentPart>
          </mc:Choice>
          <mc:Fallback xmlns="">
            <p:pic>
              <p:nvPicPr>
                <p:cNvPr id="109" name="墨迹 108">
                  <a:extLst>
                    <a:ext uri="{FF2B5EF4-FFF2-40B4-BE49-F238E27FC236}">
                      <a16:creationId xmlns:a16="http://schemas.microsoft.com/office/drawing/2014/main" id="{00F10F43-09BD-13E8-F852-AC7328FE58C4}"/>
                    </a:ext>
                  </a:extLst>
                </p:cNvPr>
                <p:cNvPicPr/>
                <p:nvPr/>
              </p:nvPicPr>
              <p:blipFill>
                <a:blip r:embed="rId128"/>
                <a:stretch>
                  <a:fillRect/>
                </a:stretch>
              </p:blipFill>
              <p:spPr>
                <a:xfrm>
                  <a:off x="8624585" y="3998847"/>
                  <a:ext cx="16092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1" name="墨迹 110">
                  <a:extLst>
                    <a:ext uri="{FF2B5EF4-FFF2-40B4-BE49-F238E27FC236}">
                      <a16:creationId xmlns:a16="http://schemas.microsoft.com/office/drawing/2014/main" id="{56D2900E-B8A9-C605-0594-5169C0E4DB91}"/>
                    </a:ext>
                  </a:extLst>
                </p14:cNvPr>
                <p14:cNvContentPartPr/>
                <p14:nvPr/>
              </p14:nvContentPartPr>
              <p14:xfrm>
                <a:off x="8877665" y="4202247"/>
                <a:ext cx="109800" cy="148320"/>
              </p14:xfrm>
            </p:contentPart>
          </mc:Choice>
          <mc:Fallback xmlns="">
            <p:pic>
              <p:nvPicPr>
                <p:cNvPr id="111" name="墨迹 110">
                  <a:extLst>
                    <a:ext uri="{FF2B5EF4-FFF2-40B4-BE49-F238E27FC236}">
                      <a16:creationId xmlns:a16="http://schemas.microsoft.com/office/drawing/2014/main" id="{56D2900E-B8A9-C605-0594-5169C0E4DB91}"/>
                    </a:ext>
                  </a:extLst>
                </p:cNvPr>
                <p:cNvPicPr/>
                <p:nvPr/>
              </p:nvPicPr>
              <p:blipFill>
                <a:blip r:embed="rId130"/>
                <a:stretch>
                  <a:fillRect/>
                </a:stretch>
              </p:blipFill>
              <p:spPr>
                <a:xfrm>
                  <a:off x="8869025" y="4193247"/>
                  <a:ext cx="1274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2" name="墨迹 111">
                  <a:extLst>
                    <a:ext uri="{FF2B5EF4-FFF2-40B4-BE49-F238E27FC236}">
                      <a16:creationId xmlns:a16="http://schemas.microsoft.com/office/drawing/2014/main" id="{9CA18E08-97F0-4B30-839D-D0F5172A723C}"/>
                    </a:ext>
                  </a:extLst>
                </p14:cNvPr>
                <p14:cNvContentPartPr/>
                <p14:nvPr/>
              </p14:nvContentPartPr>
              <p14:xfrm>
                <a:off x="8888825" y="4168767"/>
                <a:ext cx="113760" cy="202320"/>
              </p14:xfrm>
            </p:contentPart>
          </mc:Choice>
          <mc:Fallback xmlns="">
            <p:pic>
              <p:nvPicPr>
                <p:cNvPr id="112" name="墨迹 111">
                  <a:extLst>
                    <a:ext uri="{FF2B5EF4-FFF2-40B4-BE49-F238E27FC236}">
                      <a16:creationId xmlns:a16="http://schemas.microsoft.com/office/drawing/2014/main" id="{9CA18E08-97F0-4B30-839D-D0F5172A723C}"/>
                    </a:ext>
                  </a:extLst>
                </p:cNvPr>
                <p:cNvPicPr/>
                <p:nvPr/>
              </p:nvPicPr>
              <p:blipFill>
                <a:blip r:embed="rId132"/>
                <a:stretch>
                  <a:fillRect/>
                </a:stretch>
              </p:blipFill>
              <p:spPr>
                <a:xfrm>
                  <a:off x="8879825" y="4160127"/>
                  <a:ext cx="131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3" name="墨迹 112">
                  <a:extLst>
                    <a:ext uri="{FF2B5EF4-FFF2-40B4-BE49-F238E27FC236}">
                      <a16:creationId xmlns:a16="http://schemas.microsoft.com/office/drawing/2014/main" id="{12396CB6-810C-F50B-2811-3D3355860C02}"/>
                    </a:ext>
                  </a:extLst>
                </p14:cNvPr>
                <p14:cNvContentPartPr/>
                <p14:nvPr/>
              </p14:nvContentPartPr>
              <p14:xfrm>
                <a:off x="8992145" y="4233927"/>
                <a:ext cx="126360" cy="390240"/>
              </p14:xfrm>
            </p:contentPart>
          </mc:Choice>
          <mc:Fallback xmlns="">
            <p:pic>
              <p:nvPicPr>
                <p:cNvPr id="113" name="墨迹 112">
                  <a:extLst>
                    <a:ext uri="{FF2B5EF4-FFF2-40B4-BE49-F238E27FC236}">
                      <a16:creationId xmlns:a16="http://schemas.microsoft.com/office/drawing/2014/main" id="{12396CB6-810C-F50B-2811-3D3355860C02}"/>
                    </a:ext>
                  </a:extLst>
                </p:cNvPr>
                <p:cNvPicPr/>
                <p:nvPr/>
              </p:nvPicPr>
              <p:blipFill>
                <a:blip r:embed="rId134"/>
                <a:stretch>
                  <a:fillRect/>
                </a:stretch>
              </p:blipFill>
              <p:spPr>
                <a:xfrm>
                  <a:off x="8983145" y="4225287"/>
                  <a:ext cx="1440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5" name="墨迹 114">
                  <a:extLst>
                    <a:ext uri="{FF2B5EF4-FFF2-40B4-BE49-F238E27FC236}">
                      <a16:creationId xmlns:a16="http://schemas.microsoft.com/office/drawing/2014/main" id="{861C00D9-7D9E-FE57-C0C6-89F435FF07DD}"/>
                    </a:ext>
                  </a:extLst>
                </p14:cNvPr>
                <p14:cNvContentPartPr/>
                <p14:nvPr/>
              </p14:nvContentPartPr>
              <p14:xfrm>
                <a:off x="8470505" y="3955287"/>
                <a:ext cx="782640" cy="18000"/>
              </p14:xfrm>
            </p:contentPart>
          </mc:Choice>
          <mc:Fallback xmlns="">
            <p:pic>
              <p:nvPicPr>
                <p:cNvPr id="115" name="墨迹 114">
                  <a:extLst>
                    <a:ext uri="{FF2B5EF4-FFF2-40B4-BE49-F238E27FC236}">
                      <a16:creationId xmlns:a16="http://schemas.microsoft.com/office/drawing/2014/main" id="{861C00D9-7D9E-FE57-C0C6-89F435FF07DD}"/>
                    </a:ext>
                  </a:extLst>
                </p:cNvPr>
                <p:cNvPicPr/>
                <p:nvPr/>
              </p:nvPicPr>
              <p:blipFill>
                <a:blip r:embed="rId136"/>
                <a:stretch>
                  <a:fillRect/>
                </a:stretch>
              </p:blipFill>
              <p:spPr>
                <a:xfrm>
                  <a:off x="8461505" y="3946647"/>
                  <a:ext cx="8002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6" name="墨迹 115">
                  <a:extLst>
                    <a:ext uri="{FF2B5EF4-FFF2-40B4-BE49-F238E27FC236}">
                      <a16:creationId xmlns:a16="http://schemas.microsoft.com/office/drawing/2014/main" id="{6F0E6AF4-5832-53E3-53CE-070DF55C78C7}"/>
                    </a:ext>
                  </a:extLst>
                </p14:cNvPr>
                <p14:cNvContentPartPr/>
                <p14:nvPr/>
              </p14:nvContentPartPr>
              <p14:xfrm>
                <a:off x="8685425" y="3512127"/>
                <a:ext cx="216360" cy="378720"/>
              </p14:xfrm>
            </p:contentPart>
          </mc:Choice>
          <mc:Fallback xmlns="">
            <p:pic>
              <p:nvPicPr>
                <p:cNvPr id="116" name="墨迹 115">
                  <a:extLst>
                    <a:ext uri="{FF2B5EF4-FFF2-40B4-BE49-F238E27FC236}">
                      <a16:creationId xmlns:a16="http://schemas.microsoft.com/office/drawing/2014/main" id="{6F0E6AF4-5832-53E3-53CE-070DF55C78C7}"/>
                    </a:ext>
                  </a:extLst>
                </p:cNvPr>
                <p:cNvPicPr/>
                <p:nvPr/>
              </p:nvPicPr>
              <p:blipFill>
                <a:blip r:embed="rId138"/>
                <a:stretch>
                  <a:fillRect/>
                </a:stretch>
              </p:blipFill>
              <p:spPr>
                <a:xfrm>
                  <a:off x="8676785" y="3503487"/>
                  <a:ext cx="23400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7" name="墨迹 116">
                  <a:extLst>
                    <a:ext uri="{FF2B5EF4-FFF2-40B4-BE49-F238E27FC236}">
                      <a16:creationId xmlns:a16="http://schemas.microsoft.com/office/drawing/2014/main" id="{F072983D-9467-F05C-D53E-5C5A40654417}"/>
                    </a:ext>
                  </a:extLst>
                </p14:cNvPr>
                <p14:cNvContentPartPr/>
                <p14:nvPr/>
              </p14:nvContentPartPr>
              <p14:xfrm>
                <a:off x="8935625" y="3593487"/>
                <a:ext cx="248040" cy="14400"/>
              </p14:xfrm>
            </p:contentPart>
          </mc:Choice>
          <mc:Fallback xmlns="">
            <p:pic>
              <p:nvPicPr>
                <p:cNvPr id="117" name="墨迹 116">
                  <a:extLst>
                    <a:ext uri="{FF2B5EF4-FFF2-40B4-BE49-F238E27FC236}">
                      <a16:creationId xmlns:a16="http://schemas.microsoft.com/office/drawing/2014/main" id="{F072983D-9467-F05C-D53E-5C5A40654417}"/>
                    </a:ext>
                  </a:extLst>
                </p:cNvPr>
                <p:cNvPicPr/>
                <p:nvPr/>
              </p:nvPicPr>
              <p:blipFill>
                <a:blip r:embed="rId140"/>
                <a:stretch>
                  <a:fillRect/>
                </a:stretch>
              </p:blipFill>
              <p:spPr>
                <a:xfrm>
                  <a:off x="8926985" y="3584487"/>
                  <a:ext cx="265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8" name="墨迹 117">
                  <a:extLst>
                    <a:ext uri="{FF2B5EF4-FFF2-40B4-BE49-F238E27FC236}">
                      <a16:creationId xmlns:a16="http://schemas.microsoft.com/office/drawing/2014/main" id="{17DA97F2-DF07-34F0-3086-D4BA53C7408B}"/>
                    </a:ext>
                  </a:extLst>
                </p14:cNvPr>
                <p14:cNvContentPartPr/>
                <p14:nvPr/>
              </p14:nvContentPartPr>
              <p14:xfrm>
                <a:off x="9035345" y="3590967"/>
                <a:ext cx="9000" cy="315360"/>
              </p14:xfrm>
            </p:contentPart>
          </mc:Choice>
          <mc:Fallback xmlns="">
            <p:pic>
              <p:nvPicPr>
                <p:cNvPr id="118" name="墨迹 117">
                  <a:extLst>
                    <a:ext uri="{FF2B5EF4-FFF2-40B4-BE49-F238E27FC236}">
                      <a16:creationId xmlns:a16="http://schemas.microsoft.com/office/drawing/2014/main" id="{17DA97F2-DF07-34F0-3086-D4BA53C7408B}"/>
                    </a:ext>
                  </a:extLst>
                </p:cNvPr>
                <p:cNvPicPr/>
                <p:nvPr/>
              </p:nvPicPr>
              <p:blipFill>
                <a:blip r:embed="rId142"/>
                <a:stretch>
                  <a:fillRect/>
                </a:stretch>
              </p:blipFill>
              <p:spPr>
                <a:xfrm>
                  <a:off x="9026705" y="3581967"/>
                  <a:ext cx="266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9" name="墨迹 118">
                  <a:extLst>
                    <a:ext uri="{FF2B5EF4-FFF2-40B4-BE49-F238E27FC236}">
                      <a16:creationId xmlns:a16="http://schemas.microsoft.com/office/drawing/2014/main" id="{B9A8F7CB-ECA4-EDBD-FA02-8DD4439CD4C1}"/>
                    </a:ext>
                  </a:extLst>
                </p14:cNvPr>
                <p14:cNvContentPartPr/>
                <p14:nvPr/>
              </p14:nvContentPartPr>
              <p14:xfrm>
                <a:off x="9027425" y="3773487"/>
                <a:ext cx="107640" cy="360"/>
              </p14:xfrm>
            </p:contentPart>
          </mc:Choice>
          <mc:Fallback xmlns="">
            <p:pic>
              <p:nvPicPr>
                <p:cNvPr id="119" name="墨迹 118">
                  <a:extLst>
                    <a:ext uri="{FF2B5EF4-FFF2-40B4-BE49-F238E27FC236}">
                      <a16:creationId xmlns:a16="http://schemas.microsoft.com/office/drawing/2014/main" id="{B9A8F7CB-ECA4-EDBD-FA02-8DD4439CD4C1}"/>
                    </a:ext>
                  </a:extLst>
                </p:cNvPr>
                <p:cNvPicPr/>
                <p:nvPr/>
              </p:nvPicPr>
              <p:blipFill>
                <a:blip r:embed="rId144"/>
                <a:stretch>
                  <a:fillRect/>
                </a:stretch>
              </p:blipFill>
              <p:spPr>
                <a:xfrm>
                  <a:off x="9018425" y="3764487"/>
                  <a:ext cx="1252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0" name="墨迹 119">
                  <a:extLst>
                    <a:ext uri="{FF2B5EF4-FFF2-40B4-BE49-F238E27FC236}">
                      <a16:creationId xmlns:a16="http://schemas.microsoft.com/office/drawing/2014/main" id="{3FBEB96A-6D8E-0BFA-AD49-3CF9F79F4342}"/>
                    </a:ext>
                  </a:extLst>
                </p14:cNvPr>
                <p14:cNvContentPartPr/>
                <p14:nvPr/>
              </p14:nvContentPartPr>
              <p14:xfrm>
                <a:off x="9392825" y="3881847"/>
                <a:ext cx="144720" cy="181080"/>
              </p14:xfrm>
            </p:contentPart>
          </mc:Choice>
          <mc:Fallback xmlns="">
            <p:pic>
              <p:nvPicPr>
                <p:cNvPr id="120" name="墨迹 119">
                  <a:extLst>
                    <a:ext uri="{FF2B5EF4-FFF2-40B4-BE49-F238E27FC236}">
                      <a16:creationId xmlns:a16="http://schemas.microsoft.com/office/drawing/2014/main" id="{3FBEB96A-6D8E-0BFA-AD49-3CF9F79F4342}"/>
                    </a:ext>
                  </a:extLst>
                </p:cNvPr>
                <p:cNvPicPr/>
                <p:nvPr/>
              </p:nvPicPr>
              <p:blipFill>
                <a:blip r:embed="rId146"/>
                <a:stretch>
                  <a:fillRect/>
                </a:stretch>
              </p:blipFill>
              <p:spPr>
                <a:xfrm>
                  <a:off x="9384185" y="3873207"/>
                  <a:ext cx="162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1" name="墨迹 120">
                  <a:extLst>
                    <a:ext uri="{FF2B5EF4-FFF2-40B4-BE49-F238E27FC236}">
                      <a16:creationId xmlns:a16="http://schemas.microsoft.com/office/drawing/2014/main" id="{45C054F5-0D05-5619-7404-91A3FE8FC196}"/>
                    </a:ext>
                  </a:extLst>
                </p14:cNvPr>
                <p14:cNvContentPartPr/>
                <p14:nvPr/>
              </p14:nvContentPartPr>
              <p14:xfrm>
                <a:off x="9402185" y="3855207"/>
                <a:ext cx="124200" cy="209520"/>
              </p14:xfrm>
            </p:contentPart>
          </mc:Choice>
          <mc:Fallback xmlns="">
            <p:pic>
              <p:nvPicPr>
                <p:cNvPr id="121" name="墨迹 120">
                  <a:extLst>
                    <a:ext uri="{FF2B5EF4-FFF2-40B4-BE49-F238E27FC236}">
                      <a16:creationId xmlns:a16="http://schemas.microsoft.com/office/drawing/2014/main" id="{45C054F5-0D05-5619-7404-91A3FE8FC196}"/>
                    </a:ext>
                  </a:extLst>
                </p:cNvPr>
                <p:cNvPicPr/>
                <p:nvPr/>
              </p:nvPicPr>
              <p:blipFill>
                <a:blip r:embed="rId148"/>
                <a:stretch>
                  <a:fillRect/>
                </a:stretch>
              </p:blipFill>
              <p:spPr>
                <a:xfrm>
                  <a:off x="9393545" y="3846567"/>
                  <a:ext cx="1418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2" name="墨迹 121">
                  <a:extLst>
                    <a:ext uri="{FF2B5EF4-FFF2-40B4-BE49-F238E27FC236}">
                      <a16:creationId xmlns:a16="http://schemas.microsoft.com/office/drawing/2014/main" id="{571064EF-40D8-E8FC-EC0D-16F4FD9D1A4C}"/>
                    </a:ext>
                  </a:extLst>
                </p14:cNvPr>
                <p14:cNvContentPartPr/>
                <p14:nvPr/>
              </p14:nvContentPartPr>
              <p14:xfrm>
                <a:off x="9700625" y="3765207"/>
                <a:ext cx="218160" cy="360"/>
              </p14:xfrm>
            </p:contentPart>
          </mc:Choice>
          <mc:Fallback xmlns="">
            <p:pic>
              <p:nvPicPr>
                <p:cNvPr id="122" name="墨迹 121">
                  <a:extLst>
                    <a:ext uri="{FF2B5EF4-FFF2-40B4-BE49-F238E27FC236}">
                      <a16:creationId xmlns:a16="http://schemas.microsoft.com/office/drawing/2014/main" id="{571064EF-40D8-E8FC-EC0D-16F4FD9D1A4C}"/>
                    </a:ext>
                  </a:extLst>
                </p:cNvPr>
                <p:cNvPicPr/>
                <p:nvPr/>
              </p:nvPicPr>
              <p:blipFill>
                <a:blip r:embed="rId150"/>
                <a:stretch>
                  <a:fillRect/>
                </a:stretch>
              </p:blipFill>
              <p:spPr>
                <a:xfrm>
                  <a:off x="9691625" y="3756567"/>
                  <a:ext cx="2358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3" name="墨迹 122">
                  <a:extLst>
                    <a:ext uri="{FF2B5EF4-FFF2-40B4-BE49-F238E27FC236}">
                      <a16:creationId xmlns:a16="http://schemas.microsoft.com/office/drawing/2014/main" id="{83630D0E-2864-5BF8-92BC-A0D001C9CC26}"/>
                    </a:ext>
                  </a:extLst>
                </p14:cNvPr>
                <p14:cNvContentPartPr/>
                <p14:nvPr/>
              </p14:nvContentPartPr>
              <p14:xfrm>
                <a:off x="9803585" y="3782127"/>
                <a:ext cx="38520" cy="499680"/>
              </p14:xfrm>
            </p:contentPart>
          </mc:Choice>
          <mc:Fallback xmlns="">
            <p:pic>
              <p:nvPicPr>
                <p:cNvPr id="123" name="墨迹 122">
                  <a:extLst>
                    <a:ext uri="{FF2B5EF4-FFF2-40B4-BE49-F238E27FC236}">
                      <a16:creationId xmlns:a16="http://schemas.microsoft.com/office/drawing/2014/main" id="{83630D0E-2864-5BF8-92BC-A0D001C9CC26}"/>
                    </a:ext>
                  </a:extLst>
                </p:cNvPr>
                <p:cNvPicPr/>
                <p:nvPr/>
              </p:nvPicPr>
              <p:blipFill>
                <a:blip r:embed="rId152"/>
                <a:stretch>
                  <a:fillRect/>
                </a:stretch>
              </p:blipFill>
              <p:spPr>
                <a:xfrm>
                  <a:off x="9794585" y="3773127"/>
                  <a:ext cx="5616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4" name="墨迹 123">
                  <a:extLst>
                    <a:ext uri="{FF2B5EF4-FFF2-40B4-BE49-F238E27FC236}">
                      <a16:creationId xmlns:a16="http://schemas.microsoft.com/office/drawing/2014/main" id="{06A8B965-929D-FCE6-2968-D4A33EB27A59}"/>
                    </a:ext>
                  </a:extLst>
                </p14:cNvPr>
                <p14:cNvContentPartPr/>
                <p14:nvPr/>
              </p14:nvContentPartPr>
              <p14:xfrm>
                <a:off x="9675785" y="4252287"/>
                <a:ext cx="208080" cy="20160"/>
              </p14:xfrm>
            </p:contentPart>
          </mc:Choice>
          <mc:Fallback xmlns="">
            <p:pic>
              <p:nvPicPr>
                <p:cNvPr id="124" name="墨迹 123">
                  <a:extLst>
                    <a:ext uri="{FF2B5EF4-FFF2-40B4-BE49-F238E27FC236}">
                      <a16:creationId xmlns:a16="http://schemas.microsoft.com/office/drawing/2014/main" id="{06A8B965-929D-FCE6-2968-D4A33EB27A59}"/>
                    </a:ext>
                  </a:extLst>
                </p:cNvPr>
                <p:cNvPicPr/>
                <p:nvPr/>
              </p:nvPicPr>
              <p:blipFill>
                <a:blip r:embed="rId154"/>
                <a:stretch>
                  <a:fillRect/>
                </a:stretch>
              </p:blipFill>
              <p:spPr>
                <a:xfrm>
                  <a:off x="9666785" y="4243647"/>
                  <a:ext cx="225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5" name="墨迹 124">
                  <a:extLst>
                    <a:ext uri="{FF2B5EF4-FFF2-40B4-BE49-F238E27FC236}">
                      <a16:creationId xmlns:a16="http://schemas.microsoft.com/office/drawing/2014/main" id="{A4A825C4-8630-385D-2A12-41A7E54329D1}"/>
                    </a:ext>
                  </a:extLst>
                </p14:cNvPr>
                <p14:cNvContentPartPr/>
                <p14:nvPr/>
              </p14:nvContentPartPr>
              <p14:xfrm>
                <a:off x="9914105" y="4203687"/>
                <a:ext cx="106560" cy="130320"/>
              </p14:xfrm>
            </p:contentPart>
          </mc:Choice>
          <mc:Fallback xmlns="">
            <p:pic>
              <p:nvPicPr>
                <p:cNvPr id="125" name="墨迹 124">
                  <a:extLst>
                    <a:ext uri="{FF2B5EF4-FFF2-40B4-BE49-F238E27FC236}">
                      <a16:creationId xmlns:a16="http://schemas.microsoft.com/office/drawing/2014/main" id="{A4A825C4-8630-385D-2A12-41A7E54329D1}"/>
                    </a:ext>
                  </a:extLst>
                </p:cNvPr>
                <p:cNvPicPr/>
                <p:nvPr/>
              </p:nvPicPr>
              <p:blipFill>
                <a:blip r:embed="rId156"/>
                <a:stretch>
                  <a:fillRect/>
                </a:stretch>
              </p:blipFill>
              <p:spPr>
                <a:xfrm>
                  <a:off x="9905105" y="4194687"/>
                  <a:ext cx="124200" cy="147960"/>
                </a:xfrm>
                <a:prstGeom prst="rect">
                  <a:avLst/>
                </a:prstGeom>
              </p:spPr>
            </p:pic>
          </mc:Fallback>
        </mc:AlternateContent>
      </p:grpSp>
    </p:spTree>
    <p:extLst>
      <p:ext uri="{BB962C8B-B14F-4D97-AF65-F5344CB8AC3E}">
        <p14:creationId xmlns:p14="http://schemas.microsoft.com/office/powerpoint/2010/main" val="1529222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3FFE5-5519-66E8-7B54-44BBD77FE050}"/>
              </a:ext>
            </a:extLst>
          </p:cNvPr>
          <p:cNvSpPr>
            <a:spLocks noGrp="1"/>
          </p:cNvSpPr>
          <p:nvPr>
            <p:ph type="title"/>
          </p:nvPr>
        </p:nvSpPr>
        <p:spPr/>
        <p:txBody>
          <a:bodyPr/>
          <a:lstStyle/>
          <a:p>
            <a:r>
              <a:rPr lang="zh-CN" altLang="en-US" dirty="0"/>
              <a:t>一般形式：向量对坐标系求导数</a:t>
            </a:r>
          </a:p>
        </p:txBody>
      </p:sp>
      <p:sp>
        <p:nvSpPr>
          <p:cNvPr id="3" name="内容占位符 2">
            <a:extLst>
              <a:ext uri="{FF2B5EF4-FFF2-40B4-BE49-F238E27FC236}">
                <a16:creationId xmlns:a16="http://schemas.microsoft.com/office/drawing/2014/main" id="{75464782-8932-1E09-D20B-BB4435C0505B}"/>
              </a:ext>
            </a:extLst>
          </p:cNvPr>
          <p:cNvSpPr>
            <a:spLocks noGrp="1"/>
          </p:cNvSpPr>
          <p:nvPr>
            <p:ph idx="1"/>
          </p:nvPr>
        </p:nvSpPr>
        <p:spPr/>
        <p:txBody>
          <a:bodyPr/>
          <a:lstStyle/>
          <a:p>
            <a:r>
              <a:rPr lang="zh-CN" altLang="en-US" dirty="0"/>
              <a:t>扩展到一般的向量空间求导运算，不需要张量的协变逆变的区分</a:t>
            </a:r>
          </a:p>
        </p:txBody>
      </p:sp>
      <p:grpSp>
        <p:nvGrpSpPr>
          <p:cNvPr id="19" name="组合 18">
            <a:extLst>
              <a:ext uri="{FF2B5EF4-FFF2-40B4-BE49-F238E27FC236}">
                <a16:creationId xmlns:a16="http://schemas.microsoft.com/office/drawing/2014/main" id="{B8F5CBFD-1ACD-8FEF-2CC3-777AE45208E5}"/>
              </a:ext>
            </a:extLst>
          </p:cNvPr>
          <p:cNvGrpSpPr/>
          <p:nvPr/>
        </p:nvGrpSpPr>
        <p:grpSpPr>
          <a:xfrm>
            <a:off x="3399545" y="2759367"/>
            <a:ext cx="720360" cy="590760"/>
            <a:chOff x="3399545" y="2759367"/>
            <a:chExt cx="720360" cy="590760"/>
          </a:xfrm>
        </p:grpSpPr>
        <mc:AlternateContent xmlns:mc="http://schemas.openxmlformats.org/markup-compatibility/2006" xmlns:p14="http://schemas.microsoft.com/office/powerpoint/2010/main">
          <mc:Choice Requires="p14">
            <p:contentPart p14:bwMode="auto" r:id="rId2">
              <p14:nvContentPartPr>
                <p14:cNvPr id="12" name="墨迹 11">
                  <a:extLst>
                    <a:ext uri="{FF2B5EF4-FFF2-40B4-BE49-F238E27FC236}">
                      <a16:creationId xmlns:a16="http://schemas.microsoft.com/office/drawing/2014/main" id="{7993317A-7854-3AC0-B287-A57C40423C5D}"/>
                    </a:ext>
                  </a:extLst>
                </p14:cNvPr>
                <p14:cNvContentPartPr/>
                <p14:nvPr/>
              </p14:nvContentPartPr>
              <p14:xfrm>
                <a:off x="3723905" y="2901207"/>
                <a:ext cx="241920" cy="364680"/>
              </p14:xfrm>
            </p:contentPart>
          </mc:Choice>
          <mc:Fallback xmlns="">
            <p:pic>
              <p:nvPicPr>
                <p:cNvPr id="12" name="墨迹 11">
                  <a:extLst>
                    <a:ext uri="{FF2B5EF4-FFF2-40B4-BE49-F238E27FC236}">
                      <a16:creationId xmlns:a16="http://schemas.microsoft.com/office/drawing/2014/main" id="{7993317A-7854-3AC0-B287-A57C40423C5D}"/>
                    </a:ext>
                  </a:extLst>
                </p:cNvPr>
                <p:cNvPicPr/>
                <p:nvPr/>
              </p:nvPicPr>
              <p:blipFill>
                <a:blip r:embed="rId3"/>
                <a:stretch>
                  <a:fillRect/>
                </a:stretch>
              </p:blipFill>
              <p:spPr>
                <a:xfrm>
                  <a:off x="3715265" y="2892567"/>
                  <a:ext cx="25956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 name="墨迹 12">
                  <a:extLst>
                    <a:ext uri="{FF2B5EF4-FFF2-40B4-BE49-F238E27FC236}">
                      <a16:creationId xmlns:a16="http://schemas.microsoft.com/office/drawing/2014/main" id="{6CA28414-D464-2A54-6AEC-AF370C7D2364}"/>
                    </a:ext>
                  </a:extLst>
                </p14:cNvPr>
                <p14:cNvContentPartPr/>
                <p14:nvPr/>
              </p14:nvContentPartPr>
              <p14:xfrm>
                <a:off x="3438425" y="2860887"/>
                <a:ext cx="226800" cy="334080"/>
              </p14:xfrm>
            </p:contentPart>
          </mc:Choice>
          <mc:Fallback xmlns="">
            <p:pic>
              <p:nvPicPr>
                <p:cNvPr id="13" name="墨迹 12">
                  <a:extLst>
                    <a:ext uri="{FF2B5EF4-FFF2-40B4-BE49-F238E27FC236}">
                      <a16:creationId xmlns:a16="http://schemas.microsoft.com/office/drawing/2014/main" id="{6CA28414-D464-2A54-6AEC-AF370C7D2364}"/>
                    </a:ext>
                  </a:extLst>
                </p:cNvPr>
                <p:cNvPicPr/>
                <p:nvPr/>
              </p:nvPicPr>
              <p:blipFill>
                <a:blip r:embed="rId5"/>
                <a:stretch>
                  <a:fillRect/>
                </a:stretch>
              </p:blipFill>
              <p:spPr>
                <a:xfrm>
                  <a:off x="3429425" y="2852247"/>
                  <a:ext cx="24444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墨迹 13">
                  <a:extLst>
                    <a:ext uri="{FF2B5EF4-FFF2-40B4-BE49-F238E27FC236}">
                      <a16:creationId xmlns:a16="http://schemas.microsoft.com/office/drawing/2014/main" id="{C968A866-217C-DAFB-A1BC-C9CF591FBB95}"/>
                    </a:ext>
                  </a:extLst>
                </p14:cNvPr>
                <p14:cNvContentPartPr/>
                <p14:nvPr/>
              </p14:nvContentPartPr>
              <p14:xfrm>
                <a:off x="3399545" y="3338247"/>
                <a:ext cx="720360" cy="11880"/>
              </p14:xfrm>
            </p:contentPart>
          </mc:Choice>
          <mc:Fallback xmlns="">
            <p:pic>
              <p:nvPicPr>
                <p:cNvPr id="14" name="墨迹 13">
                  <a:extLst>
                    <a:ext uri="{FF2B5EF4-FFF2-40B4-BE49-F238E27FC236}">
                      <a16:creationId xmlns:a16="http://schemas.microsoft.com/office/drawing/2014/main" id="{C968A866-217C-DAFB-A1BC-C9CF591FBB95}"/>
                    </a:ext>
                  </a:extLst>
                </p:cNvPr>
                <p:cNvPicPr/>
                <p:nvPr/>
              </p:nvPicPr>
              <p:blipFill>
                <a:blip r:embed="rId7"/>
                <a:stretch>
                  <a:fillRect/>
                </a:stretch>
              </p:blipFill>
              <p:spPr>
                <a:xfrm>
                  <a:off x="3390545" y="3329247"/>
                  <a:ext cx="7380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墨迹 15">
                  <a:extLst>
                    <a:ext uri="{FF2B5EF4-FFF2-40B4-BE49-F238E27FC236}">
                      <a16:creationId xmlns:a16="http://schemas.microsoft.com/office/drawing/2014/main" id="{01DD7C62-D437-0ECF-4A9E-47543FEE5CA5}"/>
                    </a:ext>
                  </a:extLst>
                </p14:cNvPr>
                <p14:cNvContentPartPr/>
                <p14:nvPr/>
              </p14:nvContentPartPr>
              <p14:xfrm>
                <a:off x="3723905" y="2809407"/>
                <a:ext cx="249120" cy="28080"/>
              </p14:xfrm>
            </p:contentPart>
          </mc:Choice>
          <mc:Fallback xmlns="">
            <p:pic>
              <p:nvPicPr>
                <p:cNvPr id="16" name="墨迹 15">
                  <a:extLst>
                    <a:ext uri="{FF2B5EF4-FFF2-40B4-BE49-F238E27FC236}">
                      <a16:creationId xmlns:a16="http://schemas.microsoft.com/office/drawing/2014/main" id="{01DD7C62-D437-0ECF-4A9E-47543FEE5CA5}"/>
                    </a:ext>
                  </a:extLst>
                </p:cNvPr>
                <p:cNvPicPr/>
                <p:nvPr/>
              </p:nvPicPr>
              <p:blipFill>
                <a:blip r:embed="rId9"/>
                <a:stretch>
                  <a:fillRect/>
                </a:stretch>
              </p:blipFill>
              <p:spPr>
                <a:xfrm>
                  <a:off x="3715265" y="2800407"/>
                  <a:ext cx="266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墨迹 17">
                  <a:extLst>
                    <a:ext uri="{FF2B5EF4-FFF2-40B4-BE49-F238E27FC236}">
                      <a16:creationId xmlns:a16="http://schemas.microsoft.com/office/drawing/2014/main" id="{4DA7ADE0-2FB7-7702-0825-57375340E134}"/>
                    </a:ext>
                  </a:extLst>
                </p14:cNvPr>
                <p14:cNvContentPartPr/>
                <p14:nvPr/>
              </p14:nvContentPartPr>
              <p14:xfrm>
                <a:off x="3881945" y="2759367"/>
                <a:ext cx="48960" cy="82440"/>
              </p14:xfrm>
            </p:contentPart>
          </mc:Choice>
          <mc:Fallback xmlns="">
            <p:pic>
              <p:nvPicPr>
                <p:cNvPr id="18" name="墨迹 17">
                  <a:extLst>
                    <a:ext uri="{FF2B5EF4-FFF2-40B4-BE49-F238E27FC236}">
                      <a16:creationId xmlns:a16="http://schemas.microsoft.com/office/drawing/2014/main" id="{4DA7ADE0-2FB7-7702-0825-57375340E134}"/>
                    </a:ext>
                  </a:extLst>
                </p:cNvPr>
                <p:cNvPicPr/>
                <p:nvPr/>
              </p:nvPicPr>
              <p:blipFill>
                <a:blip r:embed="rId11"/>
                <a:stretch>
                  <a:fillRect/>
                </a:stretch>
              </p:blipFill>
              <p:spPr>
                <a:xfrm>
                  <a:off x="3872945" y="2750727"/>
                  <a:ext cx="66600" cy="100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0" name="墨迹 19">
                <a:extLst>
                  <a:ext uri="{FF2B5EF4-FFF2-40B4-BE49-F238E27FC236}">
                    <a16:creationId xmlns:a16="http://schemas.microsoft.com/office/drawing/2014/main" id="{1262F5F7-24AC-A638-5857-1E070CD08EDA}"/>
                  </a:ext>
                </a:extLst>
              </p14:cNvPr>
              <p14:cNvContentPartPr/>
              <p14:nvPr/>
            </p14:nvContentPartPr>
            <p14:xfrm>
              <a:off x="3455705" y="3410247"/>
              <a:ext cx="176760" cy="290880"/>
            </p14:xfrm>
          </p:contentPart>
        </mc:Choice>
        <mc:Fallback xmlns="">
          <p:pic>
            <p:nvPicPr>
              <p:cNvPr id="20" name="墨迹 19">
                <a:extLst>
                  <a:ext uri="{FF2B5EF4-FFF2-40B4-BE49-F238E27FC236}">
                    <a16:creationId xmlns:a16="http://schemas.microsoft.com/office/drawing/2014/main" id="{1262F5F7-24AC-A638-5857-1E070CD08EDA}"/>
                  </a:ext>
                </a:extLst>
              </p:cNvPr>
              <p:cNvPicPr/>
              <p:nvPr/>
            </p:nvPicPr>
            <p:blipFill>
              <a:blip r:embed="rId13"/>
              <a:stretch>
                <a:fillRect/>
              </a:stretch>
            </p:blipFill>
            <p:spPr>
              <a:xfrm>
                <a:off x="3446705" y="3401607"/>
                <a:ext cx="194400" cy="308520"/>
              </a:xfrm>
              <a:prstGeom prst="rect">
                <a:avLst/>
              </a:prstGeom>
            </p:spPr>
          </p:pic>
        </mc:Fallback>
      </mc:AlternateContent>
      <p:grpSp>
        <p:nvGrpSpPr>
          <p:cNvPr id="24" name="组合 23">
            <a:extLst>
              <a:ext uri="{FF2B5EF4-FFF2-40B4-BE49-F238E27FC236}">
                <a16:creationId xmlns:a16="http://schemas.microsoft.com/office/drawing/2014/main" id="{97666D32-D25E-C578-8ADC-EE68065A7AB2}"/>
              </a:ext>
            </a:extLst>
          </p:cNvPr>
          <p:cNvGrpSpPr/>
          <p:nvPr/>
        </p:nvGrpSpPr>
        <p:grpSpPr>
          <a:xfrm>
            <a:off x="3682145" y="3482607"/>
            <a:ext cx="329400" cy="259920"/>
            <a:chOff x="3682145" y="3482607"/>
            <a:chExt cx="329400" cy="259920"/>
          </a:xfrm>
        </p:grpSpPr>
        <mc:AlternateContent xmlns:mc="http://schemas.openxmlformats.org/markup-compatibility/2006" xmlns:p14="http://schemas.microsoft.com/office/powerpoint/2010/main">
          <mc:Choice Requires="p14">
            <p:contentPart p14:bwMode="auto" r:id="rId14">
              <p14:nvContentPartPr>
                <p14:cNvPr id="21" name="墨迹 20">
                  <a:extLst>
                    <a:ext uri="{FF2B5EF4-FFF2-40B4-BE49-F238E27FC236}">
                      <a16:creationId xmlns:a16="http://schemas.microsoft.com/office/drawing/2014/main" id="{466F86B3-235C-0C8C-535E-C6DA2E6B34DA}"/>
                    </a:ext>
                  </a:extLst>
                </p14:cNvPr>
                <p14:cNvContentPartPr/>
                <p14:nvPr/>
              </p14:nvContentPartPr>
              <p14:xfrm>
                <a:off x="3682145" y="3515727"/>
                <a:ext cx="153720" cy="134640"/>
              </p14:xfrm>
            </p:contentPart>
          </mc:Choice>
          <mc:Fallback xmlns="">
            <p:pic>
              <p:nvPicPr>
                <p:cNvPr id="21" name="墨迹 20">
                  <a:extLst>
                    <a:ext uri="{FF2B5EF4-FFF2-40B4-BE49-F238E27FC236}">
                      <a16:creationId xmlns:a16="http://schemas.microsoft.com/office/drawing/2014/main" id="{466F86B3-235C-0C8C-535E-C6DA2E6B34DA}"/>
                    </a:ext>
                  </a:extLst>
                </p:cNvPr>
                <p:cNvPicPr/>
                <p:nvPr/>
              </p:nvPicPr>
              <p:blipFill>
                <a:blip r:embed="rId15"/>
                <a:stretch>
                  <a:fillRect/>
                </a:stretch>
              </p:blipFill>
              <p:spPr>
                <a:xfrm>
                  <a:off x="3673505" y="3507087"/>
                  <a:ext cx="1713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墨迹 21">
                  <a:extLst>
                    <a:ext uri="{FF2B5EF4-FFF2-40B4-BE49-F238E27FC236}">
                      <a16:creationId xmlns:a16="http://schemas.microsoft.com/office/drawing/2014/main" id="{B2C2ED56-FB52-1971-EFF2-6F375AF239EE}"/>
                    </a:ext>
                  </a:extLst>
                </p14:cNvPr>
                <p14:cNvContentPartPr/>
                <p14:nvPr/>
              </p14:nvContentPartPr>
              <p14:xfrm>
                <a:off x="3711665" y="3499167"/>
                <a:ext cx="87120" cy="142560"/>
              </p14:xfrm>
            </p:contentPart>
          </mc:Choice>
          <mc:Fallback xmlns="">
            <p:pic>
              <p:nvPicPr>
                <p:cNvPr id="22" name="墨迹 21">
                  <a:extLst>
                    <a:ext uri="{FF2B5EF4-FFF2-40B4-BE49-F238E27FC236}">
                      <a16:creationId xmlns:a16="http://schemas.microsoft.com/office/drawing/2014/main" id="{B2C2ED56-FB52-1971-EFF2-6F375AF239EE}"/>
                    </a:ext>
                  </a:extLst>
                </p:cNvPr>
                <p:cNvPicPr/>
                <p:nvPr/>
              </p:nvPicPr>
              <p:blipFill>
                <a:blip r:embed="rId17"/>
                <a:stretch>
                  <a:fillRect/>
                </a:stretch>
              </p:blipFill>
              <p:spPr>
                <a:xfrm>
                  <a:off x="3703025" y="3490527"/>
                  <a:ext cx="1047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3" name="墨迹 22">
                  <a:extLst>
                    <a:ext uri="{FF2B5EF4-FFF2-40B4-BE49-F238E27FC236}">
                      <a16:creationId xmlns:a16="http://schemas.microsoft.com/office/drawing/2014/main" id="{53C79939-8CFB-1888-EFE9-8BFAEB2BEFC1}"/>
                    </a:ext>
                  </a:extLst>
                </p14:cNvPr>
                <p14:cNvContentPartPr/>
                <p14:nvPr/>
              </p14:nvContentPartPr>
              <p14:xfrm>
                <a:off x="3848465" y="3482607"/>
                <a:ext cx="163080" cy="259920"/>
              </p14:xfrm>
            </p:contentPart>
          </mc:Choice>
          <mc:Fallback xmlns="">
            <p:pic>
              <p:nvPicPr>
                <p:cNvPr id="23" name="墨迹 22">
                  <a:extLst>
                    <a:ext uri="{FF2B5EF4-FFF2-40B4-BE49-F238E27FC236}">
                      <a16:creationId xmlns:a16="http://schemas.microsoft.com/office/drawing/2014/main" id="{53C79939-8CFB-1888-EFE9-8BFAEB2BEFC1}"/>
                    </a:ext>
                  </a:extLst>
                </p:cNvPr>
                <p:cNvPicPr/>
                <p:nvPr/>
              </p:nvPicPr>
              <p:blipFill>
                <a:blip r:embed="rId19"/>
                <a:stretch>
                  <a:fillRect/>
                </a:stretch>
              </p:blipFill>
              <p:spPr>
                <a:xfrm>
                  <a:off x="3839465" y="3473607"/>
                  <a:ext cx="180720" cy="277560"/>
                </a:xfrm>
                <a:prstGeom prst="rect">
                  <a:avLst/>
                </a:prstGeom>
              </p:spPr>
            </p:pic>
          </mc:Fallback>
        </mc:AlternateContent>
      </p:grpSp>
      <p:grpSp>
        <p:nvGrpSpPr>
          <p:cNvPr id="35" name="组合 34">
            <a:extLst>
              <a:ext uri="{FF2B5EF4-FFF2-40B4-BE49-F238E27FC236}">
                <a16:creationId xmlns:a16="http://schemas.microsoft.com/office/drawing/2014/main" id="{25A36A55-3849-AB7A-3CE7-42D96B6E7460}"/>
              </a:ext>
            </a:extLst>
          </p:cNvPr>
          <p:cNvGrpSpPr/>
          <p:nvPr/>
        </p:nvGrpSpPr>
        <p:grpSpPr>
          <a:xfrm>
            <a:off x="5225465" y="2734527"/>
            <a:ext cx="576000" cy="884160"/>
            <a:chOff x="5225465" y="2734527"/>
            <a:chExt cx="576000" cy="884160"/>
          </a:xfrm>
        </p:grpSpPr>
        <mc:AlternateContent xmlns:mc="http://schemas.openxmlformats.org/markup-compatibility/2006" xmlns:p14="http://schemas.microsoft.com/office/powerpoint/2010/main">
          <mc:Choice Requires="p14">
            <p:contentPart p14:bwMode="auto" r:id="rId20">
              <p14:nvContentPartPr>
                <p14:cNvPr id="25" name="墨迹 24">
                  <a:extLst>
                    <a:ext uri="{FF2B5EF4-FFF2-40B4-BE49-F238E27FC236}">
                      <a16:creationId xmlns:a16="http://schemas.microsoft.com/office/drawing/2014/main" id="{7ED0111B-EFF0-1A5D-13BD-40161539B8ED}"/>
                    </a:ext>
                  </a:extLst>
                </p14:cNvPr>
                <p14:cNvContentPartPr/>
                <p14:nvPr/>
              </p14:nvContentPartPr>
              <p14:xfrm>
                <a:off x="5225465" y="2766567"/>
                <a:ext cx="217440" cy="403560"/>
              </p14:xfrm>
            </p:contentPart>
          </mc:Choice>
          <mc:Fallback xmlns="">
            <p:pic>
              <p:nvPicPr>
                <p:cNvPr id="25" name="墨迹 24">
                  <a:extLst>
                    <a:ext uri="{FF2B5EF4-FFF2-40B4-BE49-F238E27FC236}">
                      <a16:creationId xmlns:a16="http://schemas.microsoft.com/office/drawing/2014/main" id="{7ED0111B-EFF0-1A5D-13BD-40161539B8ED}"/>
                    </a:ext>
                  </a:extLst>
                </p:cNvPr>
                <p:cNvPicPr/>
                <p:nvPr/>
              </p:nvPicPr>
              <p:blipFill>
                <a:blip r:embed="rId21"/>
                <a:stretch>
                  <a:fillRect/>
                </a:stretch>
              </p:blipFill>
              <p:spPr>
                <a:xfrm>
                  <a:off x="5216825" y="2757567"/>
                  <a:ext cx="235080" cy="4212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墨迹 25">
                  <a:extLst>
                    <a:ext uri="{FF2B5EF4-FFF2-40B4-BE49-F238E27FC236}">
                      <a16:creationId xmlns:a16="http://schemas.microsoft.com/office/drawing/2014/main" id="{FF390B88-721F-FC1F-ED64-0EC08584E79B}"/>
                    </a:ext>
                  </a:extLst>
                </p14:cNvPr>
                <p14:cNvContentPartPr/>
                <p14:nvPr/>
              </p14:nvContentPartPr>
              <p14:xfrm>
                <a:off x="5494385" y="2916687"/>
                <a:ext cx="216720" cy="285840"/>
              </p14:xfrm>
            </p:contentPart>
          </mc:Choice>
          <mc:Fallback xmlns="">
            <p:pic>
              <p:nvPicPr>
                <p:cNvPr id="26" name="墨迹 25">
                  <a:extLst>
                    <a:ext uri="{FF2B5EF4-FFF2-40B4-BE49-F238E27FC236}">
                      <a16:creationId xmlns:a16="http://schemas.microsoft.com/office/drawing/2014/main" id="{FF390B88-721F-FC1F-ED64-0EC08584E79B}"/>
                    </a:ext>
                  </a:extLst>
                </p:cNvPr>
                <p:cNvPicPr/>
                <p:nvPr/>
              </p:nvPicPr>
              <p:blipFill>
                <a:blip r:embed="rId23"/>
                <a:stretch>
                  <a:fillRect/>
                </a:stretch>
              </p:blipFill>
              <p:spPr>
                <a:xfrm>
                  <a:off x="5485385" y="2908047"/>
                  <a:ext cx="2343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8" name="墨迹 27">
                  <a:extLst>
                    <a:ext uri="{FF2B5EF4-FFF2-40B4-BE49-F238E27FC236}">
                      <a16:creationId xmlns:a16="http://schemas.microsoft.com/office/drawing/2014/main" id="{8CC2269C-707E-5171-0690-DD6744A2E2C8}"/>
                    </a:ext>
                  </a:extLst>
                </p14:cNvPr>
                <p14:cNvContentPartPr/>
                <p14:nvPr/>
              </p14:nvContentPartPr>
              <p14:xfrm>
                <a:off x="5477825" y="2809407"/>
                <a:ext cx="223920" cy="360"/>
              </p14:xfrm>
            </p:contentPart>
          </mc:Choice>
          <mc:Fallback xmlns="">
            <p:pic>
              <p:nvPicPr>
                <p:cNvPr id="28" name="墨迹 27">
                  <a:extLst>
                    <a:ext uri="{FF2B5EF4-FFF2-40B4-BE49-F238E27FC236}">
                      <a16:creationId xmlns:a16="http://schemas.microsoft.com/office/drawing/2014/main" id="{8CC2269C-707E-5171-0690-DD6744A2E2C8}"/>
                    </a:ext>
                  </a:extLst>
                </p:cNvPr>
                <p:cNvPicPr/>
                <p:nvPr/>
              </p:nvPicPr>
              <p:blipFill>
                <a:blip r:embed="rId25"/>
                <a:stretch>
                  <a:fillRect/>
                </a:stretch>
              </p:blipFill>
              <p:spPr>
                <a:xfrm>
                  <a:off x="5469185" y="2800407"/>
                  <a:ext cx="241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9" name="墨迹 28">
                  <a:extLst>
                    <a:ext uri="{FF2B5EF4-FFF2-40B4-BE49-F238E27FC236}">
                      <a16:creationId xmlns:a16="http://schemas.microsoft.com/office/drawing/2014/main" id="{FA39E199-48AC-116B-03ED-275C1A710E3B}"/>
                    </a:ext>
                  </a:extLst>
                </p14:cNvPr>
                <p14:cNvContentPartPr/>
                <p14:nvPr/>
              </p14:nvContentPartPr>
              <p14:xfrm>
                <a:off x="5643785" y="2734527"/>
                <a:ext cx="78120" cy="66960"/>
              </p14:xfrm>
            </p:contentPart>
          </mc:Choice>
          <mc:Fallback xmlns="">
            <p:pic>
              <p:nvPicPr>
                <p:cNvPr id="29" name="墨迹 28">
                  <a:extLst>
                    <a:ext uri="{FF2B5EF4-FFF2-40B4-BE49-F238E27FC236}">
                      <a16:creationId xmlns:a16="http://schemas.microsoft.com/office/drawing/2014/main" id="{FA39E199-48AC-116B-03ED-275C1A710E3B}"/>
                    </a:ext>
                  </a:extLst>
                </p:cNvPr>
                <p:cNvPicPr/>
                <p:nvPr/>
              </p:nvPicPr>
              <p:blipFill>
                <a:blip r:embed="rId27"/>
                <a:stretch>
                  <a:fillRect/>
                </a:stretch>
              </p:blipFill>
              <p:spPr>
                <a:xfrm>
                  <a:off x="5635145" y="2725887"/>
                  <a:ext cx="9576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1" name="墨迹 30">
                  <a:extLst>
                    <a:ext uri="{FF2B5EF4-FFF2-40B4-BE49-F238E27FC236}">
                      <a16:creationId xmlns:a16="http://schemas.microsoft.com/office/drawing/2014/main" id="{DA23B1DE-6E71-5805-C95A-A3400637F14A}"/>
                    </a:ext>
                  </a:extLst>
                </p14:cNvPr>
                <p14:cNvContentPartPr/>
                <p14:nvPr/>
              </p14:nvContentPartPr>
              <p14:xfrm>
                <a:off x="5244905" y="3234207"/>
                <a:ext cx="556560" cy="24840"/>
              </p14:xfrm>
            </p:contentPart>
          </mc:Choice>
          <mc:Fallback xmlns="">
            <p:pic>
              <p:nvPicPr>
                <p:cNvPr id="31" name="墨迹 30">
                  <a:extLst>
                    <a:ext uri="{FF2B5EF4-FFF2-40B4-BE49-F238E27FC236}">
                      <a16:creationId xmlns:a16="http://schemas.microsoft.com/office/drawing/2014/main" id="{DA23B1DE-6E71-5805-C95A-A3400637F14A}"/>
                    </a:ext>
                  </a:extLst>
                </p:cNvPr>
                <p:cNvPicPr/>
                <p:nvPr/>
              </p:nvPicPr>
              <p:blipFill>
                <a:blip r:embed="rId29"/>
                <a:stretch>
                  <a:fillRect/>
                </a:stretch>
              </p:blipFill>
              <p:spPr>
                <a:xfrm>
                  <a:off x="5236265" y="3225567"/>
                  <a:ext cx="5742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墨迹 32">
                  <a:extLst>
                    <a:ext uri="{FF2B5EF4-FFF2-40B4-BE49-F238E27FC236}">
                      <a16:creationId xmlns:a16="http://schemas.microsoft.com/office/drawing/2014/main" id="{CB3DF25E-8F37-4083-2FE3-9C73D03E07B5}"/>
                    </a:ext>
                  </a:extLst>
                </p14:cNvPr>
                <p14:cNvContentPartPr/>
                <p14:nvPr/>
              </p14:nvContentPartPr>
              <p14:xfrm>
                <a:off x="5335265" y="3242847"/>
                <a:ext cx="197640" cy="308880"/>
              </p14:xfrm>
            </p:contentPart>
          </mc:Choice>
          <mc:Fallback xmlns="">
            <p:pic>
              <p:nvPicPr>
                <p:cNvPr id="33" name="墨迹 32">
                  <a:extLst>
                    <a:ext uri="{FF2B5EF4-FFF2-40B4-BE49-F238E27FC236}">
                      <a16:creationId xmlns:a16="http://schemas.microsoft.com/office/drawing/2014/main" id="{CB3DF25E-8F37-4083-2FE3-9C73D03E07B5}"/>
                    </a:ext>
                  </a:extLst>
                </p:cNvPr>
                <p:cNvPicPr/>
                <p:nvPr/>
              </p:nvPicPr>
              <p:blipFill>
                <a:blip r:embed="rId31"/>
                <a:stretch>
                  <a:fillRect/>
                </a:stretch>
              </p:blipFill>
              <p:spPr>
                <a:xfrm>
                  <a:off x="5326265" y="3234207"/>
                  <a:ext cx="2152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4" name="墨迹 33">
                  <a:extLst>
                    <a:ext uri="{FF2B5EF4-FFF2-40B4-BE49-F238E27FC236}">
                      <a16:creationId xmlns:a16="http://schemas.microsoft.com/office/drawing/2014/main" id="{5D68FCBA-C9C4-2D8D-A441-F6B57E353A44}"/>
                    </a:ext>
                  </a:extLst>
                </p14:cNvPr>
                <p14:cNvContentPartPr/>
                <p14:nvPr/>
              </p14:nvContentPartPr>
              <p14:xfrm>
                <a:off x="5567105" y="3356967"/>
                <a:ext cx="211320" cy="261720"/>
              </p14:xfrm>
            </p:contentPart>
          </mc:Choice>
          <mc:Fallback xmlns="">
            <p:pic>
              <p:nvPicPr>
                <p:cNvPr id="34" name="墨迹 33">
                  <a:extLst>
                    <a:ext uri="{FF2B5EF4-FFF2-40B4-BE49-F238E27FC236}">
                      <a16:creationId xmlns:a16="http://schemas.microsoft.com/office/drawing/2014/main" id="{5D68FCBA-C9C4-2D8D-A441-F6B57E353A44}"/>
                    </a:ext>
                  </a:extLst>
                </p:cNvPr>
                <p:cNvPicPr/>
                <p:nvPr/>
              </p:nvPicPr>
              <p:blipFill>
                <a:blip r:embed="rId33"/>
                <a:stretch>
                  <a:fillRect/>
                </a:stretch>
              </p:blipFill>
              <p:spPr>
                <a:xfrm>
                  <a:off x="5558465" y="3347967"/>
                  <a:ext cx="228960" cy="279360"/>
                </a:xfrm>
                <a:prstGeom prst="rect">
                  <a:avLst/>
                </a:prstGeom>
              </p:spPr>
            </p:pic>
          </mc:Fallback>
        </mc:AlternateContent>
      </p:grpSp>
      <p:grpSp>
        <p:nvGrpSpPr>
          <p:cNvPr id="38" name="组合 37">
            <a:extLst>
              <a:ext uri="{FF2B5EF4-FFF2-40B4-BE49-F238E27FC236}">
                <a16:creationId xmlns:a16="http://schemas.microsoft.com/office/drawing/2014/main" id="{533D81F4-D537-1F0A-9897-C500DFC32C85}"/>
              </a:ext>
            </a:extLst>
          </p:cNvPr>
          <p:cNvGrpSpPr/>
          <p:nvPr/>
        </p:nvGrpSpPr>
        <p:grpSpPr>
          <a:xfrm>
            <a:off x="4305665" y="3135207"/>
            <a:ext cx="802440" cy="192240"/>
            <a:chOff x="4305665" y="3135207"/>
            <a:chExt cx="802440" cy="192240"/>
          </a:xfrm>
        </p:grpSpPr>
        <mc:AlternateContent xmlns:mc="http://schemas.openxmlformats.org/markup-compatibility/2006" xmlns:p14="http://schemas.microsoft.com/office/powerpoint/2010/main">
          <mc:Choice Requires="p14">
            <p:contentPart p14:bwMode="auto" r:id="rId34">
              <p14:nvContentPartPr>
                <p14:cNvPr id="36" name="墨迹 35">
                  <a:extLst>
                    <a:ext uri="{FF2B5EF4-FFF2-40B4-BE49-F238E27FC236}">
                      <a16:creationId xmlns:a16="http://schemas.microsoft.com/office/drawing/2014/main" id="{5D7994CD-B19D-2AA3-814C-9893705E88D1}"/>
                    </a:ext>
                  </a:extLst>
                </p14:cNvPr>
                <p14:cNvContentPartPr/>
                <p14:nvPr/>
              </p14:nvContentPartPr>
              <p14:xfrm>
                <a:off x="4305665" y="3224487"/>
                <a:ext cx="739440" cy="92160"/>
              </p14:xfrm>
            </p:contentPart>
          </mc:Choice>
          <mc:Fallback xmlns="">
            <p:pic>
              <p:nvPicPr>
                <p:cNvPr id="36" name="墨迹 35">
                  <a:extLst>
                    <a:ext uri="{FF2B5EF4-FFF2-40B4-BE49-F238E27FC236}">
                      <a16:creationId xmlns:a16="http://schemas.microsoft.com/office/drawing/2014/main" id="{5D7994CD-B19D-2AA3-814C-9893705E88D1}"/>
                    </a:ext>
                  </a:extLst>
                </p:cNvPr>
                <p:cNvPicPr/>
                <p:nvPr/>
              </p:nvPicPr>
              <p:blipFill>
                <a:blip r:embed="rId35"/>
                <a:stretch>
                  <a:fillRect/>
                </a:stretch>
              </p:blipFill>
              <p:spPr>
                <a:xfrm>
                  <a:off x="4296665" y="3215847"/>
                  <a:ext cx="7570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墨迹 36">
                  <a:extLst>
                    <a:ext uri="{FF2B5EF4-FFF2-40B4-BE49-F238E27FC236}">
                      <a16:creationId xmlns:a16="http://schemas.microsoft.com/office/drawing/2014/main" id="{8D8AC87B-ADCD-EC33-1D9A-356F0F6B2A26}"/>
                    </a:ext>
                  </a:extLst>
                </p14:cNvPr>
                <p14:cNvContentPartPr/>
                <p14:nvPr/>
              </p14:nvContentPartPr>
              <p14:xfrm>
                <a:off x="4945745" y="3135207"/>
                <a:ext cx="162360" cy="192240"/>
              </p14:xfrm>
            </p:contentPart>
          </mc:Choice>
          <mc:Fallback xmlns="">
            <p:pic>
              <p:nvPicPr>
                <p:cNvPr id="37" name="墨迹 36">
                  <a:extLst>
                    <a:ext uri="{FF2B5EF4-FFF2-40B4-BE49-F238E27FC236}">
                      <a16:creationId xmlns:a16="http://schemas.microsoft.com/office/drawing/2014/main" id="{8D8AC87B-ADCD-EC33-1D9A-356F0F6B2A26}"/>
                    </a:ext>
                  </a:extLst>
                </p:cNvPr>
                <p:cNvPicPr/>
                <p:nvPr/>
              </p:nvPicPr>
              <p:blipFill>
                <a:blip r:embed="rId37"/>
                <a:stretch>
                  <a:fillRect/>
                </a:stretch>
              </p:blipFill>
              <p:spPr>
                <a:xfrm>
                  <a:off x="4936745" y="3126207"/>
                  <a:ext cx="180000" cy="209880"/>
                </a:xfrm>
                <a:prstGeom prst="rect">
                  <a:avLst/>
                </a:prstGeom>
              </p:spPr>
            </p:pic>
          </mc:Fallback>
        </mc:AlternateContent>
      </p:grpSp>
    </p:spTree>
    <p:extLst>
      <p:ext uri="{BB962C8B-B14F-4D97-AF65-F5344CB8AC3E}">
        <p14:creationId xmlns:p14="http://schemas.microsoft.com/office/powerpoint/2010/main" val="13496686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2FA2C8-B759-6AA9-5C67-2A3FB44B3F03}"/>
              </a:ext>
            </a:extLst>
          </p:cNvPr>
          <p:cNvSpPr>
            <a:spLocks noGrp="1"/>
          </p:cNvSpPr>
          <p:nvPr>
            <p:ph type="title"/>
          </p:nvPr>
        </p:nvSpPr>
        <p:spPr/>
        <p:txBody>
          <a:bodyPr/>
          <a:lstStyle/>
          <a:p>
            <a:r>
              <a:rPr lang="zh-CN" altLang="en-US" dirty="0"/>
              <a:t>坐标系在空间中的移动</a:t>
            </a:r>
          </a:p>
        </p:txBody>
      </p:sp>
      <p:sp>
        <p:nvSpPr>
          <p:cNvPr id="3" name="内容占位符 2">
            <a:extLst>
              <a:ext uri="{FF2B5EF4-FFF2-40B4-BE49-F238E27FC236}">
                <a16:creationId xmlns:a16="http://schemas.microsoft.com/office/drawing/2014/main" id="{B9E65F05-ADEF-D3C0-EF41-0913F4E35F4B}"/>
              </a:ext>
            </a:extLst>
          </p:cNvPr>
          <p:cNvSpPr>
            <a:spLocks noGrp="1"/>
          </p:cNvSpPr>
          <p:nvPr>
            <p:ph idx="1"/>
          </p:nvPr>
        </p:nvSpPr>
        <p:spPr/>
        <p:txBody>
          <a:bodyPr/>
          <a:lstStyle/>
          <a:p>
            <a:endParaRPr lang="zh-CN" altLang="en-US" dirty="0"/>
          </a:p>
        </p:txBody>
      </p:sp>
      <mc:AlternateContent xmlns:mc="http://schemas.openxmlformats.org/markup-compatibility/2006">
        <mc:Choice xmlns:p14="http://schemas.microsoft.com/office/powerpoint/2010/main" Requires="p14">
          <p:contentPart p14:bwMode="auto" r:id="rId2">
            <p14:nvContentPartPr>
              <p14:cNvPr id="4" name="墨迹 3">
                <a:extLst>
                  <a:ext uri="{FF2B5EF4-FFF2-40B4-BE49-F238E27FC236}">
                    <a16:creationId xmlns:a16="http://schemas.microsoft.com/office/drawing/2014/main" id="{CA38F408-6406-509C-47CC-747476E70210}"/>
                  </a:ext>
                </a:extLst>
              </p14:cNvPr>
              <p14:cNvContentPartPr/>
              <p14:nvPr/>
            </p14:nvContentPartPr>
            <p14:xfrm>
              <a:off x="8950385" y="1678647"/>
              <a:ext cx="1743840" cy="1431000"/>
            </p14:xfrm>
          </p:contentPart>
        </mc:Choice>
        <mc:Fallback>
          <p:pic>
            <p:nvPicPr>
              <p:cNvPr id="4" name="墨迹 3">
                <a:extLst>
                  <a:ext uri="{FF2B5EF4-FFF2-40B4-BE49-F238E27FC236}">
                    <a16:creationId xmlns:a16="http://schemas.microsoft.com/office/drawing/2014/main" id="{CA38F408-6406-509C-47CC-747476E70210}"/>
                  </a:ext>
                </a:extLst>
              </p:cNvPr>
              <p:cNvPicPr/>
              <p:nvPr/>
            </p:nvPicPr>
            <p:blipFill>
              <a:blip r:embed="rId3"/>
              <a:stretch>
                <a:fillRect/>
              </a:stretch>
            </p:blipFill>
            <p:spPr>
              <a:xfrm>
                <a:off x="8941745" y="1670007"/>
                <a:ext cx="1761480" cy="1448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墨迹 4">
                <a:extLst>
                  <a:ext uri="{FF2B5EF4-FFF2-40B4-BE49-F238E27FC236}">
                    <a16:creationId xmlns:a16="http://schemas.microsoft.com/office/drawing/2014/main" id="{17F1BF35-0476-863C-A985-BA8025F00D58}"/>
                  </a:ext>
                </a:extLst>
              </p14:cNvPr>
              <p14:cNvContentPartPr/>
              <p14:nvPr/>
            </p14:nvContentPartPr>
            <p14:xfrm>
              <a:off x="9775505" y="1662087"/>
              <a:ext cx="894240" cy="1428840"/>
            </p14:xfrm>
          </p:contentPart>
        </mc:Choice>
        <mc:Fallback>
          <p:pic>
            <p:nvPicPr>
              <p:cNvPr id="5" name="墨迹 4">
                <a:extLst>
                  <a:ext uri="{FF2B5EF4-FFF2-40B4-BE49-F238E27FC236}">
                    <a16:creationId xmlns:a16="http://schemas.microsoft.com/office/drawing/2014/main" id="{17F1BF35-0476-863C-A985-BA8025F00D58}"/>
                  </a:ext>
                </a:extLst>
              </p:cNvPr>
              <p:cNvPicPr/>
              <p:nvPr/>
            </p:nvPicPr>
            <p:blipFill>
              <a:blip r:embed="rId5"/>
              <a:stretch>
                <a:fillRect/>
              </a:stretch>
            </p:blipFill>
            <p:spPr>
              <a:xfrm>
                <a:off x="9766505" y="1653447"/>
                <a:ext cx="911880" cy="1446480"/>
              </a:xfrm>
              <a:prstGeom prst="rect">
                <a:avLst/>
              </a:prstGeom>
            </p:spPr>
          </p:pic>
        </mc:Fallback>
      </mc:AlternateContent>
      <p:grpSp>
        <p:nvGrpSpPr>
          <p:cNvPr id="15" name="组合 14">
            <a:extLst>
              <a:ext uri="{FF2B5EF4-FFF2-40B4-BE49-F238E27FC236}">
                <a16:creationId xmlns:a16="http://schemas.microsoft.com/office/drawing/2014/main" id="{CE19F59D-D758-4A0C-716A-8B4C29059D95}"/>
              </a:ext>
            </a:extLst>
          </p:cNvPr>
          <p:cNvGrpSpPr/>
          <p:nvPr/>
        </p:nvGrpSpPr>
        <p:grpSpPr>
          <a:xfrm>
            <a:off x="8802785" y="2410887"/>
            <a:ext cx="425160" cy="639720"/>
            <a:chOff x="8802785" y="2410887"/>
            <a:chExt cx="425160" cy="639720"/>
          </a:xfrm>
        </p:grpSpPr>
        <mc:AlternateContent xmlns:mc="http://schemas.openxmlformats.org/markup-compatibility/2006">
          <mc:Choice xmlns:p14="http://schemas.microsoft.com/office/powerpoint/2010/main" Requires="p14">
            <p:contentPart p14:bwMode="auto" r:id="rId6">
              <p14:nvContentPartPr>
                <p14:cNvPr id="6" name="墨迹 5">
                  <a:extLst>
                    <a:ext uri="{FF2B5EF4-FFF2-40B4-BE49-F238E27FC236}">
                      <a16:creationId xmlns:a16="http://schemas.microsoft.com/office/drawing/2014/main" id="{E5F1F23B-C950-71F1-DBF2-5184E71905FB}"/>
                    </a:ext>
                  </a:extLst>
                </p14:cNvPr>
                <p14:cNvContentPartPr/>
                <p14:nvPr/>
              </p14:nvContentPartPr>
              <p14:xfrm>
                <a:off x="8927705" y="2503047"/>
                <a:ext cx="286200" cy="547560"/>
              </p14:xfrm>
            </p:contentPart>
          </mc:Choice>
          <mc:Fallback>
            <p:pic>
              <p:nvPicPr>
                <p:cNvPr id="6" name="墨迹 5">
                  <a:extLst>
                    <a:ext uri="{FF2B5EF4-FFF2-40B4-BE49-F238E27FC236}">
                      <a16:creationId xmlns:a16="http://schemas.microsoft.com/office/drawing/2014/main" id="{E5F1F23B-C950-71F1-DBF2-5184E71905FB}"/>
                    </a:ext>
                  </a:extLst>
                </p:cNvPr>
                <p:cNvPicPr/>
                <p:nvPr/>
              </p:nvPicPr>
              <p:blipFill>
                <a:blip r:embed="rId7"/>
                <a:stretch>
                  <a:fillRect/>
                </a:stretch>
              </p:blipFill>
              <p:spPr>
                <a:xfrm>
                  <a:off x="8918705" y="2494407"/>
                  <a:ext cx="303840" cy="5652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墨迹 6">
                  <a:extLst>
                    <a:ext uri="{FF2B5EF4-FFF2-40B4-BE49-F238E27FC236}">
                      <a16:creationId xmlns:a16="http://schemas.microsoft.com/office/drawing/2014/main" id="{9FCEE893-50E4-E7DF-C8ED-952D867D9902}"/>
                    </a:ext>
                  </a:extLst>
                </p14:cNvPr>
                <p14:cNvContentPartPr/>
                <p14:nvPr/>
              </p14:nvContentPartPr>
              <p14:xfrm>
                <a:off x="9210305" y="2509887"/>
                <a:ext cx="17640" cy="107640"/>
              </p14:xfrm>
            </p:contentPart>
          </mc:Choice>
          <mc:Fallback>
            <p:pic>
              <p:nvPicPr>
                <p:cNvPr id="7" name="墨迹 6">
                  <a:extLst>
                    <a:ext uri="{FF2B5EF4-FFF2-40B4-BE49-F238E27FC236}">
                      <a16:creationId xmlns:a16="http://schemas.microsoft.com/office/drawing/2014/main" id="{9FCEE893-50E4-E7DF-C8ED-952D867D9902}"/>
                    </a:ext>
                  </a:extLst>
                </p:cNvPr>
                <p:cNvPicPr/>
                <p:nvPr/>
              </p:nvPicPr>
              <p:blipFill>
                <a:blip r:embed="rId9"/>
                <a:stretch>
                  <a:fillRect/>
                </a:stretch>
              </p:blipFill>
              <p:spPr>
                <a:xfrm>
                  <a:off x="9201665" y="2501247"/>
                  <a:ext cx="352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墨迹 10">
                  <a:extLst>
                    <a:ext uri="{FF2B5EF4-FFF2-40B4-BE49-F238E27FC236}">
                      <a16:creationId xmlns:a16="http://schemas.microsoft.com/office/drawing/2014/main" id="{04274857-EBA3-87D4-E3A2-21070861207F}"/>
                    </a:ext>
                  </a:extLst>
                </p14:cNvPr>
                <p14:cNvContentPartPr/>
                <p14:nvPr/>
              </p14:nvContentPartPr>
              <p14:xfrm>
                <a:off x="8802785" y="2410887"/>
                <a:ext cx="165240" cy="171720"/>
              </p14:xfrm>
            </p:contentPart>
          </mc:Choice>
          <mc:Fallback>
            <p:pic>
              <p:nvPicPr>
                <p:cNvPr id="11" name="墨迹 10">
                  <a:extLst>
                    <a:ext uri="{FF2B5EF4-FFF2-40B4-BE49-F238E27FC236}">
                      <a16:creationId xmlns:a16="http://schemas.microsoft.com/office/drawing/2014/main" id="{04274857-EBA3-87D4-E3A2-21070861207F}"/>
                    </a:ext>
                  </a:extLst>
                </p:cNvPr>
                <p:cNvPicPr/>
                <p:nvPr/>
              </p:nvPicPr>
              <p:blipFill>
                <a:blip r:embed="rId11"/>
                <a:stretch>
                  <a:fillRect/>
                </a:stretch>
              </p:blipFill>
              <p:spPr>
                <a:xfrm>
                  <a:off x="8793785" y="2401887"/>
                  <a:ext cx="182880" cy="189360"/>
                </a:xfrm>
                <a:prstGeom prst="rect">
                  <a:avLst/>
                </a:prstGeom>
              </p:spPr>
            </p:pic>
          </mc:Fallback>
        </mc:AlternateContent>
      </p:grpSp>
      <p:grpSp>
        <p:nvGrpSpPr>
          <p:cNvPr id="14" name="组合 13">
            <a:extLst>
              <a:ext uri="{FF2B5EF4-FFF2-40B4-BE49-F238E27FC236}">
                <a16:creationId xmlns:a16="http://schemas.microsoft.com/office/drawing/2014/main" id="{F78A2B61-9B61-5FAC-D83E-2D2D5E739223}"/>
              </a:ext>
            </a:extLst>
          </p:cNvPr>
          <p:cNvGrpSpPr/>
          <p:nvPr/>
        </p:nvGrpSpPr>
        <p:grpSpPr>
          <a:xfrm>
            <a:off x="10271945" y="2451927"/>
            <a:ext cx="582120" cy="607320"/>
            <a:chOff x="10271945" y="2451927"/>
            <a:chExt cx="582120" cy="607320"/>
          </a:xfrm>
        </p:grpSpPr>
        <mc:AlternateContent xmlns:mc="http://schemas.openxmlformats.org/markup-compatibility/2006">
          <mc:Choice xmlns:p14="http://schemas.microsoft.com/office/powerpoint/2010/main" Requires="p14">
            <p:contentPart p14:bwMode="auto" r:id="rId12">
              <p14:nvContentPartPr>
                <p14:cNvPr id="9" name="墨迹 8">
                  <a:extLst>
                    <a:ext uri="{FF2B5EF4-FFF2-40B4-BE49-F238E27FC236}">
                      <a16:creationId xmlns:a16="http://schemas.microsoft.com/office/drawing/2014/main" id="{98B54E40-E06B-89EA-0D24-A9F21392279B}"/>
                    </a:ext>
                  </a:extLst>
                </p14:cNvPr>
                <p14:cNvContentPartPr/>
                <p14:nvPr/>
              </p14:nvContentPartPr>
              <p14:xfrm>
                <a:off x="10271945" y="2531487"/>
                <a:ext cx="417960" cy="527760"/>
              </p14:xfrm>
            </p:contentPart>
          </mc:Choice>
          <mc:Fallback>
            <p:pic>
              <p:nvPicPr>
                <p:cNvPr id="9" name="墨迹 8">
                  <a:extLst>
                    <a:ext uri="{FF2B5EF4-FFF2-40B4-BE49-F238E27FC236}">
                      <a16:creationId xmlns:a16="http://schemas.microsoft.com/office/drawing/2014/main" id="{98B54E40-E06B-89EA-0D24-A9F21392279B}"/>
                    </a:ext>
                  </a:extLst>
                </p:cNvPr>
                <p:cNvPicPr/>
                <p:nvPr/>
              </p:nvPicPr>
              <p:blipFill>
                <a:blip r:embed="rId13"/>
                <a:stretch>
                  <a:fillRect/>
                </a:stretch>
              </p:blipFill>
              <p:spPr>
                <a:xfrm>
                  <a:off x="10263305" y="2522487"/>
                  <a:ext cx="43560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墨迹 9">
                  <a:extLst>
                    <a:ext uri="{FF2B5EF4-FFF2-40B4-BE49-F238E27FC236}">
                      <a16:creationId xmlns:a16="http://schemas.microsoft.com/office/drawing/2014/main" id="{CA1953C0-6E3B-BE5D-EB29-1B885EFB5E09}"/>
                    </a:ext>
                  </a:extLst>
                </p14:cNvPr>
                <p14:cNvContentPartPr/>
                <p14:nvPr/>
              </p14:nvContentPartPr>
              <p14:xfrm>
                <a:off x="10307585" y="2559927"/>
                <a:ext cx="99000" cy="11880"/>
              </p14:xfrm>
            </p:contentPart>
          </mc:Choice>
          <mc:Fallback>
            <p:pic>
              <p:nvPicPr>
                <p:cNvPr id="10" name="墨迹 9">
                  <a:extLst>
                    <a:ext uri="{FF2B5EF4-FFF2-40B4-BE49-F238E27FC236}">
                      <a16:creationId xmlns:a16="http://schemas.microsoft.com/office/drawing/2014/main" id="{CA1953C0-6E3B-BE5D-EB29-1B885EFB5E09}"/>
                    </a:ext>
                  </a:extLst>
                </p:cNvPr>
                <p:cNvPicPr/>
                <p:nvPr/>
              </p:nvPicPr>
              <p:blipFill>
                <a:blip r:embed="rId15"/>
                <a:stretch>
                  <a:fillRect/>
                </a:stretch>
              </p:blipFill>
              <p:spPr>
                <a:xfrm>
                  <a:off x="10298945" y="2551287"/>
                  <a:ext cx="1166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墨迹 11">
                  <a:extLst>
                    <a:ext uri="{FF2B5EF4-FFF2-40B4-BE49-F238E27FC236}">
                      <a16:creationId xmlns:a16="http://schemas.microsoft.com/office/drawing/2014/main" id="{6855D1D3-C90F-7B9C-7F0C-7D2029224056}"/>
                    </a:ext>
                  </a:extLst>
                </p14:cNvPr>
                <p14:cNvContentPartPr/>
                <p14:nvPr/>
              </p14:nvContentPartPr>
              <p14:xfrm>
                <a:off x="10606745" y="2509887"/>
                <a:ext cx="132840" cy="148320"/>
              </p14:xfrm>
            </p:contentPart>
          </mc:Choice>
          <mc:Fallback>
            <p:pic>
              <p:nvPicPr>
                <p:cNvPr id="12" name="墨迹 11">
                  <a:extLst>
                    <a:ext uri="{FF2B5EF4-FFF2-40B4-BE49-F238E27FC236}">
                      <a16:creationId xmlns:a16="http://schemas.microsoft.com/office/drawing/2014/main" id="{6855D1D3-C90F-7B9C-7F0C-7D2029224056}"/>
                    </a:ext>
                  </a:extLst>
                </p:cNvPr>
                <p:cNvPicPr/>
                <p:nvPr/>
              </p:nvPicPr>
              <p:blipFill>
                <a:blip r:embed="rId17"/>
                <a:stretch>
                  <a:fillRect/>
                </a:stretch>
              </p:blipFill>
              <p:spPr>
                <a:xfrm>
                  <a:off x="10598105" y="2501247"/>
                  <a:ext cx="15048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墨迹 12">
                  <a:extLst>
                    <a:ext uri="{FF2B5EF4-FFF2-40B4-BE49-F238E27FC236}">
                      <a16:creationId xmlns:a16="http://schemas.microsoft.com/office/drawing/2014/main" id="{A13E15FC-75BD-ECB8-7223-64652DCA3893}"/>
                    </a:ext>
                  </a:extLst>
                </p14:cNvPr>
                <p14:cNvContentPartPr/>
                <p14:nvPr/>
              </p14:nvContentPartPr>
              <p14:xfrm>
                <a:off x="10774505" y="2451927"/>
                <a:ext cx="79560" cy="102240"/>
              </p14:xfrm>
            </p:contentPart>
          </mc:Choice>
          <mc:Fallback>
            <p:pic>
              <p:nvPicPr>
                <p:cNvPr id="13" name="墨迹 12">
                  <a:extLst>
                    <a:ext uri="{FF2B5EF4-FFF2-40B4-BE49-F238E27FC236}">
                      <a16:creationId xmlns:a16="http://schemas.microsoft.com/office/drawing/2014/main" id="{A13E15FC-75BD-ECB8-7223-64652DCA3893}"/>
                    </a:ext>
                  </a:extLst>
                </p:cNvPr>
                <p:cNvPicPr/>
                <p:nvPr/>
              </p:nvPicPr>
              <p:blipFill>
                <a:blip r:embed="rId19"/>
                <a:stretch>
                  <a:fillRect/>
                </a:stretch>
              </p:blipFill>
              <p:spPr>
                <a:xfrm>
                  <a:off x="10765505" y="2443287"/>
                  <a:ext cx="97200" cy="119880"/>
                </a:xfrm>
                <a:prstGeom prst="rect">
                  <a:avLst/>
                </a:prstGeom>
              </p:spPr>
            </p:pic>
          </mc:Fallback>
        </mc:AlternateContent>
      </p:grpSp>
      <p:grpSp>
        <p:nvGrpSpPr>
          <p:cNvPr id="20" name="组合 19">
            <a:extLst>
              <a:ext uri="{FF2B5EF4-FFF2-40B4-BE49-F238E27FC236}">
                <a16:creationId xmlns:a16="http://schemas.microsoft.com/office/drawing/2014/main" id="{4E3A78D9-D6AA-70F4-7725-E2B768B0C93E}"/>
              </a:ext>
            </a:extLst>
          </p:cNvPr>
          <p:cNvGrpSpPr/>
          <p:nvPr/>
        </p:nvGrpSpPr>
        <p:grpSpPr>
          <a:xfrm>
            <a:off x="9002225" y="2900847"/>
            <a:ext cx="1604160" cy="209160"/>
            <a:chOff x="9002225" y="2900847"/>
            <a:chExt cx="1604160" cy="209160"/>
          </a:xfrm>
        </p:grpSpPr>
        <mc:AlternateContent xmlns:mc="http://schemas.openxmlformats.org/markup-compatibility/2006">
          <mc:Choice xmlns:p14="http://schemas.microsoft.com/office/powerpoint/2010/main" Requires="p14">
            <p:contentPart p14:bwMode="auto" r:id="rId20">
              <p14:nvContentPartPr>
                <p14:cNvPr id="16" name="墨迹 15">
                  <a:extLst>
                    <a:ext uri="{FF2B5EF4-FFF2-40B4-BE49-F238E27FC236}">
                      <a16:creationId xmlns:a16="http://schemas.microsoft.com/office/drawing/2014/main" id="{B2A7CD74-CC18-7F5C-6F1D-C67FD9E9B87D}"/>
                    </a:ext>
                  </a:extLst>
                </p14:cNvPr>
                <p14:cNvContentPartPr/>
                <p14:nvPr/>
              </p14:nvContentPartPr>
              <p14:xfrm>
                <a:off x="9708905" y="2900847"/>
                <a:ext cx="140760" cy="110880"/>
              </p14:xfrm>
            </p:contentPart>
          </mc:Choice>
          <mc:Fallback>
            <p:pic>
              <p:nvPicPr>
                <p:cNvPr id="16" name="墨迹 15">
                  <a:extLst>
                    <a:ext uri="{FF2B5EF4-FFF2-40B4-BE49-F238E27FC236}">
                      <a16:creationId xmlns:a16="http://schemas.microsoft.com/office/drawing/2014/main" id="{B2A7CD74-CC18-7F5C-6F1D-C67FD9E9B87D}"/>
                    </a:ext>
                  </a:extLst>
                </p:cNvPr>
                <p:cNvPicPr/>
                <p:nvPr/>
              </p:nvPicPr>
              <p:blipFill>
                <a:blip r:embed="rId21"/>
                <a:stretch>
                  <a:fillRect/>
                </a:stretch>
              </p:blipFill>
              <p:spPr>
                <a:xfrm>
                  <a:off x="9700265" y="2891847"/>
                  <a:ext cx="1584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墨迹 16">
                  <a:extLst>
                    <a:ext uri="{FF2B5EF4-FFF2-40B4-BE49-F238E27FC236}">
                      <a16:creationId xmlns:a16="http://schemas.microsoft.com/office/drawing/2014/main" id="{07AACDE2-262B-63E6-7496-A34B0936D41B}"/>
                    </a:ext>
                  </a:extLst>
                </p14:cNvPr>
                <p14:cNvContentPartPr/>
                <p14:nvPr/>
              </p14:nvContentPartPr>
              <p14:xfrm>
                <a:off x="9749225" y="2900847"/>
                <a:ext cx="92880" cy="95400"/>
              </p14:xfrm>
            </p:contentPart>
          </mc:Choice>
          <mc:Fallback>
            <p:pic>
              <p:nvPicPr>
                <p:cNvPr id="17" name="墨迹 16">
                  <a:extLst>
                    <a:ext uri="{FF2B5EF4-FFF2-40B4-BE49-F238E27FC236}">
                      <a16:creationId xmlns:a16="http://schemas.microsoft.com/office/drawing/2014/main" id="{07AACDE2-262B-63E6-7496-A34B0936D41B}"/>
                    </a:ext>
                  </a:extLst>
                </p:cNvPr>
                <p:cNvPicPr/>
                <p:nvPr/>
              </p:nvPicPr>
              <p:blipFill>
                <a:blip r:embed="rId23"/>
                <a:stretch>
                  <a:fillRect/>
                </a:stretch>
              </p:blipFill>
              <p:spPr>
                <a:xfrm>
                  <a:off x="9740225" y="2891847"/>
                  <a:ext cx="11052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 name="墨迹 18">
                  <a:extLst>
                    <a:ext uri="{FF2B5EF4-FFF2-40B4-BE49-F238E27FC236}">
                      <a16:creationId xmlns:a16="http://schemas.microsoft.com/office/drawing/2014/main" id="{A6B24EE7-F3D7-3796-3B7D-65CEAAC94750}"/>
                    </a:ext>
                  </a:extLst>
                </p14:cNvPr>
                <p14:cNvContentPartPr/>
                <p14:nvPr/>
              </p14:nvContentPartPr>
              <p14:xfrm>
                <a:off x="9002225" y="3092007"/>
                <a:ext cx="1604160" cy="18000"/>
              </p14:xfrm>
            </p:contentPart>
          </mc:Choice>
          <mc:Fallback>
            <p:pic>
              <p:nvPicPr>
                <p:cNvPr id="19" name="墨迹 18">
                  <a:extLst>
                    <a:ext uri="{FF2B5EF4-FFF2-40B4-BE49-F238E27FC236}">
                      <a16:creationId xmlns:a16="http://schemas.microsoft.com/office/drawing/2014/main" id="{A6B24EE7-F3D7-3796-3B7D-65CEAAC94750}"/>
                    </a:ext>
                  </a:extLst>
                </p:cNvPr>
                <p:cNvPicPr/>
                <p:nvPr/>
              </p:nvPicPr>
              <p:blipFill>
                <a:blip r:embed="rId25"/>
                <a:stretch>
                  <a:fillRect/>
                </a:stretch>
              </p:blipFill>
              <p:spPr>
                <a:xfrm>
                  <a:off x="8993225" y="3083367"/>
                  <a:ext cx="1621800" cy="35640"/>
                </a:xfrm>
                <a:prstGeom prst="rect">
                  <a:avLst/>
                </a:prstGeom>
              </p:spPr>
            </p:pic>
          </mc:Fallback>
        </mc:AlternateContent>
      </p:grpSp>
      <p:grpSp>
        <p:nvGrpSpPr>
          <p:cNvPr id="31" name="组合 30">
            <a:extLst>
              <a:ext uri="{FF2B5EF4-FFF2-40B4-BE49-F238E27FC236}">
                <a16:creationId xmlns:a16="http://schemas.microsoft.com/office/drawing/2014/main" id="{FDA64F60-2FBE-F9C3-AC4F-1BB0EC0B4E1B}"/>
              </a:ext>
            </a:extLst>
          </p:cNvPr>
          <p:cNvGrpSpPr/>
          <p:nvPr/>
        </p:nvGrpSpPr>
        <p:grpSpPr>
          <a:xfrm>
            <a:off x="9151985" y="3341487"/>
            <a:ext cx="1424880" cy="244440"/>
            <a:chOff x="9151985" y="3341487"/>
            <a:chExt cx="1424880" cy="244440"/>
          </a:xfrm>
        </p:grpSpPr>
        <mc:AlternateContent xmlns:mc="http://schemas.openxmlformats.org/markup-compatibility/2006">
          <mc:Choice xmlns:p14="http://schemas.microsoft.com/office/powerpoint/2010/main" Requires="p14">
            <p:contentPart p14:bwMode="auto" r:id="rId26">
              <p14:nvContentPartPr>
                <p14:cNvPr id="21" name="墨迹 20">
                  <a:extLst>
                    <a:ext uri="{FF2B5EF4-FFF2-40B4-BE49-F238E27FC236}">
                      <a16:creationId xmlns:a16="http://schemas.microsoft.com/office/drawing/2014/main" id="{2C9B6CFF-3284-7BCF-3FF1-3BD8F4F7271E}"/>
                    </a:ext>
                  </a:extLst>
                </p14:cNvPr>
                <p14:cNvContentPartPr/>
                <p14:nvPr/>
              </p14:nvContentPartPr>
              <p14:xfrm>
                <a:off x="9151985" y="3391527"/>
                <a:ext cx="183240" cy="194400"/>
              </p14:xfrm>
            </p:contentPart>
          </mc:Choice>
          <mc:Fallback>
            <p:pic>
              <p:nvPicPr>
                <p:cNvPr id="21" name="墨迹 20">
                  <a:extLst>
                    <a:ext uri="{FF2B5EF4-FFF2-40B4-BE49-F238E27FC236}">
                      <a16:creationId xmlns:a16="http://schemas.microsoft.com/office/drawing/2014/main" id="{2C9B6CFF-3284-7BCF-3FF1-3BD8F4F7271E}"/>
                    </a:ext>
                  </a:extLst>
                </p:cNvPr>
                <p:cNvPicPr/>
                <p:nvPr/>
              </p:nvPicPr>
              <p:blipFill>
                <a:blip r:embed="rId27"/>
                <a:stretch>
                  <a:fillRect/>
                </a:stretch>
              </p:blipFill>
              <p:spPr>
                <a:xfrm>
                  <a:off x="9142985" y="3382527"/>
                  <a:ext cx="2008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2" name="墨迹 21">
                  <a:extLst>
                    <a:ext uri="{FF2B5EF4-FFF2-40B4-BE49-F238E27FC236}">
                      <a16:creationId xmlns:a16="http://schemas.microsoft.com/office/drawing/2014/main" id="{4D38FB3D-8FCB-6FF7-E5B3-9B9771913B62}"/>
                    </a:ext>
                  </a:extLst>
                </p14:cNvPr>
                <p14:cNvContentPartPr/>
                <p14:nvPr/>
              </p14:nvContentPartPr>
              <p14:xfrm>
                <a:off x="9432065" y="3349767"/>
                <a:ext cx="11160" cy="69480"/>
              </p14:xfrm>
            </p:contentPart>
          </mc:Choice>
          <mc:Fallback>
            <p:pic>
              <p:nvPicPr>
                <p:cNvPr id="22" name="墨迹 21">
                  <a:extLst>
                    <a:ext uri="{FF2B5EF4-FFF2-40B4-BE49-F238E27FC236}">
                      <a16:creationId xmlns:a16="http://schemas.microsoft.com/office/drawing/2014/main" id="{4D38FB3D-8FCB-6FF7-E5B3-9B9771913B62}"/>
                    </a:ext>
                  </a:extLst>
                </p:cNvPr>
                <p:cNvPicPr/>
                <p:nvPr/>
              </p:nvPicPr>
              <p:blipFill>
                <a:blip r:embed="rId29"/>
                <a:stretch>
                  <a:fillRect/>
                </a:stretch>
              </p:blipFill>
              <p:spPr>
                <a:xfrm>
                  <a:off x="9423065" y="3340767"/>
                  <a:ext cx="288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3" name="墨迹 22">
                  <a:extLst>
                    <a:ext uri="{FF2B5EF4-FFF2-40B4-BE49-F238E27FC236}">
                      <a16:creationId xmlns:a16="http://schemas.microsoft.com/office/drawing/2014/main" id="{A8E14261-AA68-1CD3-033B-C4CA26FC63F2}"/>
                    </a:ext>
                  </a:extLst>
                </p14:cNvPr>
                <p14:cNvContentPartPr/>
                <p14:nvPr/>
              </p14:nvContentPartPr>
              <p14:xfrm>
                <a:off x="9625745" y="3465687"/>
                <a:ext cx="149040" cy="9000"/>
              </p14:xfrm>
            </p:contentPart>
          </mc:Choice>
          <mc:Fallback>
            <p:pic>
              <p:nvPicPr>
                <p:cNvPr id="23" name="墨迹 22">
                  <a:extLst>
                    <a:ext uri="{FF2B5EF4-FFF2-40B4-BE49-F238E27FC236}">
                      <a16:creationId xmlns:a16="http://schemas.microsoft.com/office/drawing/2014/main" id="{A8E14261-AA68-1CD3-033B-C4CA26FC63F2}"/>
                    </a:ext>
                  </a:extLst>
                </p:cNvPr>
                <p:cNvPicPr/>
                <p:nvPr/>
              </p:nvPicPr>
              <p:blipFill>
                <a:blip r:embed="rId31"/>
                <a:stretch>
                  <a:fillRect/>
                </a:stretch>
              </p:blipFill>
              <p:spPr>
                <a:xfrm>
                  <a:off x="9617105" y="3456687"/>
                  <a:ext cx="16668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4" name="墨迹 23">
                  <a:extLst>
                    <a:ext uri="{FF2B5EF4-FFF2-40B4-BE49-F238E27FC236}">
                      <a16:creationId xmlns:a16="http://schemas.microsoft.com/office/drawing/2014/main" id="{DDBDBF0E-ED22-4DF6-2A96-A9D078D989EB}"/>
                    </a:ext>
                  </a:extLst>
                </p14:cNvPr>
                <p14:cNvContentPartPr/>
                <p14:nvPr/>
              </p14:nvContentPartPr>
              <p14:xfrm>
                <a:off x="9642305" y="3525807"/>
                <a:ext cx="142560" cy="7920"/>
              </p14:xfrm>
            </p:contentPart>
          </mc:Choice>
          <mc:Fallback>
            <p:pic>
              <p:nvPicPr>
                <p:cNvPr id="24" name="墨迹 23">
                  <a:extLst>
                    <a:ext uri="{FF2B5EF4-FFF2-40B4-BE49-F238E27FC236}">
                      <a16:creationId xmlns:a16="http://schemas.microsoft.com/office/drawing/2014/main" id="{DDBDBF0E-ED22-4DF6-2A96-A9D078D989EB}"/>
                    </a:ext>
                  </a:extLst>
                </p:cNvPr>
                <p:cNvPicPr/>
                <p:nvPr/>
              </p:nvPicPr>
              <p:blipFill>
                <a:blip r:embed="rId33"/>
                <a:stretch>
                  <a:fillRect/>
                </a:stretch>
              </p:blipFill>
              <p:spPr>
                <a:xfrm>
                  <a:off x="9633665" y="3517167"/>
                  <a:ext cx="1602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6" name="墨迹 25">
                  <a:extLst>
                    <a:ext uri="{FF2B5EF4-FFF2-40B4-BE49-F238E27FC236}">
                      <a16:creationId xmlns:a16="http://schemas.microsoft.com/office/drawing/2014/main" id="{A9A9F964-C6DC-64AD-4F66-D079BB209945}"/>
                    </a:ext>
                  </a:extLst>
                </p14:cNvPr>
                <p14:cNvContentPartPr/>
                <p14:nvPr/>
              </p14:nvContentPartPr>
              <p14:xfrm>
                <a:off x="9999785" y="3416007"/>
                <a:ext cx="115200" cy="113400"/>
              </p14:xfrm>
            </p:contentPart>
          </mc:Choice>
          <mc:Fallback>
            <p:pic>
              <p:nvPicPr>
                <p:cNvPr id="26" name="墨迹 25">
                  <a:extLst>
                    <a:ext uri="{FF2B5EF4-FFF2-40B4-BE49-F238E27FC236}">
                      <a16:creationId xmlns:a16="http://schemas.microsoft.com/office/drawing/2014/main" id="{A9A9F964-C6DC-64AD-4F66-D079BB209945}"/>
                    </a:ext>
                  </a:extLst>
                </p:cNvPr>
                <p:cNvPicPr/>
                <p:nvPr/>
              </p:nvPicPr>
              <p:blipFill>
                <a:blip r:embed="rId35"/>
                <a:stretch>
                  <a:fillRect/>
                </a:stretch>
              </p:blipFill>
              <p:spPr>
                <a:xfrm>
                  <a:off x="9990785" y="3407367"/>
                  <a:ext cx="13284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7" name="墨迹 26">
                  <a:extLst>
                    <a:ext uri="{FF2B5EF4-FFF2-40B4-BE49-F238E27FC236}">
                      <a16:creationId xmlns:a16="http://schemas.microsoft.com/office/drawing/2014/main" id="{ABE10024-1CD5-7B1B-8D6D-82BB6E5134E8}"/>
                    </a:ext>
                  </a:extLst>
                </p14:cNvPr>
                <p14:cNvContentPartPr/>
                <p14:nvPr/>
              </p14:nvContentPartPr>
              <p14:xfrm>
                <a:off x="10124705" y="3358407"/>
                <a:ext cx="44280" cy="174600"/>
              </p14:xfrm>
            </p:contentPart>
          </mc:Choice>
          <mc:Fallback>
            <p:pic>
              <p:nvPicPr>
                <p:cNvPr id="27" name="墨迹 26">
                  <a:extLst>
                    <a:ext uri="{FF2B5EF4-FFF2-40B4-BE49-F238E27FC236}">
                      <a16:creationId xmlns:a16="http://schemas.microsoft.com/office/drawing/2014/main" id="{ABE10024-1CD5-7B1B-8D6D-82BB6E5134E8}"/>
                    </a:ext>
                  </a:extLst>
                </p:cNvPr>
                <p:cNvPicPr/>
                <p:nvPr/>
              </p:nvPicPr>
              <p:blipFill>
                <a:blip r:embed="rId37"/>
                <a:stretch>
                  <a:fillRect/>
                </a:stretch>
              </p:blipFill>
              <p:spPr>
                <a:xfrm>
                  <a:off x="10115705" y="3349767"/>
                  <a:ext cx="619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8" name="墨迹 27">
                  <a:extLst>
                    <a:ext uri="{FF2B5EF4-FFF2-40B4-BE49-F238E27FC236}">
                      <a16:creationId xmlns:a16="http://schemas.microsoft.com/office/drawing/2014/main" id="{E98D47CC-ED32-EF44-B4DE-E5471C82BEC6}"/>
                    </a:ext>
                  </a:extLst>
                </p14:cNvPr>
                <p14:cNvContentPartPr/>
                <p14:nvPr/>
              </p14:nvContentPartPr>
              <p14:xfrm>
                <a:off x="10274105" y="3474327"/>
                <a:ext cx="360" cy="360"/>
              </p14:xfrm>
            </p:contentPart>
          </mc:Choice>
          <mc:Fallback>
            <p:pic>
              <p:nvPicPr>
                <p:cNvPr id="28" name="墨迹 27">
                  <a:extLst>
                    <a:ext uri="{FF2B5EF4-FFF2-40B4-BE49-F238E27FC236}">
                      <a16:creationId xmlns:a16="http://schemas.microsoft.com/office/drawing/2014/main" id="{E98D47CC-ED32-EF44-B4DE-E5471C82BEC6}"/>
                    </a:ext>
                  </a:extLst>
                </p:cNvPr>
                <p:cNvPicPr/>
                <p:nvPr/>
              </p:nvPicPr>
              <p:blipFill>
                <a:blip r:embed="rId39"/>
                <a:stretch>
                  <a:fillRect/>
                </a:stretch>
              </p:blipFill>
              <p:spPr>
                <a:xfrm>
                  <a:off x="10265465" y="346532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 name="墨迹 28">
                  <a:extLst>
                    <a:ext uri="{FF2B5EF4-FFF2-40B4-BE49-F238E27FC236}">
                      <a16:creationId xmlns:a16="http://schemas.microsoft.com/office/drawing/2014/main" id="{7607D418-CB33-1FB3-F3DF-0D6887F06352}"/>
                    </a:ext>
                  </a:extLst>
                </p14:cNvPr>
                <p14:cNvContentPartPr/>
                <p14:nvPr/>
              </p14:nvContentPartPr>
              <p14:xfrm>
                <a:off x="10407305" y="3349767"/>
                <a:ext cx="169560" cy="172440"/>
              </p14:xfrm>
            </p:contentPart>
          </mc:Choice>
          <mc:Fallback>
            <p:pic>
              <p:nvPicPr>
                <p:cNvPr id="29" name="墨迹 28">
                  <a:extLst>
                    <a:ext uri="{FF2B5EF4-FFF2-40B4-BE49-F238E27FC236}">
                      <a16:creationId xmlns:a16="http://schemas.microsoft.com/office/drawing/2014/main" id="{7607D418-CB33-1FB3-F3DF-0D6887F06352}"/>
                    </a:ext>
                  </a:extLst>
                </p:cNvPr>
                <p:cNvPicPr/>
                <p:nvPr/>
              </p:nvPicPr>
              <p:blipFill>
                <a:blip r:embed="rId41"/>
                <a:stretch>
                  <a:fillRect/>
                </a:stretch>
              </p:blipFill>
              <p:spPr>
                <a:xfrm>
                  <a:off x="10398665" y="3340767"/>
                  <a:ext cx="18720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0" name="墨迹 29">
                  <a:extLst>
                    <a:ext uri="{FF2B5EF4-FFF2-40B4-BE49-F238E27FC236}">
                      <a16:creationId xmlns:a16="http://schemas.microsoft.com/office/drawing/2014/main" id="{5633CDD8-1492-1FA6-4041-A524EC7CBF62}"/>
                    </a:ext>
                  </a:extLst>
                </p14:cNvPr>
                <p14:cNvContentPartPr/>
                <p14:nvPr/>
              </p14:nvContentPartPr>
              <p14:xfrm>
                <a:off x="10428185" y="3341487"/>
                <a:ext cx="145800" cy="166680"/>
              </p14:xfrm>
            </p:contentPart>
          </mc:Choice>
          <mc:Fallback>
            <p:pic>
              <p:nvPicPr>
                <p:cNvPr id="30" name="墨迹 29">
                  <a:extLst>
                    <a:ext uri="{FF2B5EF4-FFF2-40B4-BE49-F238E27FC236}">
                      <a16:creationId xmlns:a16="http://schemas.microsoft.com/office/drawing/2014/main" id="{5633CDD8-1492-1FA6-4041-A524EC7CBF62}"/>
                    </a:ext>
                  </a:extLst>
                </p:cNvPr>
                <p:cNvPicPr/>
                <p:nvPr/>
              </p:nvPicPr>
              <p:blipFill>
                <a:blip r:embed="rId43"/>
                <a:stretch>
                  <a:fillRect/>
                </a:stretch>
              </p:blipFill>
              <p:spPr>
                <a:xfrm>
                  <a:off x="10419185" y="3332487"/>
                  <a:ext cx="163440" cy="184320"/>
                </a:xfrm>
                <a:prstGeom prst="rect">
                  <a:avLst/>
                </a:prstGeom>
              </p:spPr>
            </p:pic>
          </mc:Fallback>
        </mc:AlternateContent>
      </p:grpSp>
    </p:spTree>
    <p:extLst>
      <p:ext uri="{BB962C8B-B14F-4D97-AF65-F5344CB8AC3E}">
        <p14:creationId xmlns:p14="http://schemas.microsoft.com/office/powerpoint/2010/main" val="2069516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DF64F20-D825-2E93-70E7-7A4CEF54AEEE}"/>
              </a:ext>
            </a:extLst>
          </p:cNvPr>
          <p:cNvSpPr>
            <a:spLocks noGrp="1"/>
          </p:cNvSpPr>
          <p:nvPr>
            <p:ph idx="1"/>
          </p:nvPr>
        </p:nvSpPr>
        <p:spPr>
          <a:xfrm>
            <a:off x="1529542" y="1612669"/>
            <a:ext cx="4987636" cy="4298553"/>
          </a:xfrm>
        </p:spPr>
        <p:txBody>
          <a:bodyPr>
            <a:normAutofit/>
          </a:bodyPr>
          <a:lstStyle/>
          <a:p>
            <a:r>
              <a:rPr lang="zh-CN" altLang="en-US" b="0" i="0" dirty="0">
                <a:solidFill>
                  <a:srgbClr val="121212"/>
                </a:solidFill>
                <a:effectLst/>
                <a:latin typeface="-apple-system"/>
              </a:rPr>
              <a:t>为什么非要选择物理，为什么不像现在流行的说法，人生要多彩，就要多去尝试一些事物。我说，说不定你多尝试一些事物，你也会爱上别的，比如画画或者音乐，你难道不觉得只学物理很无聊吗？</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他摇摇头，</a:t>
            </a:r>
            <a:r>
              <a:rPr lang="zh-CN" altLang="en-US" b="1" i="0" dirty="0">
                <a:solidFill>
                  <a:srgbClr val="121212"/>
                </a:solidFill>
                <a:effectLst/>
                <a:latin typeface="-apple-system"/>
              </a:rPr>
              <a:t>他没有选择物理，而是物理选择了他</a:t>
            </a:r>
            <a:r>
              <a:rPr lang="zh-CN" altLang="en-US" b="0" i="0" dirty="0">
                <a:solidFill>
                  <a:srgbClr val="121212"/>
                </a:solidFill>
                <a:effectLst/>
                <a:latin typeface="-apple-system"/>
              </a:rPr>
              <a:t>，这个由不得他选。</a:t>
            </a:r>
            <a:r>
              <a:rPr lang="en-US" altLang="zh-CN" b="0" i="0" dirty="0">
                <a:solidFill>
                  <a:srgbClr val="121212"/>
                </a:solidFill>
                <a:effectLst/>
                <a:latin typeface="-apple-system"/>
              </a:rPr>
              <a:t>——</a:t>
            </a:r>
            <a:r>
              <a:rPr lang="zh-CN" altLang="en-US" b="0" i="0" dirty="0">
                <a:solidFill>
                  <a:srgbClr val="121212"/>
                </a:solidFill>
                <a:effectLst/>
                <a:latin typeface="-apple-system"/>
              </a:rPr>
              <a:t>因为</a:t>
            </a:r>
            <a:r>
              <a:rPr lang="zh-CN" altLang="en-US" b="1" i="0" dirty="0">
                <a:solidFill>
                  <a:srgbClr val="121212"/>
                </a:solidFill>
                <a:effectLst/>
                <a:latin typeface="-apple-system"/>
              </a:rPr>
              <a:t>物理占据了他的大脑，怎么也无法摆脱（</a:t>
            </a:r>
            <a:r>
              <a:rPr lang="en-US" altLang="zh-CN" b="1" i="0" dirty="0">
                <a:solidFill>
                  <a:srgbClr val="121212"/>
                </a:solidFill>
                <a:effectLst/>
                <a:latin typeface="-apple-system"/>
              </a:rPr>
              <a:t>Couldn’t get it out the head</a:t>
            </a:r>
            <a:r>
              <a:rPr lang="zh-CN" altLang="en-US" b="1" i="0" dirty="0">
                <a:solidFill>
                  <a:srgbClr val="121212"/>
                </a:solidFill>
                <a:effectLst/>
                <a:latin typeface="-apple-system"/>
              </a:rPr>
              <a:t>）</a:t>
            </a:r>
            <a:r>
              <a:rPr lang="zh-CN" altLang="en-US" b="0" i="0" dirty="0">
                <a:solidFill>
                  <a:srgbClr val="121212"/>
                </a:solidFill>
                <a:effectLst/>
                <a:latin typeface="-apple-system"/>
              </a:rPr>
              <a:t>。</a:t>
            </a:r>
          </a:p>
          <a:p>
            <a:endParaRPr lang="zh-CN" altLang="en-US" dirty="0"/>
          </a:p>
        </p:txBody>
      </p:sp>
      <p:pic>
        <p:nvPicPr>
          <p:cNvPr id="1026" name="Picture 2" descr="Leonard Susskind: ‘Sleeping during a lecture is a good thing’">
            <a:extLst>
              <a:ext uri="{FF2B5EF4-FFF2-40B4-BE49-F238E27FC236}">
                <a16:creationId xmlns:a16="http://schemas.microsoft.com/office/drawing/2014/main" id="{BD58D056-D202-9214-688C-5E9C6F121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0660" y="1197294"/>
            <a:ext cx="4677295" cy="308774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BD51ED1-1CC3-CFFE-CFA7-498AAA558B65}"/>
              </a:ext>
            </a:extLst>
          </p:cNvPr>
          <p:cNvSpPr txBox="1"/>
          <p:nvPr/>
        </p:nvSpPr>
        <p:spPr>
          <a:xfrm>
            <a:off x="6799810" y="4603464"/>
            <a:ext cx="4272743" cy="369332"/>
          </a:xfrm>
          <a:prstGeom prst="rect">
            <a:avLst/>
          </a:prstGeom>
          <a:noFill/>
        </p:spPr>
        <p:txBody>
          <a:bodyPr wrap="square">
            <a:spAutoFit/>
          </a:bodyPr>
          <a:lstStyle/>
          <a:p>
            <a:r>
              <a:rPr lang="zh-CN" altLang="en-US" b="0" i="0" dirty="0">
                <a:solidFill>
                  <a:srgbClr val="71777D"/>
                </a:solidFill>
                <a:effectLst/>
                <a:latin typeface="Arial" panose="020B0604020202020204" pitchFamily="34" charset="0"/>
              </a:rPr>
              <a:t>李奥纳特</a:t>
            </a:r>
            <a:r>
              <a:rPr lang="en-US" altLang="zh-CN" b="0" i="0" dirty="0">
                <a:solidFill>
                  <a:srgbClr val="71777D"/>
                </a:solidFill>
                <a:effectLst/>
                <a:latin typeface="Arial" panose="020B0604020202020204" pitchFamily="34" charset="0"/>
              </a:rPr>
              <a:t>·</a:t>
            </a:r>
            <a:r>
              <a:rPr lang="zh-CN" altLang="en-US" b="0" i="0" dirty="0">
                <a:solidFill>
                  <a:srgbClr val="71777D"/>
                </a:solidFill>
                <a:effectLst/>
                <a:latin typeface="Arial" panose="020B0604020202020204" pitchFamily="34" charset="0"/>
              </a:rPr>
              <a:t>苏士侃（</a:t>
            </a:r>
            <a:r>
              <a:rPr lang="en-US" altLang="zh-CN" b="0" i="0" dirty="0">
                <a:solidFill>
                  <a:srgbClr val="71777D"/>
                </a:solidFill>
                <a:effectLst/>
                <a:latin typeface="Arial" panose="020B0604020202020204" pitchFamily="34" charset="0"/>
              </a:rPr>
              <a:t>Leonard </a:t>
            </a:r>
            <a:r>
              <a:rPr lang="en-US" altLang="zh-CN" b="0" i="0" dirty="0">
                <a:solidFill>
                  <a:srgbClr val="CC0000"/>
                </a:solidFill>
                <a:effectLst/>
                <a:latin typeface="Arial" panose="020B0604020202020204" pitchFamily="34" charset="0"/>
              </a:rPr>
              <a:t>Susskind</a:t>
            </a:r>
            <a:r>
              <a:rPr lang="zh-CN" altLang="en-US" b="0" i="0" dirty="0">
                <a:solidFill>
                  <a:srgbClr val="71777D"/>
                </a:solidFill>
                <a:effectLst/>
                <a:latin typeface="Arial" panose="020B0604020202020204" pitchFamily="34" charset="0"/>
              </a:rPr>
              <a:t>）</a:t>
            </a:r>
            <a:endParaRPr lang="zh-CN" altLang="en-US" dirty="0"/>
          </a:p>
        </p:txBody>
      </p:sp>
      <p:sp>
        <p:nvSpPr>
          <p:cNvPr id="7" name="文本框 6">
            <a:extLst>
              <a:ext uri="{FF2B5EF4-FFF2-40B4-BE49-F238E27FC236}">
                <a16:creationId xmlns:a16="http://schemas.microsoft.com/office/drawing/2014/main" id="{5F1AEBBE-1DA1-3039-23DB-E8AE945218DF}"/>
              </a:ext>
            </a:extLst>
          </p:cNvPr>
          <p:cNvSpPr txBox="1"/>
          <p:nvPr/>
        </p:nvSpPr>
        <p:spPr>
          <a:xfrm>
            <a:off x="1853738" y="827962"/>
            <a:ext cx="2675870" cy="584775"/>
          </a:xfrm>
          <a:prstGeom prst="rect">
            <a:avLst/>
          </a:prstGeom>
          <a:noFill/>
        </p:spPr>
        <p:txBody>
          <a:bodyPr wrap="square" rtlCol="0">
            <a:spAutoFit/>
          </a:bodyPr>
          <a:lstStyle/>
          <a:p>
            <a:r>
              <a:rPr lang="zh-CN" altLang="en-US" sz="3200" dirty="0"/>
              <a:t>苏士侃对话录：</a:t>
            </a:r>
          </a:p>
        </p:txBody>
      </p:sp>
    </p:spTree>
    <p:extLst>
      <p:ext uri="{BB962C8B-B14F-4D97-AF65-F5344CB8AC3E}">
        <p14:creationId xmlns:p14="http://schemas.microsoft.com/office/powerpoint/2010/main" val="2243377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7B6AE-A1DA-2F9E-A25D-7508835ED8E2}"/>
              </a:ext>
            </a:extLst>
          </p:cNvPr>
          <p:cNvSpPr>
            <a:spLocks noGrp="1"/>
          </p:cNvSpPr>
          <p:nvPr>
            <p:ph type="title"/>
          </p:nvPr>
        </p:nvSpPr>
        <p:spPr/>
        <p:txBody>
          <a:bodyPr/>
          <a:lstStyle/>
          <a:p>
            <a:r>
              <a:rPr lang="zh-CN" altLang="en-US" dirty="0"/>
              <a:t>矩阵的历史</a:t>
            </a:r>
          </a:p>
        </p:txBody>
      </p:sp>
      <p:sp>
        <p:nvSpPr>
          <p:cNvPr id="3" name="内容占位符 2">
            <a:extLst>
              <a:ext uri="{FF2B5EF4-FFF2-40B4-BE49-F238E27FC236}">
                <a16:creationId xmlns:a16="http://schemas.microsoft.com/office/drawing/2014/main" id="{65D1C937-8524-0023-CB61-76FB3EF401F0}"/>
              </a:ext>
            </a:extLst>
          </p:cNvPr>
          <p:cNvSpPr>
            <a:spLocks noGrp="1"/>
          </p:cNvSpPr>
          <p:nvPr>
            <p:ph idx="1"/>
          </p:nvPr>
        </p:nvSpPr>
        <p:spPr/>
        <p:txBody>
          <a:bodyPr>
            <a:normAutofit fontScale="77500" lnSpcReduction="20000"/>
          </a:bodyPr>
          <a:lstStyle/>
          <a:p>
            <a:r>
              <a:rPr lang="zh-CN" altLang="en-US" sz="2300" dirty="0"/>
              <a:t>矩阵的现代概念在</a:t>
            </a:r>
            <a:r>
              <a:rPr lang="en-US" altLang="zh-CN" sz="2300" dirty="0"/>
              <a:t>19</a:t>
            </a:r>
            <a:r>
              <a:rPr lang="zh-CN" altLang="en-US" sz="2300" dirty="0"/>
              <a:t>世纪形成</a:t>
            </a:r>
            <a:endParaRPr lang="en-US" altLang="zh-CN" sz="2300" dirty="0"/>
          </a:p>
          <a:p>
            <a:r>
              <a:rPr lang="zh-CN" altLang="en-US" sz="2300" b="1" dirty="0"/>
              <a:t>高斯</a:t>
            </a:r>
            <a:r>
              <a:rPr lang="zh-CN" altLang="en-US" sz="2300" dirty="0"/>
              <a:t>和</a:t>
            </a:r>
            <a:r>
              <a:rPr lang="zh-CN" altLang="en-US" sz="2300" b="1" dirty="0"/>
              <a:t>威廉</a:t>
            </a:r>
            <a:r>
              <a:rPr lang="en-US" altLang="zh-CN" sz="2300" b="1" dirty="0"/>
              <a:t>·</a:t>
            </a:r>
            <a:r>
              <a:rPr lang="zh-CN" altLang="en-US" sz="2300" b="1" dirty="0"/>
              <a:t>若尔当</a:t>
            </a:r>
            <a:r>
              <a:rPr lang="zh-CN" altLang="en-US" sz="2300" dirty="0"/>
              <a:t>建立线性方程组消元法</a:t>
            </a:r>
            <a:endParaRPr lang="en-US" altLang="zh-CN" sz="2300" dirty="0"/>
          </a:p>
          <a:p>
            <a:r>
              <a:rPr lang="zh-CN" altLang="en-US" sz="2300" b="1" dirty="0"/>
              <a:t>詹姆斯</a:t>
            </a:r>
            <a:r>
              <a:rPr lang="en-US" altLang="zh-CN" sz="2300" b="1" dirty="0"/>
              <a:t>·</a:t>
            </a:r>
            <a:r>
              <a:rPr lang="zh-CN" altLang="en-US" sz="2300" b="1" dirty="0"/>
              <a:t>约瑟夫</a:t>
            </a:r>
            <a:r>
              <a:rPr lang="en-US" altLang="zh-CN" sz="2300" b="1" dirty="0"/>
              <a:t>·</a:t>
            </a:r>
            <a:r>
              <a:rPr lang="zh-CN" altLang="en-US" sz="2300" b="1" dirty="0"/>
              <a:t>西尔维斯特</a:t>
            </a:r>
            <a:r>
              <a:rPr lang="zh-CN" altLang="en-US" sz="2300" dirty="0"/>
              <a:t>首先使用矩阵一词</a:t>
            </a:r>
            <a:endParaRPr lang="en-US" altLang="zh-CN" sz="2300" dirty="0"/>
          </a:p>
          <a:p>
            <a:r>
              <a:rPr lang="zh-CN" altLang="en-US" sz="2300" b="1" dirty="0"/>
              <a:t>凯利</a:t>
            </a:r>
            <a:r>
              <a:rPr lang="zh-CN" altLang="en-US" sz="2300" dirty="0"/>
              <a:t>被公认为矩阵论的奠基人</a:t>
            </a:r>
            <a:r>
              <a:rPr lang="en-US" altLang="zh-CN" sz="2300" dirty="0"/>
              <a:t>, </a:t>
            </a:r>
          </a:p>
          <a:p>
            <a:pPr marL="0" indent="0">
              <a:buNone/>
            </a:pPr>
            <a:r>
              <a:rPr lang="en-US" altLang="zh-CN" sz="1800" b="0" i="0" dirty="0">
                <a:solidFill>
                  <a:srgbClr val="333333"/>
                </a:solidFill>
                <a:effectLst/>
                <a:latin typeface="Yu Gothic UI" panose="020B0500000000000000" pitchFamily="34" charset="-128"/>
                <a:ea typeface="Yu Gothic UI" panose="020B0500000000000000" pitchFamily="34" charset="-128"/>
              </a:rPr>
              <a:t>	</a:t>
            </a:r>
            <a:r>
              <a:rPr lang="zh-CN" altLang="en-US" sz="2400" b="1" i="0" dirty="0">
                <a:solidFill>
                  <a:srgbClr val="333333"/>
                </a:solidFill>
                <a:effectLst/>
                <a:latin typeface="+mn-ea"/>
              </a:rPr>
              <a:t>他说</a:t>
            </a:r>
            <a:r>
              <a:rPr lang="zh-CN" altLang="en-US" sz="2400" b="0" i="0" dirty="0">
                <a:solidFill>
                  <a:srgbClr val="333333"/>
                </a:solidFill>
                <a:effectLst/>
                <a:latin typeface="Yu Gothic UI" panose="020B0500000000000000" pitchFamily="34" charset="-128"/>
                <a:ea typeface="Yu Gothic UI" panose="020B0500000000000000" pitchFamily="34" charset="-128"/>
              </a:rPr>
              <a:t>：“我决然不是通过</a:t>
            </a:r>
            <a:r>
              <a:rPr lang="zh-CN" altLang="en-US" sz="2400" b="1" i="0" dirty="0">
                <a:solidFill>
                  <a:srgbClr val="333333"/>
                </a:solidFill>
                <a:effectLst/>
                <a:latin typeface="Yu Gothic UI" panose="020B0500000000000000" pitchFamily="34" charset="-128"/>
                <a:ea typeface="Yu Gothic UI" panose="020B0500000000000000" pitchFamily="34" charset="-128"/>
              </a:rPr>
              <a:t>四元数</a:t>
            </a:r>
            <a:r>
              <a:rPr lang="zh-CN" altLang="en-US" sz="2400" b="0" i="0" dirty="0">
                <a:solidFill>
                  <a:srgbClr val="333333"/>
                </a:solidFill>
                <a:effectLst/>
                <a:latin typeface="Yu Gothic UI" panose="020B0500000000000000" pitchFamily="34" charset="-128"/>
                <a:ea typeface="Yu Gothic UI" panose="020B0500000000000000" pitchFamily="34" charset="-128"/>
              </a:rPr>
              <a:t>而获得矩阵概念的；</a:t>
            </a:r>
            <a:endParaRPr lang="en-US" altLang="zh-CN" sz="2400" b="0" i="0" dirty="0">
              <a:solidFill>
                <a:srgbClr val="333333"/>
              </a:solidFill>
              <a:effectLst/>
              <a:latin typeface="Yu Gothic UI" panose="020B0500000000000000" pitchFamily="34" charset="-128"/>
              <a:ea typeface="Yu Gothic UI" panose="020B0500000000000000" pitchFamily="34" charset="-128"/>
            </a:endParaRPr>
          </a:p>
          <a:p>
            <a:pPr marL="0" indent="0">
              <a:buNone/>
            </a:pPr>
            <a:r>
              <a:rPr lang="en-US" altLang="zh-CN" sz="2400" dirty="0">
                <a:solidFill>
                  <a:srgbClr val="333333"/>
                </a:solidFill>
                <a:latin typeface="Yu Gothic UI" panose="020B0500000000000000" pitchFamily="34" charset="-128"/>
                <a:ea typeface="Yu Gothic UI" panose="020B0500000000000000" pitchFamily="34" charset="-128"/>
              </a:rPr>
              <a:t>	</a:t>
            </a:r>
            <a:r>
              <a:rPr lang="zh-CN" altLang="en-US" sz="2400" b="0" i="0" dirty="0">
                <a:solidFill>
                  <a:srgbClr val="333333"/>
                </a:solidFill>
                <a:effectLst/>
                <a:latin typeface="Yu Gothic UI" panose="020B0500000000000000" pitchFamily="34" charset="-128"/>
                <a:ea typeface="Yu Gothic UI" panose="020B0500000000000000" pitchFamily="34" charset="-128"/>
              </a:rPr>
              <a:t>它或是直接从</a:t>
            </a:r>
            <a:r>
              <a:rPr lang="zh-CN" altLang="en-US" sz="2400" b="1" i="0" dirty="0">
                <a:solidFill>
                  <a:srgbClr val="333333"/>
                </a:solidFill>
                <a:effectLst/>
                <a:latin typeface="Yu Gothic UI" panose="020B0500000000000000" pitchFamily="34" charset="-128"/>
                <a:ea typeface="Yu Gothic UI" panose="020B0500000000000000" pitchFamily="34" charset="-128"/>
              </a:rPr>
              <a:t>行列式</a:t>
            </a:r>
            <a:r>
              <a:rPr lang="zh-CN" altLang="en-US" sz="2400" b="0" i="0" dirty="0">
                <a:solidFill>
                  <a:srgbClr val="333333"/>
                </a:solidFill>
                <a:effectLst/>
                <a:latin typeface="Yu Gothic UI" panose="020B0500000000000000" pitchFamily="34" charset="-128"/>
                <a:ea typeface="Yu Gothic UI" panose="020B0500000000000000" pitchFamily="34" charset="-128"/>
              </a:rPr>
              <a:t>的概念而来，或是作为一个表达线性方程组的方</a:t>
            </a:r>
            <a:r>
              <a:rPr lang="en-US" altLang="zh-CN" sz="2400" b="0" i="0" dirty="0">
                <a:solidFill>
                  <a:srgbClr val="333333"/>
                </a:solidFill>
                <a:effectLst/>
                <a:latin typeface="Yu Gothic UI" panose="020B0500000000000000" pitchFamily="34" charset="-128"/>
                <a:ea typeface="Yu Gothic UI" panose="020B0500000000000000" pitchFamily="34" charset="-128"/>
              </a:rPr>
              <a:t>	</a:t>
            </a:r>
            <a:r>
              <a:rPr lang="zh-CN" altLang="en-US" sz="2400" b="0" i="0" dirty="0">
                <a:solidFill>
                  <a:srgbClr val="333333"/>
                </a:solidFill>
                <a:effectLst/>
                <a:latin typeface="Yu Gothic UI" panose="020B0500000000000000" pitchFamily="34" charset="-128"/>
                <a:ea typeface="Yu Gothic UI" panose="020B0500000000000000" pitchFamily="34" charset="-128"/>
              </a:rPr>
              <a:t>便方法而来的。</a:t>
            </a:r>
            <a:r>
              <a:rPr lang="en-US" altLang="zh-CN" sz="2400" dirty="0">
                <a:solidFill>
                  <a:srgbClr val="333333"/>
                </a:solidFill>
                <a:latin typeface="Microsoft YaHei" panose="020B0503020204020204" pitchFamily="34" charset="-122"/>
                <a:ea typeface="Microsoft YaHei" panose="020B0503020204020204" pitchFamily="34" charset="-122"/>
              </a:rPr>
              <a:t>”</a:t>
            </a:r>
            <a:endParaRPr lang="en-US" altLang="zh-CN" sz="2400" dirty="0"/>
          </a:p>
          <a:p>
            <a:r>
              <a:rPr lang="zh-CN" altLang="en-US" sz="2400" b="1" i="0" dirty="0">
                <a:solidFill>
                  <a:srgbClr val="333333"/>
                </a:solidFill>
                <a:effectLst/>
                <a:latin typeface="Yu Gothic UI" panose="020B0500000000000000" pitchFamily="34" charset="-128"/>
                <a:ea typeface="Yu Gothic UI" panose="020B0500000000000000" pitchFamily="34" charset="-128"/>
              </a:rPr>
              <a:t>埃尔米特</a:t>
            </a:r>
            <a:r>
              <a:rPr lang="zh-CN" altLang="en-US" sz="2400" b="0" i="0" dirty="0">
                <a:solidFill>
                  <a:srgbClr val="333333"/>
                </a:solidFill>
                <a:effectLst/>
                <a:latin typeface="Yu Gothic UI" panose="020B0500000000000000" pitchFamily="34" charset="-128"/>
                <a:ea typeface="Yu Gothic UI" panose="020B0500000000000000" pitchFamily="34" charset="-128"/>
              </a:rPr>
              <a:t>（</a:t>
            </a:r>
            <a:r>
              <a:rPr lang="en-US" altLang="zh-CN" sz="2400" b="0" i="0" dirty="0" err="1">
                <a:solidFill>
                  <a:srgbClr val="333333"/>
                </a:solidFill>
                <a:effectLst/>
                <a:latin typeface="Yu Gothic UI" panose="020B0500000000000000" pitchFamily="34" charset="-128"/>
                <a:ea typeface="Yu Gothic UI" panose="020B0500000000000000" pitchFamily="34" charset="-128"/>
              </a:rPr>
              <a:t>C.Hermite</a:t>
            </a:r>
            <a:r>
              <a:rPr lang="zh-CN" altLang="en-US" sz="2400" b="0" i="0" dirty="0">
                <a:solidFill>
                  <a:srgbClr val="333333"/>
                </a:solidFill>
                <a:effectLst/>
                <a:latin typeface="Yu Gothic UI" panose="020B0500000000000000" pitchFamily="34" charset="-128"/>
                <a:ea typeface="Yu Gothic UI" panose="020B0500000000000000" pitchFamily="34" charset="-128"/>
              </a:rPr>
              <a:t>）使用了“正交矩阵”这一术语</a:t>
            </a:r>
            <a:endParaRPr lang="en-US" altLang="zh-CN" sz="2400" b="0" i="0" dirty="0">
              <a:solidFill>
                <a:srgbClr val="333333"/>
              </a:solidFill>
              <a:effectLst/>
              <a:latin typeface="Yu Gothic UI" panose="020B0500000000000000" pitchFamily="34" charset="-128"/>
              <a:ea typeface="Yu Gothic UI" panose="020B0500000000000000" pitchFamily="34" charset="-128"/>
            </a:endParaRPr>
          </a:p>
          <a:p>
            <a:r>
              <a:rPr lang="zh-CN" altLang="en-US" sz="2400" b="1" dirty="0">
                <a:solidFill>
                  <a:srgbClr val="333333"/>
                </a:solidFill>
                <a:latin typeface="Yu Gothic UI" panose="020B0500000000000000" pitchFamily="34" charset="-128"/>
                <a:ea typeface="Yu Gothic UI" panose="020B0500000000000000" pitchFamily="34" charset="-128"/>
              </a:rPr>
              <a:t>费罗贝尼乌斯</a:t>
            </a:r>
            <a:r>
              <a:rPr lang="zh-CN" altLang="en-US" sz="2400" dirty="0">
                <a:solidFill>
                  <a:srgbClr val="333333"/>
                </a:solidFill>
                <a:latin typeface="Yu Gothic UI" panose="020B0500000000000000" pitchFamily="34" charset="-128"/>
                <a:ea typeface="Yu Gothic UI" panose="020B0500000000000000" pitchFamily="34" charset="-128"/>
              </a:rPr>
              <a:t>引入矩阵秩的概念</a:t>
            </a:r>
            <a:endParaRPr lang="en-US" altLang="zh-CN" sz="2400" dirty="0">
              <a:solidFill>
                <a:srgbClr val="333333"/>
              </a:solidFill>
              <a:latin typeface="Yu Gothic UI" panose="020B0500000000000000" pitchFamily="34" charset="-128"/>
              <a:ea typeface="Yu Gothic UI" panose="020B0500000000000000" pitchFamily="34" charset="-128"/>
            </a:endParaRPr>
          </a:p>
          <a:p>
            <a:r>
              <a:rPr lang="zh-CN" altLang="en-US" sz="2400" b="1" dirty="0">
                <a:solidFill>
                  <a:srgbClr val="333333"/>
                </a:solidFill>
                <a:latin typeface="Yu Gothic UI" panose="020B0500000000000000" pitchFamily="34" charset="-128"/>
                <a:ea typeface="Yu Gothic UI" panose="020B0500000000000000" pitchFamily="34" charset="-128"/>
              </a:rPr>
              <a:t>海森堡</a:t>
            </a:r>
            <a:r>
              <a:rPr lang="zh-CN" altLang="en-US" sz="2400" dirty="0">
                <a:solidFill>
                  <a:srgbClr val="333333"/>
                </a:solidFill>
                <a:latin typeface="Yu Gothic UI" panose="020B0500000000000000" pitchFamily="34" charset="-128"/>
                <a:ea typeface="Yu Gothic UI" panose="020B0500000000000000" pitchFamily="34" charset="-128"/>
              </a:rPr>
              <a:t>之后矩阵开始被物理学家接受</a:t>
            </a:r>
          </a:p>
        </p:txBody>
      </p:sp>
    </p:spTree>
    <p:extLst>
      <p:ext uri="{BB962C8B-B14F-4D97-AF65-F5344CB8AC3E}">
        <p14:creationId xmlns:p14="http://schemas.microsoft.com/office/powerpoint/2010/main" val="1244451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708A45-E2A5-F458-2948-32934BE38835}"/>
              </a:ext>
            </a:extLst>
          </p:cNvPr>
          <p:cNvSpPr>
            <a:spLocks noGrp="1"/>
          </p:cNvSpPr>
          <p:nvPr>
            <p:ph type="title"/>
          </p:nvPr>
        </p:nvSpPr>
        <p:spPr/>
        <p:txBody>
          <a:bodyPr/>
          <a:lstStyle/>
          <a:p>
            <a:r>
              <a:rPr lang="zh-CN" altLang="en-US" dirty="0"/>
              <a:t>矩阵与向量和四元数关系</a:t>
            </a:r>
          </a:p>
        </p:txBody>
      </p:sp>
      <p:sp>
        <p:nvSpPr>
          <p:cNvPr id="3" name="内容占位符 2">
            <a:extLst>
              <a:ext uri="{FF2B5EF4-FFF2-40B4-BE49-F238E27FC236}">
                <a16:creationId xmlns:a16="http://schemas.microsoft.com/office/drawing/2014/main" id="{D647DA45-0A68-5686-E0A3-556DBC6A6086}"/>
              </a:ext>
            </a:extLst>
          </p:cNvPr>
          <p:cNvSpPr>
            <a:spLocks noGrp="1"/>
          </p:cNvSpPr>
          <p:nvPr>
            <p:ph idx="1"/>
          </p:nvPr>
        </p:nvSpPr>
        <p:spPr/>
        <p:txBody>
          <a:bodyPr>
            <a:normAutofit/>
          </a:bodyPr>
          <a:lstStyle/>
          <a:p>
            <a:r>
              <a:rPr lang="zh-CN" altLang="en-US" dirty="0"/>
              <a:t>泡利矩阵</a:t>
            </a:r>
            <a:endParaRPr lang="en-US" altLang="zh-CN" dirty="0"/>
          </a:p>
          <a:p>
            <a:endParaRPr lang="en-US" altLang="zh-CN" dirty="0"/>
          </a:p>
          <a:p>
            <a:endParaRPr lang="en-US" altLang="zh-CN" dirty="0"/>
          </a:p>
          <a:p>
            <a:pPr marL="0" indent="0">
              <a:buNone/>
            </a:pPr>
            <a:endParaRPr lang="en-US" altLang="zh-CN" dirty="0"/>
          </a:p>
          <a:p>
            <a:r>
              <a:rPr lang="en-US" altLang="zh-CN" b="1" dirty="0"/>
              <a:t>{σ1,σ2,σ3}</a:t>
            </a:r>
            <a:r>
              <a:rPr lang="zh-CN" altLang="en-US" dirty="0"/>
              <a:t>分别对应</a:t>
            </a:r>
            <a:r>
              <a:rPr lang="en-US" altLang="zh-CN" dirty="0" err="1"/>
              <a:t>i,j,k</a:t>
            </a:r>
            <a:r>
              <a:rPr lang="zh-CN" altLang="en-US" dirty="0"/>
              <a:t>三个坐标轴</a:t>
            </a:r>
            <a:r>
              <a:rPr lang="en-US" altLang="zh-CN" dirty="0"/>
              <a:t>(</a:t>
            </a:r>
            <a:r>
              <a:rPr lang="en-US" altLang="zh-CN" dirty="0" err="1"/>
              <a:t>x,y,z</a:t>
            </a:r>
            <a:r>
              <a:rPr lang="en-US" altLang="zh-CN" dirty="0"/>
              <a:t>)</a:t>
            </a:r>
            <a:r>
              <a:rPr lang="zh-CN" altLang="en-US" dirty="0"/>
              <a:t>分量</a:t>
            </a:r>
            <a:endParaRPr lang="en-US" altLang="zh-CN" dirty="0"/>
          </a:p>
          <a:p>
            <a:endParaRPr lang="en-US" altLang="zh-CN" dirty="0"/>
          </a:p>
          <a:p>
            <a:r>
              <a:rPr lang="en-US" altLang="zh-CN" b="1" dirty="0"/>
              <a:t>{I,iσ1,iσ2,iσ3}</a:t>
            </a:r>
            <a:r>
              <a:rPr lang="zh-CN" altLang="en-US" dirty="0"/>
              <a:t> 对应四元数</a:t>
            </a:r>
            <a:r>
              <a:rPr lang="en-US" altLang="zh-CN" dirty="0"/>
              <a:t>q = theta + </a:t>
            </a:r>
            <a:r>
              <a:rPr lang="en-US" altLang="zh-CN" dirty="0" err="1"/>
              <a:t>ix+jy+kz</a:t>
            </a:r>
            <a:endParaRPr lang="zh-CN" altLang="en-US" dirty="0"/>
          </a:p>
        </p:txBody>
      </p:sp>
      <p:pic>
        <p:nvPicPr>
          <p:cNvPr id="5" name="图片 4">
            <a:extLst>
              <a:ext uri="{FF2B5EF4-FFF2-40B4-BE49-F238E27FC236}">
                <a16:creationId xmlns:a16="http://schemas.microsoft.com/office/drawing/2014/main" id="{7006ABD3-18B7-B391-4AA6-F0BBA51EA8FC}"/>
              </a:ext>
            </a:extLst>
          </p:cNvPr>
          <p:cNvPicPr>
            <a:picLocks noChangeAspect="1"/>
          </p:cNvPicPr>
          <p:nvPr/>
        </p:nvPicPr>
        <p:blipFill>
          <a:blip r:embed="rId2"/>
          <a:stretch>
            <a:fillRect/>
          </a:stretch>
        </p:blipFill>
        <p:spPr>
          <a:xfrm>
            <a:off x="2830951" y="2293938"/>
            <a:ext cx="2466975" cy="2000250"/>
          </a:xfrm>
          <a:prstGeom prst="rect">
            <a:avLst/>
          </a:prstGeom>
        </p:spPr>
      </p:pic>
      <p:pic>
        <p:nvPicPr>
          <p:cNvPr id="3074" name="Picture 2" descr="See the source image">
            <a:extLst>
              <a:ext uri="{FF2B5EF4-FFF2-40B4-BE49-F238E27FC236}">
                <a16:creationId xmlns:a16="http://schemas.microsoft.com/office/drawing/2014/main" id="{40C29512-1543-3590-E772-69F5EF82E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9496" y="838200"/>
            <a:ext cx="3509205" cy="245399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0B2B233-2355-797F-5B95-FD63826A0F2B}"/>
              </a:ext>
            </a:extLst>
          </p:cNvPr>
          <p:cNvSpPr txBox="1"/>
          <p:nvPr/>
        </p:nvSpPr>
        <p:spPr>
          <a:xfrm>
            <a:off x="8084496" y="5875670"/>
            <a:ext cx="2852063" cy="584775"/>
          </a:xfrm>
          <a:prstGeom prst="rect">
            <a:avLst/>
          </a:prstGeom>
          <a:noFill/>
        </p:spPr>
        <p:txBody>
          <a:bodyPr wrap="none" rtlCol="0">
            <a:spAutoFit/>
          </a:bodyPr>
          <a:lstStyle/>
          <a:p>
            <a:r>
              <a:rPr lang="zh-CN" altLang="en-US" sz="1600" i="1" dirty="0"/>
              <a:t>泡利：我之所以走得早是因为</a:t>
            </a:r>
            <a:endParaRPr lang="en-US" altLang="zh-CN" sz="1600" i="1" dirty="0"/>
          </a:p>
          <a:p>
            <a:r>
              <a:rPr lang="zh-CN" altLang="en-US" sz="1600" i="1" dirty="0"/>
              <a:t>我等不及问他一个问题！</a:t>
            </a:r>
          </a:p>
        </p:txBody>
      </p:sp>
    </p:spTree>
    <p:extLst>
      <p:ext uri="{BB962C8B-B14F-4D97-AF65-F5344CB8AC3E}">
        <p14:creationId xmlns:p14="http://schemas.microsoft.com/office/powerpoint/2010/main" val="427220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F236B78-7ABD-922E-7DAC-F30CAC40C8AE}"/>
              </a:ext>
            </a:extLst>
          </p:cNvPr>
          <p:cNvPicPr>
            <a:picLocks noGrp="1" noChangeAspect="1"/>
          </p:cNvPicPr>
          <p:nvPr>
            <p:ph idx="1"/>
          </p:nvPr>
        </p:nvPicPr>
        <p:blipFill>
          <a:blip r:embed="rId2"/>
          <a:stretch>
            <a:fillRect/>
          </a:stretch>
        </p:blipFill>
        <p:spPr>
          <a:xfrm>
            <a:off x="2336553" y="1103709"/>
            <a:ext cx="6958721" cy="4351338"/>
          </a:xfrm>
        </p:spPr>
      </p:pic>
      <p:pic>
        <p:nvPicPr>
          <p:cNvPr id="7" name="图片 6">
            <a:extLst>
              <a:ext uri="{FF2B5EF4-FFF2-40B4-BE49-F238E27FC236}">
                <a16:creationId xmlns:a16="http://schemas.microsoft.com/office/drawing/2014/main" id="{8555E457-C753-F32F-2604-0D700DBDE7BA}"/>
              </a:ext>
            </a:extLst>
          </p:cNvPr>
          <p:cNvPicPr>
            <a:picLocks noChangeAspect="1"/>
          </p:cNvPicPr>
          <p:nvPr/>
        </p:nvPicPr>
        <p:blipFill>
          <a:blip r:embed="rId3"/>
          <a:stretch>
            <a:fillRect/>
          </a:stretch>
        </p:blipFill>
        <p:spPr>
          <a:xfrm>
            <a:off x="1588228" y="5502973"/>
            <a:ext cx="8010525" cy="800100"/>
          </a:xfrm>
          <a:prstGeom prst="rect">
            <a:avLst/>
          </a:prstGeom>
        </p:spPr>
      </p:pic>
      <p:pic>
        <p:nvPicPr>
          <p:cNvPr id="9" name="图片 8">
            <a:extLst>
              <a:ext uri="{FF2B5EF4-FFF2-40B4-BE49-F238E27FC236}">
                <a16:creationId xmlns:a16="http://schemas.microsoft.com/office/drawing/2014/main" id="{F79EFF01-9853-9C42-4208-290060484E9C}"/>
              </a:ext>
            </a:extLst>
          </p:cNvPr>
          <p:cNvPicPr>
            <a:picLocks noChangeAspect="1"/>
          </p:cNvPicPr>
          <p:nvPr/>
        </p:nvPicPr>
        <p:blipFill>
          <a:blip r:embed="rId4"/>
          <a:stretch>
            <a:fillRect/>
          </a:stretch>
        </p:blipFill>
        <p:spPr>
          <a:xfrm>
            <a:off x="7701348" y="6141148"/>
            <a:ext cx="1600200" cy="323850"/>
          </a:xfrm>
          <a:prstGeom prst="rect">
            <a:avLst/>
          </a:prstGeom>
        </p:spPr>
      </p:pic>
      <p:sp>
        <p:nvSpPr>
          <p:cNvPr id="2" name="标题 1">
            <a:extLst>
              <a:ext uri="{FF2B5EF4-FFF2-40B4-BE49-F238E27FC236}">
                <a16:creationId xmlns:a16="http://schemas.microsoft.com/office/drawing/2014/main" id="{7CDD2048-E53C-E5B2-3A35-C15545E901D7}"/>
              </a:ext>
            </a:extLst>
          </p:cNvPr>
          <p:cNvSpPr>
            <a:spLocks noGrp="1"/>
          </p:cNvSpPr>
          <p:nvPr>
            <p:ph type="title"/>
          </p:nvPr>
        </p:nvSpPr>
        <p:spPr>
          <a:xfrm>
            <a:off x="714631" y="299258"/>
            <a:ext cx="10515600" cy="1093043"/>
          </a:xfrm>
        </p:spPr>
        <p:txBody>
          <a:bodyPr/>
          <a:lstStyle/>
          <a:p>
            <a:r>
              <a:rPr lang="zh-CN" altLang="en-US" dirty="0"/>
              <a:t>反对派的声音</a:t>
            </a:r>
          </a:p>
        </p:txBody>
      </p:sp>
    </p:spTree>
    <p:extLst>
      <p:ext uri="{BB962C8B-B14F-4D97-AF65-F5344CB8AC3E}">
        <p14:creationId xmlns:p14="http://schemas.microsoft.com/office/powerpoint/2010/main" val="89865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C1CB6B-7D6A-14CA-5873-038C7F46F8E3}"/>
              </a:ext>
            </a:extLst>
          </p:cNvPr>
          <p:cNvSpPr>
            <a:spLocks noGrp="1"/>
          </p:cNvSpPr>
          <p:nvPr>
            <p:ph type="title"/>
          </p:nvPr>
        </p:nvSpPr>
        <p:spPr/>
        <p:txBody>
          <a:bodyPr/>
          <a:lstStyle/>
          <a:p>
            <a:r>
              <a:rPr lang="zh-CN" altLang="en-US" dirty="0"/>
              <a:t>坐标系的历史</a:t>
            </a:r>
          </a:p>
        </p:txBody>
      </p:sp>
      <p:sp>
        <p:nvSpPr>
          <p:cNvPr id="3" name="内容占位符 2">
            <a:extLst>
              <a:ext uri="{FF2B5EF4-FFF2-40B4-BE49-F238E27FC236}">
                <a16:creationId xmlns:a16="http://schemas.microsoft.com/office/drawing/2014/main" id="{CEEC5CCE-5806-D4CF-AAFC-EE03D149E549}"/>
              </a:ext>
            </a:extLst>
          </p:cNvPr>
          <p:cNvSpPr>
            <a:spLocks noGrp="1"/>
          </p:cNvSpPr>
          <p:nvPr>
            <p:ph idx="1"/>
          </p:nvPr>
        </p:nvSpPr>
        <p:spPr/>
        <p:txBody>
          <a:bodyPr>
            <a:normAutofit/>
          </a:bodyPr>
          <a:lstStyle/>
          <a:p>
            <a:r>
              <a:rPr lang="zh-CN" altLang="en-US" b="1" i="0" dirty="0">
                <a:solidFill>
                  <a:srgbClr val="333333"/>
                </a:solidFill>
                <a:effectLst/>
                <a:latin typeface="PingFang SC"/>
              </a:rPr>
              <a:t>笛卡尔</a:t>
            </a:r>
            <a:r>
              <a:rPr lang="zh-CN" altLang="en-US" b="0" i="0" dirty="0">
                <a:solidFill>
                  <a:srgbClr val="333333"/>
                </a:solidFill>
                <a:effectLst/>
                <a:latin typeface="PingFang SC"/>
              </a:rPr>
              <a:t>发明</a:t>
            </a:r>
            <a:r>
              <a:rPr lang="zh-CN" altLang="en-US" dirty="0">
                <a:solidFill>
                  <a:srgbClr val="333333"/>
                </a:solidFill>
                <a:latin typeface="PingFang SC"/>
              </a:rPr>
              <a:t>了</a:t>
            </a:r>
            <a:r>
              <a:rPr lang="zh-CN" altLang="en-US" b="0" i="0" dirty="0">
                <a:solidFill>
                  <a:srgbClr val="333333"/>
                </a:solidFill>
                <a:effectLst/>
                <a:latin typeface="PingFang SC"/>
              </a:rPr>
              <a:t>平面直角坐标系</a:t>
            </a:r>
            <a:r>
              <a:rPr lang="en-US" altLang="zh-CN" b="0" i="0" dirty="0">
                <a:solidFill>
                  <a:srgbClr val="333333"/>
                </a:solidFill>
                <a:effectLst/>
                <a:latin typeface="PingFang SC"/>
              </a:rPr>
              <a:t>.</a:t>
            </a:r>
          </a:p>
          <a:p>
            <a:r>
              <a:rPr lang="zh-CN" altLang="en-US" b="0" i="0" dirty="0">
                <a:solidFill>
                  <a:srgbClr val="333333"/>
                </a:solidFill>
                <a:effectLst/>
                <a:latin typeface="PingFang SC"/>
              </a:rPr>
              <a:t>“</a:t>
            </a:r>
            <a:r>
              <a:rPr lang="zh-CN" altLang="en-US" b="1" i="0" dirty="0">
                <a:solidFill>
                  <a:srgbClr val="333333"/>
                </a:solidFill>
                <a:effectLst/>
                <a:latin typeface="PingFang SC"/>
              </a:rPr>
              <a:t>坐标</a:t>
            </a:r>
            <a:r>
              <a:rPr lang="zh-CN" altLang="en-US" b="0" i="0" dirty="0">
                <a:solidFill>
                  <a:srgbClr val="333333"/>
                </a:solidFill>
                <a:effectLst/>
                <a:latin typeface="PingFang SC"/>
              </a:rPr>
              <a:t>”一词是德国人</a:t>
            </a:r>
            <a:r>
              <a:rPr lang="zh-CN" altLang="en-US" b="1" i="0" dirty="0">
                <a:solidFill>
                  <a:srgbClr val="333333"/>
                </a:solidFill>
                <a:effectLst/>
                <a:latin typeface="PingFang SC"/>
              </a:rPr>
              <a:t>莱布尼兹</a:t>
            </a:r>
            <a:r>
              <a:rPr lang="zh-CN" altLang="en-US" b="0" i="0" dirty="0">
                <a:solidFill>
                  <a:srgbClr val="333333"/>
                </a:solidFill>
                <a:effectLst/>
                <a:latin typeface="PingFang SC"/>
              </a:rPr>
              <a:t>创用的，而牛顿首先使用极坐标。</a:t>
            </a:r>
            <a:endParaRPr lang="en-US" altLang="zh-CN" b="0" i="0" dirty="0">
              <a:solidFill>
                <a:srgbClr val="333333"/>
              </a:solidFill>
              <a:effectLst/>
              <a:latin typeface="PingFang SC"/>
            </a:endParaRPr>
          </a:p>
          <a:p>
            <a:r>
              <a:rPr lang="zh-CN" altLang="en-US" b="1" dirty="0"/>
              <a:t>伽利略</a:t>
            </a:r>
            <a:r>
              <a:rPr lang="zh-CN" altLang="en-US" dirty="0"/>
              <a:t>提出</a:t>
            </a:r>
            <a:r>
              <a:rPr lang="zh-CN" altLang="en-US" b="1" i="0" dirty="0">
                <a:solidFill>
                  <a:srgbClr val="121212"/>
                </a:solidFill>
                <a:effectLst/>
                <a:latin typeface="-apple-system"/>
              </a:rPr>
              <a:t>参考系</a:t>
            </a:r>
            <a:r>
              <a:rPr lang="zh-CN" altLang="en-US" b="0" i="0" dirty="0">
                <a:solidFill>
                  <a:srgbClr val="121212"/>
                </a:solidFill>
                <a:effectLst/>
                <a:latin typeface="-apple-system"/>
              </a:rPr>
              <a:t>概念，应用于运动物理学</a:t>
            </a:r>
            <a:endParaRPr lang="en-US" altLang="zh-CN" b="0" i="0" dirty="0">
              <a:solidFill>
                <a:srgbClr val="121212"/>
              </a:solidFill>
              <a:effectLst/>
              <a:latin typeface="-apple-system"/>
            </a:endParaRPr>
          </a:p>
          <a:p>
            <a:r>
              <a:rPr lang="zh-CN" altLang="en-US" b="1" dirty="0"/>
              <a:t>牛顿</a:t>
            </a:r>
            <a:r>
              <a:rPr lang="zh-CN" altLang="en-US" dirty="0"/>
              <a:t>把作匀速直线运动的参考系叫做惯性参考系</a:t>
            </a:r>
            <a:endParaRPr lang="en-US" altLang="zh-CN" dirty="0"/>
          </a:p>
          <a:p>
            <a:r>
              <a:rPr lang="zh-CN" altLang="en-US" b="1" dirty="0"/>
              <a:t>威廉</a:t>
            </a:r>
            <a:r>
              <a:rPr lang="en-US" altLang="zh-CN" b="1" dirty="0"/>
              <a:t>·</a:t>
            </a:r>
            <a:r>
              <a:rPr lang="zh-CN" altLang="en-US" b="1" dirty="0"/>
              <a:t>罗恩</a:t>
            </a:r>
            <a:r>
              <a:rPr lang="en-US" altLang="zh-CN" b="1" dirty="0"/>
              <a:t>·</a:t>
            </a:r>
            <a:r>
              <a:rPr lang="zh-CN" altLang="en-US" b="1" dirty="0"/>
              <a:t>哈密顿 </a:t>
            </a:r>
            <a:r>
              <a:rPr lang="zh-CN" altLang="en-US" dirty="0"/>
              <a:t>在</a:t>
            </a:r>
            <a:r>
              <a:rPr lang="en-US" altLang="zh-CN" dirty="0"/>
              <a:t>1846</a:t>
            </a:r>
            <a:r>
              <a:rPr lang="zh-CN" altLang="en-US" dirty="0"/>
              <a:t>年引入</a:t>
            </a:r>
            <a:r>
              <a:rPr lang="zh-CN" altLang="en-US" sz="2800" b="1" dirty="0"/>
              <a:t>张量</a:t>
            </a:r>
            <a:r>
              <a:rPr lang="zh-CN" altLang="en-US" sz="2000" dirty="0"/>
              <a:t>（</a:t>
            </a:r>
            <a:r>
              <a:rPr lang="zh-CN" altLang="en-US" sz="2000" b="1" dirty="0"/>
              <a:t>哈密顿</a:t>
            </a:r>
            <a:r>
              <a:rPr lang="en-US" altLang="zh-CN" sz="2000" dirty="0"/>
              <a:t>:</a:t>
            </a:r>
            <a:r>
              <a:rPr lang="zh-CN" altLang="en-US" sz="2000" dirty="0"/>
              <a:t>对</a:t>
            </a:r>
            <a:r>
              <a:rPr lang="en-US" altLang="zh-CN" sz="2000" dirty="0"/>
              <a:t>,</a:t>
            </a:r>
            <a:r>
              <a:rPr lang="zh-CN" altLang="en-US" sz="2000" dirty="0"/>
              <a:t>又是我</a:t>
            </a:r>
            <a:r>
              <a:rPr lang="en-US" altLang="zh-CN" sz="2000" dirty="0"/>
              <a:t>!</a:t>
            </a:r>
            <a:r>
              <a:rPr lang="zh-CN" altLang="en-US" sz="2000" dirty="0"/>
              <a:t>）</a:t>
            </a:r>
            <a:endParaRPr lang="en-US" altLang="zh-CN" sz="2000" b="1" dirty="0"/>
          </a:p>
          <a:p>
            <a:r>
              <a:rPr lang="zh-CN" altLang="en-US" b="1" dirty="0"/>
              <a:t>爱因斯坦</a:t>
            </a:r>
            <a:r>
              <a:rPr lang="zh-CN" altLang="en-US" dirty="0"/>
              <a:t>发现惯性参考系等效原理</a:t>
            </a:r>
            <a:endParaRPr lang="en-US" altLang="zh-CN" dirty="0"/>
          </a:p>
          <a:p>
            <a:r>
              <a:rPr lang="zh-CN" altLang="en-US" b="1" dirty="0"/>
              <a:t>麦克斯韦，外尔，</a:t>
            </a:r>
            <a:r>
              <a:rPr lang="zh-CN" altLang="en-US" sz="2000" b="1" dirty="0">
                <a:solidFill>
                  <a:schemeClr val="tx1"/>
                </a:solidFill>
                <a:latin typeface="幼圆" panose="02010509060101010101" pitchFamily="49" charset="-122"/>
                <a:ea typeface="幼圆" panose="02010509060101010101" pitchFamily="49" charset="-122"/>
              </a:rPr>
              <a:t>杨振宁</a:t>
            </a:r>
            <a:r>
              <a:rPr lang="zh-CN" altLang="en-US" dirty="0"/>
              <a:t>发展出规范场与规范变换群</a:t>
            </a:r>
            <a:endParaRPr lang="en-US" altLang="zh-CN" dirty="0"/>
          </a:p>
          <a:p>
            <a:pPr marL="0" indent="0">
              <a:buNone/>
            </a:pPr>
            <a:endParaRPr lang="zh-CN" altLang="en-US" dirty="0"/>
          </a:p>
        </p:txBody>
      </p:sp>
      <p:pic>
        <p:nvPicPr>
          <p:cNvPr id="4100" name="Picture 4" descr="See the source image">
            <a:extLst>
              <a:ext uri="{FF2B5EF4-FFF2-40B4-BE49-F238E27FC236}">
                <a16:creationId xmlns:a16="http://schemas.microsoft.com/office/drawing/2014/main" id="{17D0E54A-56BA-B6E2-8C13-55970CBA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1840" y="74815"/>
            <a:ext cx="1985205" cy="264694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3AE44BE-2E3C-F0B9-E270-EF673B7FEADA}"/>
              </a:ext>
            </a:extLst>
          </p:cNvPr>
          <p:cNvSpPr txBox="1"/>
          <p:nvPr/>
        </p:nvSpPr>
        <p:spPr>
          <a:xfrm>
            <a:off x="7765448" y="5884332"/>
            <a:ext cx="6097384" cy="369332"/>
          </a:xfrm>
          <a:prstGeom prst="rect">
            <a:avLst/>
          </a:prstGeom>
          <a:noFill/>
        </p:spPr>
        <p:txBody>
          <a:bodyPr wrap="square">
            <a:spAutoFit/>
          </a:bodyPr>
          <a:lstStyle/>
          <a:p>
            <a:r>
              <a:rPr lang="zh-CN" altLang="en-US" i="1" dirty="0"/>
              <a:t>川</a:t>
            </a:r>
            <a:r>
              <a:rPr lang="zh-CN" altLang="en-US" sz="1600" i="1" dirty="0"/>
              <a:t>普版杨振宁：没有人比我更懂 </a:t>
            </a:r>
            <a:r>
              <a:rPr lang="en-US" altLang="zh-CN" sz="1600" i="1" dirty="0"/>
              <a:t>Maxwell!</a:t>
            </a:r>
            <a:endParaRPr lang="zh-CN" altLang="en-US" sz="1600" i="1" dirty="0"/>
          </a:p>
        </p:txBody>
      </p:sp>
    </p:spTree>
    <p:extLst>
      <p:ext uri="{BB962C8B-B14F-4D97-AF65-F5344CB8AC3E}">
        <p14:creationId xmlns:p14="http://schemas.microsoft.com/office/powerpoint/2010/main" val="3695996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FF4623-590C-F4D6-ABA7-56082BF5B57C}"/>
              </a:ext>
            </a:extLst>
          </p:cNvPr>
          <p:cNvSpPr>
            <a:spLocks noGrp="1"/>
          </p:cNvSpPr>
          <p:nvPr>
            <p:ph type="title"/>
          </p:nvPr>
        </p:nvSpPr>
        <p:spPr/>
        <p:txBody>
          <a:bodyPr/>
          <a:lstStyle/>
          <a:p>
            <a:r>
              <a:rPr lang="zh-CN" altLang="en-US" dirty="0"/>
              <a:t>坐标系的定义</a:t>
            </a:r>
          </a:p>
        </p:txBody>
      </p:sp>
      <p:sp>
        <p:nvSpPr>
          <p:cNvPr id="3" name="内容占位符 2">
            <a:extLst>
              <a:ext uri="{FF2B5EF4-FFF2-40B4-BE49-F238E27FC236}">
                <a16:creationId xmlns:a16="http://schemas.microsoft.com/office/drawing/2014/main" id="{8947E6BA-AAA2-49C5-8E61-1C38F49B059D}"/>
              </a:ext>
            </a:extLst>
          </p:cNvPr>
          <p:cNvSpPr>
            <a:spLocks noGrp="1"/>
          </p:cNvSpPr>
          <p:nvPr>
            <p:ph idx="1"/>
          </p:nvPr>
        </p:nvSpPr>
        <p:spPr/>
        <p:txBody>
          <a:bodyPr/>
          <a:lstStyle/>
          <a:p>
            <a:r>
              <a:rPr lang="zh-CN" altLang="en-US" b="1" dirty="0"/>
              <a:t>参考系</a:t>
            </a:r>
            <a:r>
              <a:rPr lang="zh-CN" altLang="en-US" dirty="0"/>
              <a:t>是物理概念，</a:t>
            </a:r>
            <a:r>
              <a:rPr lang="zh-CN" altLang="en-US" b="1" dirty="0"/>
              <a:t>直角坐标系</a:t>
            </a:r>
            <a:r>
              <a:rPr lang="zh-CN" altLang="en-US" dirty="0"/>
              <a:t>即笛卡尔坐标系是狭义坐标系</a:t>
            </a:r>
            <a:endParaRPr lang="en-US" altLang="zh-CN" dirty="0"/>
          </a:p>
          <a:p>
            <a:r>
              <a:rPr lang="zh-CN" altLang="en-US" dirty="0"/>
              <a:t>坐标系退化后对应</a:t>
            </a:r>
            <a:r>
              <a:rPr lang="zh-CN" altLang="en-US" b="1" dirty="0"/>
              <a:t>尺子</a:t>
            </a:r>
            <a:r>
              <a:rPr lang="zh-CN" altLang="en-US" dirty="0"/>
              <a:t>上的</a:t>
            </a:r>
            <a:r>
              <a:rPr lang="zh-CN" altLang="en-US" b="1" dirty="0"/>
              <a:t>刻度</a:t>
            </a:r>
            <a:endParaRPr lang="en-US" altLang="zh-CN" dirty="0"/>
          </a:p>
          <a:p>
            <a:r>
              <a:rPr lang="zh-CN" altLang="en-US" b="1" dirty="0"/>
              <a:t>坐标系</a:t>
            </a:r>
            <a:r>
              <a:rPr lang="zh-CN" altLang="en-US" dirty="0"/>
              <a:t>是把一个对象放置在某</a:t>
            </a:r>
            <a:r>
              <a:rPr lang="zh-CN" altLang="en-US" b="1" dirty="0"/>
              <a:t>空间</a:t>
            </a:r>
            <a:r>
              <a:rPr lang="zh-CN" altLang="en-US" dirty="0"/>
              <a:t>中，坐标系即空间的刻度</a:t>
            </a:r>
            <a:endParaRPr lang="en-US" altLang="zh-CN" dirty="0"/>
          </a:p>
          <a:p>
            <a:r>
              <a:rPr lang="en-US" altLang="zh-CN" dirty="0"/>
              <a:t>&lt;</a:t>
            </a:r>
            <a:r>
              <a:rPr lang="zh-CN" altLang="en-US" dirty="0"/>
              <a:t>坐标轴，数值</a:t>
            </a:r>
            <a:r>
              <a:rPr lang="en-US" altLang="zh-CN" dirty="0"/>
              <a:t>&gt;</a:t>
            </a:r>
            <a:r>
              <a:rPr lang="zh-CN" altLang="en-US" dirty="0"/>
              <a:t>组成一个带有方向的</a:t>
            </a:r>
            <a:r>
              <a:rPr lang="zh-CN" altLang="en-US" b="1" dirty="0"/>
              <a:t>向量</a:t>
            </a:r>
            <a:r>
              <a:rPr lang="zh-CN" altLang="en-US" dirty="0"/>
              <a:t>：</a:t>
            </a:r>
            <a:r>
              <a:rPr lang="en-US" altLang="zh-CN" b="1" dirty="0"/>
              <a:t>i</a:t>
            </a:r>
            <a:r>
              <a:rPr lang="en-US" altLang="zh-CN" dirty="0"/>
              <a:t>x</a:t>
            </a:r>
            <a:r>
              <a:rPr lang="zh-CN" altLang="en-US" dirty="0"/>
              <a:t>，</a:t>
            </a:r>
            <a:endParaRPr lang="en-US" altLang="zh-CN" dirty="0"/>
          </a:p>
          <a:p>
            <a:pPr marL="0" indent="0">
              <a:buNone/>
            </a:pPr>
            <a:r>
              <a:rPr lang="en-US" altLang="zh-CN" dirty="0"/>
              <a:t>   </a:t>
            </a:r>
            <a:r>
              <a:rPr lang="zh-CN" altLang="en-US" dirty="0"/>
              <a:t>三维形式：</a:t>
            </a:r>
            <a:r>
              <a:rPr lang="en-US" altLang="zh-CN" b="1" dirty="0"/>
              <a:t>i</a:t>
            </a:r>
            <a:r>
              <a:rPr lang="en-US" altLang="zh-CN" dirty="0"/>
              <a:t>x + </a:t>
            </a:r>
            <a:r>
              <a:rPr lang="en-US" altLang="zh-CN" b="1" dirty="0" err="1"/>
              <a:t>j</a:t>
            </a:r>
            <a:r>
              <a:rPr lang="en-US" altLang="zh-CN" dirty="0" err="1"/>
              <a:t>y</a:t>
            </a:r>
            <a:r>
              <a:rPr lang="en-US" altLang="zh-CN" dirty="0"/>
              <a:t> + </a:t>
            </a:r>
            <a:r>
              <a:rPr lang="en-US" altLang="zh-CN" b="1" dirty="0" err="1"/>
              <a:t>k</a:t>
            </a:r>
            <a:r>
              <a:rPr lang="en-US" altLang="zh-CN" dirty="0" err="1"/>
              <a:t>z</a:t>
            </a:r>
            <a:endParaRPr lang="en-US" altLang="zh-CN" dirty="0"/>
          </a:p>
          <a:p>
            <a:pPr marL="0" indent="0">
              <a:buNone/>
            </a:pPr>
            <a:r>
              <a:rPr lang="en-US" altLang="zh-CN" dirty="0"/>
              <a:t>   </a:t>
            </a:r>
            <a:r>
              <a:rPr lang="zh-CN" altLang="en-US" dirty="0"/>
              <a:t>也可以直接用</a:t>
            </a:r>
            <a:r>
              <a:rPr lang="zh-CN" altLang="en-US" b="1" dirty="0"/>
              <a:t>分量</a:t>
            </a:r>
            <a:r>
              <a:rPr lang="zh-CN" altLang="en-US" dirty="0"/>
              <a:t>表示为：</a:t>
            </a:r>
            <a:r>
              <a:rPr lang="en-US" altLang="zh-CN" dirty="0"/>
              <a:t>(x, y, z)</a:t>
            </a:r>
          </a:p>
          <a:p>
            <a:endParaRPr lang="zh-CN" altLang="en-US" b="1" dirty="0"/>
          </a:p>
        </p:txBody>
      </p:sp>
      <p:pic>
        <p:nvPicPr>
          <p:cNvPr id="1026" name="Picture 2" descr="See the source image">
            <a:extLst>
              <a:ext uri="{FF2B5EF4-FFF2-40B4-BE49-F238E27FC236}">
                <a16:creationId xmlns:a16="http://schemas.microsoft.com/office/drawing/2014/main" id="{A2A59D89-A401-F0F6-7055-7430AB081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9165" y="3429000"/>
            <a:ext cx="3543686" cy="3543686"/>
          </a:xfrm>
          <a:prstGeom prst="rect">
            <a:avLst/>
          </a:prstGeom>
          <a:noFill/>
        </p:spPr>
      </p:pic>
    </p:spTree>
    <p:extLst>
      <p:ext uri="{BB962C8B-B14F-4D97-AF65-F5344CB8AC3E}">
        <p14:creationId xmlns:p14="http://schemas.microsoft.com/office/powerpoint/2010/main" val="1852972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C98673-3D35-FDE1-6174-D87EA7756233}"/>
              </a:ext>
            </a:extLst>
          </p:cNvPr>
          <p:cNvSpPr>
            <a:spLocks noGrp="1"/>
          </p:cNvSpPr>
          <p:nvPr>
            <p:ph type="title"/>
          </p:nvPr>
        </p:nvSpPr>
        <p:spPr/>
        <p:txBody>
          <a:bodyPr/>
          <a:lstStyle/>
          <a:p>
            <a:r>
              <a:rPr lang="zh-CN" altLang="en-US" dirty="0"/>
              <a:t>各类空间坐标系</a:t>
            </a:r>
          </a:p>
        </p:txBody>
      </p:sp>
      <p:sp>
        <p:nvSpPr>
          <p:cNvPr id="3" name="内容占位符 2">
            <a:extLst>
              <a:ext uri="{FF2B5EF4-FFF2-40B4-BE49-F238E27FC236}">
                <a16:creationId xmlns:a16="http://schemas.microsoft.com/office/drawing/2014/main" id="{F6559A26-5E72-3F0A-B99F-FA9A025AE328}"/>
              </a:ext>
            </a:extLst>
          </p:cNvPr>
          <p:cNvSpPr>
            <a:spLocks noGrp="1"/>
          </p:cNvSpPr>
          <p:nvPr>
            <p:ph idx="1"/>
          </p:nvPr>
        </p:nvSpPr>
        <p:spPr>
          <a:xfrm>
            <a:off x="1154955" y="2362832"/>
            <a:ext cx="8761412" cy="3656968"/>
          </a:xfrm>
        </p:spPr>
        <p:txBody>
          <a:bodyPr/>
          <a:lstStyle/>
          <a:p>
            <a:r>
              <a:rPr lang="zh-CN" altLang="en-US" dirty="0"/>
              <a:t>坐标系有许多种，比如</a:t>
            </a:r>
            <a:r>
              <a:rPr lang="en-US" altLang="zh-CN" dirty="0"/>
              <a:t>3</a:t>
            </a:r>
            <a:r>
              <a:rPr lang="zh-CN" altLang="en-US" dirty="0"/>
              <a:t>维的有球坐标系，圆柱坐标系，直角坐标系等等</a:t>
            </a:r>
            <a:endParaRPr lang="en-US" altLang="zh-CN" dirty="0"/>
          </a:p>
          <a:p>
            <a:r>
              <a:rPr lang="zh-CN" altLang="en-US" dirty="0"/>
              <a:t>坐标系定义了不同的空间结构，比如球坐标系可以理解为：在直角坐标系下观察球坐标系下的点</a:t>
            </a:r>
            <a:r>
              <a:rPr lang="en-US" altLang="zh-CN" dirty="0"/>
              <a:t>/</a:t>
            </a:r>
            <a:r>
              <a:rPr lang="zh-CN" altLang="en-US" dirty="0"/>
              <a:t>向量。</a:t>
            </a:r>
            <a:endParaRPr lang="en-US" altLang="zh-CN" dirty="0"/>
          </a:p>
          <a:p>
            <a:r>
              <a:rPr lang="zh-CN" altLang="en-US" dirty="0"/>
              <a:t>不同类型的坐标系下进行全局的坐标变换常使用变换函数：如：</a:t>
            </a:r>
            <a:r>
              <a:rPr lang="en-US" altLang="zh-CN" dirty="0" err="1"/>
              <a:t>xy</a:t>
            </a:r>
            <a:r>
              <a:rPr lang="en-US" altLang="zh-CN" dirty="0"/>
              <a:t> = </a:t>
            </a:r>
            <a:r>
              <a:rPr lang="en-US" altLang="zh-CN" dirty="0" err="1"/>
              <a:t>coord</a:t>
            </a:r>
            <a:r>
              <a:rPr lang="en-US" altLang="zh-CN" dirty="0"/>
              <a:t>(</a:t>
            </a:r>
            <a:r>
              <a:rPr lang="en-US" altLang="zh-CN" dirty="0" err="1"/>
              <a:t>uv</a:t>
            </a:r>
            <a:r>
              <a:rPr lang="en-US" altLang="zh-CN" dirty="0"/>
              <a:t>)</a:t>
            </a:r>
          </a:p>
          <a:p>
            <a:r>
              <a:rPr lang="zh-CN" altLang="en-US" dirty="0"/>
              <a:t>在局部空间下坐标系可以定义为笛卡尔坐标系（直角坐标系或者斜坐标系）：</a:t>
            </a:r>
            <a:endParaRPr lang="en-US" altLang="zh-CN" dirty="0"/>
          </a:p>
          <a:p>
            <a:pPr marL="0" indent="0">
              <a:buNone/>
            </a:pPr>
            <a:r>
              <a:rPr lang="en-US" altLang="zh-CN" dirty="0"/>
              <a:t>	</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12" name="墨迹 11">
                <a:extLst>
                  <a:ext uri="{FF2B5EF4-FFF2-40B4-BE49-F238E27FC236}">
                    <a16:creationId xmlns:a16="http://schemas.microsoft.com/office/drawing/2014/main" id="{87F4136C-DFB2-1424-E0A0-50184BCD1272}"/>
                  </a:ext>
                </a:extLst>
              </p14:cNvPr>
              <p14:cNvContentPartPr/>
              <p14:nvPr/>
            </p14:nvContentPartPr>
            <p14:xfrm>
              <a:off x="3374705" y="5235807"/>
              <a:ext cx="2061000" cy="392040"/>
            </p14:xfrm>
          </p:contentPart>
        </mc:Choice>
        <mc:Fallback xmlns="">
          <p:pic>
            <p:nvPicPr>
              <p:cNvPr id="12" name="墨迹 11">
                <a:extLst>
                  <a:ext uri="{FF2B5EF4-FFF2-40B4-BE49-F238E27FC236}">
                    <a16:creationId xmlns:a16="http://schemas.microsoft.com/office/drawing/2014/main" id="{87F4136C-DFB2-1424-E0A0-50184BCD1272}"/>
                  </a:ext>
                </a:extLst>
              </p:cNvPr>
              <p:cNvPicPr/>
              <p:nvPr/>
            </p:nvPicPr>
            <p:blipFill>
              <a:blip r:embed="rId3"/>
              <a:stretch>
                <a:fillRect/>
              </a:stretch>
            </p:blipFill>
            <p:spPr>
              <a:xfrm>
                <a:off x="3366065" y="5227167"/>
                <a:ext cx="2078640" cy="409680"/>
              </a:xfrm>
              <a:prstGeom prst="rect">
                <a:avLst/>
              </a:prstGeom>
            </p:spPr>
          </p:pic>
        </mc:Fallback>
      </mc:AlternateContent>
      <p:grpSp>
        <p:nvGrpSpPr>
          <p:cNvPr id="23" name="组合 22">
            <a:extLst>
              <a:ext uri="{FF2B5EF4-FFF2-40B4-BE49-F238E27FC236}">
                <a16:creationId xmlns:a16="http://schemas.microsoft.com/office/drawing/2014/main" id="{E17CA312-BB3C-B77B-8590-467776309BC3}"/>
              </a:ext>
            </a:extLst>
          </p:cNvPr>
          <p:cNvGrpSpPr/>
          <p:nvPr/>
        </p:nvGrpSpPr>
        <p:grpSpPr>
          <a:xfrm>
            <a:off x="3790145" y="5178567"/>
            <a:ext cx="624960" cy="223560"/>
            <a:chOff x="3790145" y="5178567"/>
            <a:chExt cx="624960" cy="223560"/>
          </a:xfrm>
        </p:grpSpPr>
        <mc:AlternateContent xmlns:mc="http://schemas.openxmlformats.org/markup-compatibility/2006" xmlns:p14="http://schemas.microsoft.com/office/powerpoint/2010/main">
          <mc:Choice Requires="p14">
            <p:contentPart p14:bwMode="auto" r:id="rId4">
              <p14:nvContentPartPr>
                <p14:cNvPr id="21" name="墨迹 20">
                  <a:extLst>
                    <a:ext uri="{FF2B5EF4-FFF2-40B4-BE49-F238E27FC236}">
                      <a16:creationId xmlns:a16="http://schemas.microsoft.com/office/drawing/2014/main" id="{61D3711B-E52F-D855-0FEF-E4816D97B56E}"/>
                    </a:ext>
                  </a:extLst>
                </p14:cNvPr>
                <p14:cNvContentPartPr/>
                <p14:nvPr/>
              </p14:nvContentPartPr>
              <p14:xfrm>
                <a:off x="3790145" y="5205927"/>
                <a:ext cx="552240" cy="196200"/>
              </p14:xfrm>
            </p:contentPart>
          </mc:Choice>
          <mc:Fallback xmlns="">
            <p:pic>
              <p:nvPicPr>
                <p:cNvPr id="21" name="墨迹 20">
                  <a:extLst>
                    <a:ext uri="{FF2B5EF4-FFF2-40B4-BE49-F238E27FC236}">
                      <a16:creationId xmlns:a16="http://schemas.microsoft.com/office/drawing/2014/main" id="{61D3711B-E52F-D855-0FEF-E4816D97B56E}"/>
                    </a:ext>
                  </a:extLst>
                </p:cNvPr>
                <p:cNvPicPr/>
                <p:nvPr/>
              </p:nvPicPr>
              <p:blipFill>
                <a:blip r:embed="rId5"/>
                <a:stretch>
                  <a:fillRect/>
                </a:stretch>
              </p:blipFill>
              <p:spPr>
                <a:xfrm>
                  <a:off x="3781505" y="5196927"/>
                  <a:ext cx="5698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墨迹 21">
                  <a:extLst>
                    <a:ext uri="{FF2B5EF4-FFF2-40B4-BE49-F238E27FC236}">
                      <a16:creationId xmlns:a16="http://schemas.microsoft.com/office/drawing/2014/main" id="{DA6BE278-874B-BFCB-10FF-C0B38C461FB1}"/>
                    </a:ext>
                  </a:extLst>
                </p14:cNvPr>
                <p14:cNvContentPartPr/>
                <p14:nvPr/>
              </p14:nvContentPartPr>
              <p14:xfrm>
                <a:off x="4205945" y="5178567"/>
                <a:ext cx="209160" cy="124920"/>
              </p14:xfrm>
            </p:contentPart>
          </mc:Choice>
          <mc:Fallback xmlns="">
            <p:pic>
              <p:nvPicPr>
                <p:cNvPr id="22" name="墨迹 21">
                  <a:extLst>
                    <a:ext uri="{FF2B5EF4-FFF2-40B4-BE49-F238E27FC236}">
                      <a16:creationId xmlns:a16="http://schemas.microsoft.com/office/drawing/2014/main" id="{DA6BE278-874B-BFCB-10FF-C0B38C461FB1}"/>
                    </a:ext>
                  </a:extLst>
                </p:cNvPr>
                <p:cNvPicPr/>
                <p:nvPr/>
              </p:nvPicPr>
              <p:blipFill>
                <a:blip r:embed="rId7"/>
                <a:stretch>
                  <a:fillRect/>
                </a:stretch>
              </p:blipFill>
              <p:spPr>
                <a:xfrm>
                  <a:off x="4196945" y="5169927"/>
                  <a:ext cx="226800" cy="142560"/>
                </a:xfrm>
                <a:prstGeom prst="rect">
                  <a:avLst/>
                </a:prstGeom>
              </p:spPr>
            </p:pic>
          </mc:Fallback>
        </mc:AlternateContent>
      </p:grpSp>
      <p:grpSp>
        <p:nvGrpSpPr>
          <p:cNvPr id="26" name="组合 25">
            <a:extLst>
              <a:ext uri="{FF2B5EF4-FFF2-40B4-BE49-F238E27FC236}">
                <a16:creationId xmlns:a16="http://schemas.microsoft.com/office/drawing/2014/main" id="{351B9B6A-1190-FA89-802A-A934170BDC11}"/>
              </a:ext>
            </a:extLst>
          </p:cNvPr>
          <p:cNvGrpSpPr/>
          <p:nvPr/>
        </p:nvGrpSpPr>
        <p:grpSpPr>
          <a:xfrm>
            <a:off x="3341225" y="4845927"/>
            <a:ext cx="407880" cy="573840"/>
            <a:chOff x="3341225" y="4845927"/>
            <a:chExt cx="407880" cy="573840"/>
          </a:xfrm>
        </p:grpSpPr>
        <mc:AlternateContent xmlns:mc="http://schemas.openxmlformats.org/markup-compatibility/2006" xmlns:p14="http://schemas.microsoft.com/office/powerpoint/2010/main">
          <mc:Choice Requires="p14">
            <p:contentPart p14:bwMode="auto" r:id="rId8">
              <p14:nvContentPartPr>
                <p14:cNvPr id="24" name="墨迹 23">
                  <a:extLst>
                    <a:ext uri="{FF2B5EF4-FFF2-40B4-BE49-F238E27FC236}">
                      <a16:creationId xmlns:a16="http://schemas.microsoft.com/office/drawing/2014/main" id="{CFED9C9B-201D-4CC3-08F6-06075649E61B}"/>
                    </a:ext>
                  </a:extLst>
                </p14:cNvPr>
                <p14:cNvContentPartPr/>
                <p14:nvPr/>
              </p14:nvContentPartPr>
              <p14:xfrm>
                <a:off x="3342305" y="4850247"/>
                <a:ext cx="406800" cy="569520"/>
              </p14:xfrm>
            </p:contentPart>
          </mc:Choice>
          <mc:Fallback xmlns="">
            <p:pic>
              <p:nvPicPr>
                <p:cNvPr id="24" name="墨迹 23">
                  <a:extLst>
                    <a:ext uri="{FF2B5EF4-FFF2-40B4-BE49-F238E27FC236}">
                      <a16:creationId xmlns:a16="http://schemas.microsoft.com/office/drawing/2014/main" id="{CFED9C9B-201D-4CC3-08F6-06075649E61B}"/>
                    </a:ext>
                  </a:extLst>
                </p:cNvPr>
                <p:cNvPicPr/>
                <p:nvPr/>
              </p:nvPicPr>
              <p:blipFill>
                <a:blip r:embed="rId9"/>
                <a:stretch>
                  <a:fillRect/>
                </a:stretch>
              </p:blipFill>
              <p:spPr>
                <a:xfrm>
                  <a:off x="3333305" y="4841247"/>
                  <a:ext cx="42444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 name="墨迹 24">
                  <a:extLst>
                    <a:ext uri="{FF2B5EF4-FFF2-40B4-BE49-F238E27FC236}">
                      <a16:creationId xmlns:a16="http://schemas.microsoft.com/office/drawing/2014/main" id="{11FA1AD1-4FA1-6CFA-673E-85495350FBD2}"/>
                    </a:ext>
                  </a:extLst>
                </p14:cNvPr>
                <p14:cNvContentPartPr/>
                <p14:nvPr/>
              </p14:nvContentPartPr>
              <p14:xfrm>
                <a:off x="3341225" y="4845927"/>
                <a:ext cx="154800" cy="22320"/>
              </p14:xfrm>
            </p:contentPart>
          </mc:Choice>
          <mc:Fallback xmlns="">
            <p:pic>
              <p:nvPicPr>
                <p:cNvPr id="25" name="墨迹 24">
                  <a:extLst>
                    <a:ext uri="{FF2B5EF4-FFF2-40B4-BE49-F238E27FC236}">
                      <a16:creationId xmlns:a16="http://schemas.microsoft.com/office/drawing/2014/main" id="{11FA1AD1-4FA1-6CFA-673E-85495350FBD2}"/>
                    </a:ext>
                  </a:extLst>
                </p:cNvPr>
                <p:cNvPicPr/>
                <p:nvPr/>
              </p:nvPicPr>
              <p:blipFill>
                <a:blip r:embed="rId11"/>
                <a:stretch>
                  <a:fillRect/>
                </a:stretch>
              </p:blipFill>
              <p:spPr>
                <a:xfrm>
                  <a:off x="3332585" y="4837287"/>
                  <a:ext cx="17244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27" name="墨迹 26">
                <a:extLst>
                  <a:ext uri="{FF2B5EF4-FFF2-40B4-BE49-F238E27FC236}">
                    <a16:creationId xmlns:a16="http://schemas.microsoft.com/office/drawing/2014/main" id="{A4184958-006F-3A0E-3C3E-C298FCC0E4AD}"/>
                  </a:ext>
                </a:extLst>
              </p14:cNvPr>
              <p14:cNvContentPartPr/>
              <p14:nvPr/>
            </p14:nvContentPartPr>
            <p14:xfrm>
              <a:off x="3698705" y="5208447"/>
              <a:ext cx="192960" cy="99360"/>
            </p14:xfrm>
          </p:contentPart>
        </mc:Choice>
        <mc:Fallback xmlns="">
          <p:pic>
            <p:nvPicPr>
              <p:cNvPr id="27" name="墨迹 26">
                <a:extLst>
                  <a:ext uri="{FF2B5EF4-FFF2-40B4-BE49-F238E27FC236}">
                    <a16:creationId xmlns:a16="http://schemas.microsoft.com/office/drawing/2014/main" id="{A4184958-006F-3A0E-3C3E-C298FCC0E4AD}"/>
                  </a:ext>
                </a:extLst>
              </p:cNvPr>
              <p:cNvPicPr/>
              <p:nvPr/>
            </p:nvPicPr>
            <p:blipFill>
              <a:blip r:embed="rId13"/>
              <a:stretch>
                <a:fillRect/>
              </a:stretch>
            </p:blipFill>
            <p:spPr>
              <a:xfrm>
                <a:off x="3690065" y="5199447"/>
                <a:ext cx="21060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墨迹 27">
                <a:extLst>
                  <a:ext uri="{FF2B5EF4-FFF2-40B4-BE49-F238E27FC236}">
                    <a16:creationId xmlns:a16="http://schemas.microsoft.com/office/drawing/2014/main" id="{DC231C63-4FFA-E90B-7AAA-9F14483A5579}"/>
                  </a:ext>
                </a:extLst>
              </p14:cNvPr>
              <p14:cNvContentPartPr/>
              <p14:nvPr/>
            </p14:nvContentPartPr>
            <p14:xfrm>
              <a:off x="3829385" y="5592567"/>
              <a:ext cx="173160" cy="170640"/>
            </p14:xfrm>
          </p:contentPart>
        </mc:Choice>
        <mc:Fallback xmlns="">
          <p:pic>
            <p:nvPicPr>
              <p:cNvPr id="28" name="墨迹 27">
                <a:extLst>
                  <a:ext uri="{FF2B5EF4-FFF2-40B4-BE49-F238E27FC236}">
                    <a16:creationId xmlns:a16="http://schemas.microsoft.com/office/drawing/2014/main" id="{DC231C63-4FFA-E90B-7AAA-9F14483A5579}"/>
                  </a:ext>
                </a:extLst>
              </p:cNvPr>
              <p:cNvPicPr/>
              <p:nvPr/>
            </p:nvPicPr>
            <p:blipFill>
              <a:blip r:embed="rId15"/>
              <a:stretch>
                <a:fillRect/>
              </a:stretch>
            </p:blipFill>
            <p:spPr>
              <a:xfrm>
                <a:off x="3820745" y="5583927"/>
                <a:ext cx="1908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墨迹 40">
                <a:extLst>
                  <a:ext uri="{FF2B5EF4-FFF2-40B4-BE49-F238E27FC236}">
                    <a16:creationId xmlns:a16="http://schemas.microsoft.com/office/drawing/2014/main" id="{601BC75D-512C-BAA4-BFB9-B9EEAC450CE7}"/>
                  </a:ext>
                </a:extLst>
              </p14:cNvPr>
              <p14:cNvContentPartPr/>
              <p14:nvPr/>
            </p14:nvContentPartPr>
            <p14:xfrm>
              <a:off x="3598265" y="4718127"/>
              <a:ext cx="131760" cy="228960"/>
            </p14:xfrm>
          </p:contentPart>
        </mc:Choice>
        <mc:Fallback xmlns="">
          <p:pic>
            <p:nvPicPr>
              <p:cNvPr id="41" name="墨迹 40">
                <a:extLst>
                  <a:ext uri="{FF2B5EF4-FFF2-40B4-BE49-F238E27FC236}">
                    <a16:creationId xmlns:a16="http://schemas.microsoft.com/office/drawing/2014/main" id="{601BC75D-512C-BAA4-BFB9-B9EEAC450CE7}"/>
                  </a:ext>
                </a:extLst>
              </p:cNvPr>
              <p:cNvPicPr/>
              <p:nvPr/>
            </p:nvPicPr>
            <p:blipFill>
              <a:blip r:embed="rId17"/>
              <a:stretch>
                <a:fillRect/>
              </a:stretch>
            </p:blipFill>
            <p:spPr>
              <a:xfrm>
                <a:off x="3589265" y="4709487"/>
                <a:ext cx="149400" cy="246600"/>
              </a:xfrm>
              <a:prstGeom prst="rect">
                <a:avLst/>
              </a:prstGeom>
            </p:spPr>
          </p:pic>
        </mc:Fallback>
      </mc:AlternateContent>
      <p:grpSp>
        <p:nvGrpSpPr>
          <p:cNvPr id="47" name="组合 46">
            <a:extLst>
              <a:ext uri="{FF2B5EF4-FFF2-40B4-BE49-F238E27FC236}">
                <a16:creationId xmlns:a16="http://schemas.microsoft.com/office/drawing/2014/main" id="{F13F8868-162B-7ED3-7765-C96FED538AAD}"/>
              </a:ext>
            </a:extLst>
          </p:cNvPr>
          <p:cNvGrpSpPr/>
          <p:nvPr/>
        </p:nvGrpSpPr>
        <p:grpSpPr>
          <a:xfrm>
            <a:off x="2975825" y="4147527"/>
            <a:ext cx="1645920" cy="1374120"/>
            <a:chOff x="2975825" y="4147527"/>
            <a:chExt cx="1645920" cy="1374120"/>
          </a:xfrm>
        </p:grpSpPr>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F37D191F-55ED-2F8F-FA46-9A1030A66626}"/>
                    </a:ext>
                  </a:extLst>
                </p14:cNvPr>
                <p14:cNvContentPartPr/>
                <p14:nvPr/>
              </p14:nvContentPartPr>
              <p14:xfrm>
                <a:off x="2975825" y="4147527"/>
                <a:ext cx="1442880" cy="848520"/>
              </p14:xfrm>
            </p:contentPart>
          </mc:Choice>
          <mc:Fallback xmlns="">
            <p:pic>
              <p:nvPicPr>
                <p:cNvPr id="14" name="墨迹 13">
                  <a:extLst>
                    <a:ext uri="{FF2B5EF4-FFF2-40B4-BE49-F238E27FC236}">
                      <a16:creationId xmlns:a16="http://schemas.microsoft.com/office/drawing/2014/main" id="{F37D191F-55ED-2F8F-FA46-9A1030A66626}"/>
                    </a:ext>
                  </a:extLst>
                </p:cNvPr>
                <p:cNvPicPr/>
                <p:nvPr/>
              </p:nvPicPr>
              <p:blipFill>
                <a:blip r:embed="rId19"/>
                <a:stretch>
                  <a:fillRect/>
                </a:stretch>
              </p:blipFill>
              <p:spPr>
                <a:xfrm>
                  <a:off x="2966825" y="4138527"/>
                  <a:ext cx="1460520" cy="866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墨迹 14">
                  <a:extLst>
                    <a:ext uri="{FF2B5EF4-FFF2-40B4-BE49-F238E27FC236}">
                      <a16:creationId xmlns:a16="http://schemas.microsoft.com/office/drawing/2014/main" id="{409ADA5D-6AB4-35DA-8723-CD439C2B919D}"/>
                    </a:ext>
                  </a:extLst>
                </p14:cNvPr>
                <p14:cNvContentPartPr/>
                <p14:nvPr/>
              </p14:nvContentPartPr>
              <p14:xfrm>
                <a:off x="3258065" y="4663047"/>
                <a:ext cx="509400" cy="701640"/>
              </p14:xfrm>
            </p:contentPart>
          </mc:Choice>
          <mc:Fallback xmlns="">
            <p:pic>
              <p:nvPicPr>
                <p:cNvPr id="15" name="墨迹 14">
                  <a:extLst>
                    <a:ext uri="{FF2B5EF4-FFF2-40B4-BE49-F238E27FC236}">
                      <a16:creationId xmlns:a16="http://schemas.microsoft.com/office/drawing/2014/main" id="{409ADA5D-6AB4-35DA-8723-CD439C2B919D}"/>
                    </a:ext>
                  </a:extLst>
                </p:cNvPr>
                <p:cNvPicPr/>
                <p:nvPr/>
              </p:nvPicPr>
              <p:blipFill>
                <a:blip r:embed="rId21"/>
                <a:stretch>
                  <a:fillRect/>
                </a:stretch>
              </p:blipFill>
              <p:spPr>
                <a:xfrm>
                  <a:off x="3249065" y="4654047"/>
                  <a:ext cx="527040" cy="719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墨迹 16">
                  <a:extLst>
                    <a:ext uri="{FF2B5EF4-FFF2-40B4-BE49-F238E27FC236}">
                      <a16:creationId xmlns:a16="http://schemas.microsoft.com/office/drawing/2014/main" id="{1F061A32-1A95-B334-73B8-6205C1B6CD1C}"/>
                    </a:ext>
                  </a:extLst>
                </p14:cNvPr>
                <p14:cNvContentPartPr/>
                <p14:nvPr/>
              </p14:nvContentPartPr>
              <p14:xfrm>
                <a:off x="4322225" y="4172367"/>
                <a:ext cx="243360" cy="1044720"/>
              </p14:xfrm>
            </p:contentPart>
          </mc:Choice>
          <mc:Fallback xmlns="">
            <p:pic>
              <p:nvPicPr>
                <p:cNvPr id="17" name="墨迹 16">
                  <a:extLst>
                    <a:ext uri="{FF2B5EF4-FFF2-40B4-BE49-F238E27FC236}">
                      <a16:creationId xmlns:a16="http://schemas.microsoft.com/office/drawing/2014/main" id="{1F061A32-1A95-B334-73B8-6205C1B6CD1C}"/>
                    </a:ext>
                  </a:extLst>
                </p:cNvPr>
                <p:cNvPicPr/>
                <p:nvPr/>
              </p:nvPicPr>
              <p:blipFill>
                <a:blip r:embed="rId23"/>
                <a:stretch>
                  <a:fillRect/>
                </a:stretch>
              </p:blipFill>
              <p:spPr>
                <a:xfrm>
                  <a:off x="4313225" y="4163727"/>
                  <a:ext cx="261000" cy="1062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墨迹 18">
                  <a:extLst>
                    <a:ext uri="{FF2B5EF4-FFF2-40B4-BE49-F238E27FC236}">
                      <a16:creationId xmlns:a16="http://schemas.microsoft.com/office/drawing/2014/main" id="{30801FB4-0D93-C394-2104-4DC6EFA354BE}"/>
                    </a:ext>
                  </a:extLst>
                </p14:cNvPr>
                <p14:cNvContentPartPr/>
                <p14:nvPr/>
              </p14:nvContentPartPr>
              <p14:xfrm>
                <a:off x="3773945" y="5353167"/>
                <a:ext cx="42840" cy="50040"/>
              </p14:xfrm>
            </p:contentPart>
          </mc:Choice>
          <mc:Fallback xmlns="">
            <p:pic>
              <p:nvPicPr>
                <p:cNvPr id="19" name="墨迹 18">
                  <a:extLst>
                    <a:ext uri="{FF2B5EF4-FFF2-40B4-BE49-F238E27FC236}">
                      <a16:creationId xmlns:a16="http://schemas.microsoft.com/office/drawing/2014/main" id="{30801FB4-0D93-C394-2104-4DC6EFA354BE}"/>
                    </a:ext>
                  </a:extLst>
                </p:cNvPr>
                <p:cNvPicPr/>
                <p:nvPr/>
              </p:nvPicPr>
              <p:blipFill>
                <a:blip r:embed="rId25"/>
                <a:stretch>
                  <a:fillRect/>
                </a:stretch>
              </p:blipFill>
              <p:spPr>
                <a:xfrm>
                  <a:off x="3764945" y="5344167"/>
                  <a:ext cx="604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墨迹 42">
                  <a:extLst>
                    <a:ext uri="{FF2B5EF4-FFF2-40B4-BE49-F238E27FC236}">
                      <a16:creationId xmlns:a16="http://schemas.microsoft.com/office/drawing/2014/main" id="{2C6BF286-3090-F6F3-3C5F-CAF67A708E1A}"/>
                    </a:ext>
                  </a:extLst>
                </p14:cNvPr>
                <p14:cNvContentPartPr/>
                <p14:nvPr/>
              </p14:nvContentPartPr>
              <p14:xfrm>
                <a:off x="3739385" y="4652607"/>
                <a:ext cx="147960" cy="195120"/>
              </p14:xfrm>
            </p:contentPart>
          </mc:Choice>
          <mc:Fallback xmlns="">
            <p:pic>
              <p:nvPicPr>
                <p:cNvPr id="43" name="墨迹 42">
                  <a:extLst>
                    <a:ext uri="{FF2B5EF4-FFF2-40B4-BE49-F238E27FC236}">
                      <a16:creationId xmlns:a16="http://schemas.microsoft.com/office/drawing/2014/main" id="{2C6BF286-3090-F6F3-3C5F-CAF67A708E1A}"/>
                    </a:ext>
                  </a:extLst>
                </p:cNvPr>
                <p:cNvPicPr/>
                <p:nvPr/>
              </p:nvPicPr>
              <p:blipFill>
                <a:blip r:embed="rId27"/>
                <a:stretch>
                  <a:fillRect/>
                </a:stretch>
              </p:blipFill>
              <p:spPr>
                <a:xfrm>
                  <a:off x="3730745" y="4643967"/>
                  <a:ext cx="165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4" name="墨迹 43">
                  <a:extLst>
                    <a:ext uri="{FF2B5EF4-FFF2-40B4-BE49-F238E27FC236}">
                      <a16:creationId xmlns:a16="http://schemas.microsoft.com/office/drawing/2014/main" id="{37DD1040-3F45-2997-851E-9B1DB0C7BC5F}"/>
                    </a:ext>
                  </a:extLst>
                </p14:cNvPr>
                <p14:cNvContentPartPr/>
                <p14:nvPr/>
              </p14:nvContentPartPr>
              <p14:xfrm>
                <a:off x="4360025" y="5354607"/>
                <a:ext cx="98280" cy="167040"/>
              </p14:xfrm>
            </p:contentPart>
          </mc:Choice>
          <mc:Fallback xmlns="">
            <p:pic>
              <p:nvPicPr>
                <p:cNvPr id="44" name="墨迹 43">
                  <a:extLst>
                    <a:ext uri="{FF2B5EF4-FFF2-40B4-BE49-F238E27FC236}">
                      <a16:creationId xmlns:a16="http://schemas.microsoft.com/office/drawing/2014/main" id="{37DD1040-3F45-2997-851E-9B1DB0C7BC5F}"/>
                    </a:ext>
                  </a:extLst>
                </p:cNvPr>
                <p:cNvPicPr/>
                <p:nvPr/>
              </p:nvPicPr>
              <p:blipFill>
                <a:blip r:embed="rId29"/>
                <a:stretch>
                  <a:fillRect/>
                </a:stretch>
              </p:blipFill>
              <p:spPr>
                <a:xfrm>
                  <a:off x="4351025" y="5345607"/>
                  <a:ext cx="1159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5" name="墨迹 44">
                  <a:extLst>
                    <a:ext uri="{FF2B5EF4-FFF2-40B4-BE49-F238E27FC236}">
                      <a16:creationId xmlns:a16="http://schemas.microsoft.com/office/drawing/2014/main" id="{467301C3-46C2-F62B-FA01-252747EA5611}"/>
                    </a:ext>
                  </a:extLst>
                </p14:cNvPr>
                <p14:cNvContentPartPr/>
                <p14:nvPr/>
              </p14:nvContentPartPr>
              <p14:xfrm>
                <a:off x="4505105" y="5319687"/>
                <a:ext cx="116640" cy="171720"/>
              </p14:xfrm>
            </p:contentPart>
          </mc:Choice>
          <mc:Fallback xmlns="">
            <p:pic>
              <p:nvPicPr>
                <p:cNvPr id="45" name="墨迹 44">
                  <a:extLst>
                    <a:ext uri="{FF2B5EF4-FFF2-40B4-BE49-F238E27FC236}">
                      <a16:creationId xmlns:a16="http://schemas.microsoft.com/office/drawing/2014/main" id="{467301C3-46C2-F62B-FA01-252747EA5611}"/>
                    </a:ext>
                  </a:extLst>
                </p:cNvPr>
                <p:cNvPicPr/>
                <p:nvPr/>
              </p:nvPicPr>
              <p:blipFill>
                <a:blip r:embed="rId31"/>
                <a:stretch>
                  <a:fillRect/>
                </a:stretch>
              </p:blipFill>
              <p:spPr>
                <a:xfrm>
                  <a:off x="4496105" y="5310687"/>
                  <a:ext cx="134280" cy="189360"/>
                </a:xfrm>
                <a:prstGeom prst="rect">
                  <a:avLst/>
                </a:prstGeom>
              </p:spPr>
            </p:pic>
          </mc:Fallback>
        </mc:AlternateContent>
      </p:grpSp>
      <p:grpSp>
        <p:nvGrpSpPr>
          <p:cNvPr id="56" name="组合 55">
            <a:extLst>
              <a:ext uri="{FF2B5EF4-FFF2-40B4-BE49-F238E27FC236}">
                <a16:creationId xmlns:a16="http://schemas.microsoft.com/office/drawing/2014/main" id="{B724C593-0E4C-C91F-D071-C012CEDF94E1}"/>
              </a:ext>
            </a:extLst>
          </p:cNvPr>
          <p:cNvGrpSpPr/>
          <p:nvPr/>
        </p:nvGrpSpPr>
        <p:grpSpPr>
          <a:xfrm>
            <a:off x="6200705" y="4289007"/>
            <a:ext cx="1917000" cy="2375280"/>
            <a:chOff x="6200705" y="4289007"/>
            <a:chExt cx="1917000" cy="2375280"/>
          </a:xfrm>
        </p:grpSpPr>
        <mc:AlternateContent xmlns:mc="http://schemas.openxmlformats.org/markup-compatibility/2006" xmlns:p14="http://schemas.microsoft.com/office/powerpoint/2010/main">
          <mc:Choice Requires="p14">
            <p:contentPart p14:bwMode="auto" r:id="rId32">
              <p14:nvContentPartPr>
                <p14:cNvPr id="48" name="墨迹 47">
                  <a:extLst>
                    <a:ext uri="{FF2B5EF4-FFF2-40B4-BE49-F238E27FC236}">
                      <a16:creationId xmlns:a16="http://schemas.microsoft.com/office/drawing/2014/main" id="{6F4E56EC-9B92-BC37-5741-60A8B9FB8EA5}"/>
                    </a:ext>
                  </a:extLst>
                </p14:cNvPr>
                <p14:cNvContentPartPr/>
                <p14:nvPr/>
              </p14:nvContentPartPr>
              <p14:xfrm>
                <a:off x="6225185" y="4380447"/>
                <a:ext cx="520560" cy="2140200"/>
              </p14:xfrm>
            </p:contentPart>
          </mc:Choice>
          <mc:Fallback xmlns="">
            <p:pic>
              <p:nvPicPr>
                <p:cNvPr id="48" name="墨迹 47">
                  <a:extLst>
                    <a:ext uri="{FF2B5EF4-FFF2-40B4-BE49-F238E27FC236}">
                      <a16:creationId xmlns:a16="http://schemas.microsoft.com/office/drawing/2014/main" id="{6F4E56EC-9B92-BC37-5741-60A8B9FB8EA5}"/>
                    </a:ext>
                  </a:extLst>
                </p:cNvPr>
                <p:cNvPicPr/>
                <p:nvPr/>
              </p:nvPicPr>
              <p:blipFill>
                <a:blip r:embed="rId33"/>
                <a:stretch>
                  <a:fillRect/>
                </a:stretch>
              </p:blipFill>
              <p:spPr>
                <a:xfrm>
                  <a:off x="6216185" y="4371807"/>
                  <a:ext cx="538200" cy="2157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9" name="墨迹 48">
                  <a:extLst>
                    <a:ext uri="{FF2B5EF4-FFF2-40B4-BE49-F238E27FC236}">
                      <a16:creationId xmlns:a16="http://schemas.microsoft.com/office/drawing/2014/main" id="{6C0287AA-6F58-A711-776A-2AA5C2D42B93}"/>
                    </a:ext>
                  </a:extLst>
                </p14:cNvPr>
                <p14:cNvContentPartPr/>
                <p14:nvPr/>
              </p14:nvContentPartPr>
              <p14:xfrm>
                <a:off x="7572665" y="4350567"/>
                <a:ext cx="541440" cy="2313720"/>
              </p14:xfrm>
            </p:contentPart>
          </mc:Choice>
          <mc:Fallback xmlns="">
            <p:pic>
              <p:nvPicPr>
                <p:cNvPr id="49" name="墨迹 48">
                  <a:extLst>
                    <a:ext uri="{FF2B5EF4-FFF2-40B4-BE49-F238E27FC236}">
                      <a16:creationId xmlns:a16="http://schemas.microsoft.com/office/drawing/2014/main" id="{6C0287AA-6F58-A711-776A-2AA5C2D42B93}"/>
                    </a:ext>
                  </a:extLst>
                </p:cNvPr>
                <p:cNvPicPr/>
                <p:nvPr/>
              </p:nvPicPr>
              <p:blipFill>
                <a:blip r:embed="rId35"/>
                <a:stretch>
                  <a:fillRect/>
                </a:stretch>
              </p:blipFill>
              <p:spPr>
                <a:xfrm>
                  <a:off x="7563665" y="4341927"/>
                  <a:ext cx="559080" cy="2331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0" name="墨迹 49">
                  <a:extLst>
                    <a:ext uri="{FF2B5EF4-FFF2-40B4-BE49-F238E27FC236}">
                      <a16:creationId xmlns:a16="http://schemas.microsoft.com/office/drawing/2014/main" id="{33CFA7AB-12DE-2D2F-6D2F-96FFE6A6AB75}"/>
                    </a:ext>
                  </a:extLst>
                </p14:cNvPr>
                <p14:cNvContentPartPr/>
                <p14:nvPr/>
              </p14:nvContentPartPr>
              <p14:xfrm>
                <a:off x="6533345" y="6175767"/>
                <a:ext cx="1428840" cy="133560"/>
              </p14:xfrm>
            </p:contentPart>
          </mc:Choice>
          <mc:Fallback xmlns="">
            <p:pic>
              <p:nvPicPr>
                <p:cNvPr id="50" name="墨迹 49">
                  <a:extLst>
                    <a:ext uri="{FF2B5EF4-FFF2-40B4-BE49-F238E27FC236}">
                      <a16:creationId xmlns:a16="http://schemas.microsoft.com/office/drawing/2014/main" id="{33CFA7AB-12DE-2D2F-6D2F-96FFE6A6AB75}"/>
                    </a:ext>
                  </a:extLst>
                </p:cNvPr>
                <p:cNvPicPr/>
                <p:nvPr/>
              </p:nvPicPr>
              <p:blipFill>
                <a:blip r:embed="rId37"/>
                <a:stretch>
                  <a:fillRect/>
                </a:stretch>
              </p:blipFill>
              <p:spPr>
                <a:xfrm>
                  <a:off x="6524705" y="6167127"/>
                  <a:ext cx="14464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1" name="墨迹 50">
                  <a:extLst>
                    <a:ext uri="{FF2B5EF4-FFF2-40B4-BE49-F238E27FC236}">
                      <a16:creationId xmlns:a16="http://schemas.microsoft.com/office/drawing/2014/main" id="{5C7DA8A1-5A50-1CFF-1A89-AC551398F497}"/>
                    </a:ext>
                  </a:extLst>
                </p14:cNvPr>
                <p14:cNvContentPartPr/>
                <p14:nvPr/>
              </p14:nvContentPartPr>
              <p14:xfrm>
                <a:off x="6242465" y="5601927"/>
                <a:ext cx="1875240" cy="216720"/>
              </p14:xfrm>
            </p:contentPart>
          </mc:Choice>
          <mc:Fallback xmlns="">
            <p:pic>
              <p:nvPicPr>
                <p:cNvPr id="51" name="墨迹 50">
                  <a:extLst>
                    <a:ext uri="{FF2B5EF4-FFF2-40B4-BE49-F238E27FC236}">
                      <a16:creationId xmlns:a16="http://schemas.microsoft.com/office/drawing/2014/main" id="{5C7DA8A1-5A50-1CFF-1A89-AC551398F497}"/>
                    </a:ext>
                  </a:extLst>
                </p:cNvPr>
                <p:cNvPicPr/>
                <p:nvPr/>
              </p:nvPicPr>
              <p:blipFill>
                <a:blip r:embed="rId39"/>
                <a:stretch>
                  <a:fillRect/>
                </a:stretch>
              </p:blipFill>
              <p:spPr>
                <a:xfrm>
                  <a:off x="6233825" y="5593287"/>
                  <a:ext cx="18928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2" name="墨迹 51">
                  <a:extLst>
                    <a:ext uri="{FF2B5EF4-FFF2-40B4-BE49-F238E27FC236}">
                      <a16:creationId xmlns:a16="http://schemas.microsoft.com/office/drawing/2014/main" id="{DFD0DD72-20C3-7421-F8D3-485BFB55BC59}"/>
                    </a:ext>
                  </a:extLst>
                </p14:cNvPr>
                <p14:cNvContentPartPr/>
                <p14:nvPr/>
              </p14:nvContentPartPr>
              <p14:xfrm>
                <a:off x="6200705" y="4960407"/>
                <a:ext cx="1804320" cy="218520"/>
              </p14:xfrm>
            </p:contentPart>
          </mc:Choice>
          <mc:Fallback xmlns="">
            <p:pic>
              <p:nvPicPr>
                <p:cNvPr id="52" name="墨迹 51">
                  <a:extLst>
                    <a:ext uri="{FF2B5EF4-FFF2-40B4-BE49-F238E27FC236}">
                      <a16:creationId xmlns:a16="http://schemas.microsoft.com/office/drawing/2014/main" id="{DFD0DD72-20C3-7421-F8D3-485BFB55BC59}"/>
                    </a:ext>
                  </a:extLst>
                </p:cNvPr>
                <p:cNvPicPr/>
                <p:nvPr/>
              </p:nvPicPr>
              <p:blipFill>
                <a:blip r:embed="rId41"/>
                <a:stretch>
                  <a:fillRect/>
                </a:stretch>
              </p:blipFill>
              <p:spPr>
                <a:xfrm>
                  <a:off x="6192065" y="4951407"/>
                  <a:ext cx="1821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4" name="墨迹 53">
                  <a:extLst>
                    <a:ext uri="{FF2B5EF4-FFF2-40B4-BE49-F238E27FC236}">
                      <a16:creationId xmlns:a16="http://schemas.microsoft.com/office/drawing/2014/main" id="{1B9FD8B7-0E78-F4C8-22C6-87B71D5375C8}"/>
                    </a:ext>
                  </a:extLst>
                </p14:cNvPr>
                <p14:cNvContentPartPr/>
                <p14:nvPr/>
              </p14:nvContentPartPr>
              <p14:xfrm>
                <a:off x="6740705" y="4380447"/>
                <a:ext cx="175680" cy="1988280"/>
              </p14:xfrm>
            </p:contentPart>
          </mc:Choice>
          <mc:Fallback xmlns="">
            <p:pic>
              <p:nvPicPr>
                <p:cNvPr id="54" name="墨迹 53">
                  <a:extLst>
                    <a:ext uri="{FF2B5EF4-FFF2-40B4-BE49-F238E27FC236}">
                      <a16:creationId xmlns:a16="http://schemas.microsoft.com/office/drawing/2014/main" id="{1B9FD8B7-0E78-F4C8-22C6-87B71D5375C8}"/>
                    </a:ext>
                  </a:extLst>
                </p:cNvPr>
                <p:cNvPicPr/>
                <p:nvPr/>
              </p:nvPicPr>
              <p:blipFill>
                <a:blip r:embed="rId43"/>
                <a:stretch>
                  <a:fillRect/>
                </a:stretch>
              </p:blipFill>
              <p:spPr>
                <a:xfrm>
                  <a:off x="6732065" y="4371807"/>
                  <a:ext cx="193320" cy="2005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 name="墨迹 54">
                  <a:extLst>
                    <a:ext uri="{FF2B5EF4-FFF2-40B4-BE49-F238E27FC236}">
                      <a16:creationId xmlns:a16="http://schemas.microsoft.com/office/drawing/2014/main" id="{630E70F5-8E58-457A-5DAD-9CBEAF6E21C4}"/>
                    </a:ext>
                  </a:extLst>
                </p14:cNvPr>
                <p14:cNvContentPartPr/>
                <p14:nvPr/>
              </p14:nvContentPartPr>
              <p14:xfrm>
                <a:off x="7217345" y="4289007"/>
                <a:ext cx="248760" cy="2206080"/>
              </p14:xfrm>
            </p:contentPart>
          </mc:Choice>
          <mc:Fallback xmlns="">
            <p:pic>
              <p:nvPicPr>
                <p:cNvPr id="55" name="墨迹 54">
                  <a:extLst>
                    <a:ext uri="{FF2B5EF4-FFF2-40B4-BE49-F238E27FC236}">
                      <a16:creationId xmlns:a16="http://schemas.microsoft.com/office/drawing/2014/main" id="{630E70F5-8E58-457A-5DAD-9CBEAF6E21C4}"/>
                    </a:ext>
                  </a:extLst>
                </p:cNvPr>
                <p:cNvPicPr/>
                <p:nvPr/>
              </p:nvPicPr>
              <p:blipFill>
                <a:blip r:embed="rId45"/>
                <a:stretch>
                  <a:fillRect/>
                </a:stretch>
              </p:blipFill>
              <p:spPr>
                <a:xfrm>
                  <a:off x="7208705" y="4280367"/>
                  <a:ext cx="266400" cy="2223720"/>
                </a:xfrm>
                <a:prstGeom prst="rect">
                  <a:avLst/>
                </a:prstGeom>
              </p:spPr>
            </p:pic>
          </mc:Fallback>
        </mc:AlternateContent>
      </p:grpSp>
      <p:grpSp>
        <p:nvGrpSpPr>
          <p:cNvPr id="60" name="组合 59">
            <a:extLst>
              <a:ext uri="{FF2B5EF4-FFF2-40B4-BE49-F238E27FC236}">
                <a16:creationId xmlns:a16="http://schemas.microsoft.com/office/drawing/2014/main" id="{4C9D3FFE-A479-6F42-5C1C-A8D0D8472501}"/>
              </a:ext>
            </a:extLst>
          </p:cNvPr>
          <p:cNvGrpSpPr/>
          <p:nvPr/>
        </p:nvGrpSpPr>
        <p:grpSpPr>
          <a:xfrm>
            <a:off x="5061665" y="4852047"/>
            <a:ext cx="2727360" cy="1175040"/>
            <a:chOff x="5061665" y="4852047"/>
            <a:chExt cx="2727360" cy="1175040"/>
          </a:xfrm>
        </p:grpSpPr>
        <mc:AlternateContent xmlns:mc="http://schemas.openxmlformats.org/markup-compatibility/2006" xmlns:p14="http://schemas.microsoft.com/office/powerpoint/2010/main">
          <mc:Choice Requires="p14">
            <p:contentPart p14:bwMode="auto" r:id="rId46">
              <p14:nvContentPartPr>
                <p14:cNvPr id="57" name="墨迹 56">
                  <a:extLst>
                    <a:ext uri="{FF2B5EF4-FFF2-40B4-BE49-F238E27FC236}">
                      <a16:creationId xmlns:a16="http://schemas.microsoft.com/office/drawing/2014/main" id="{B544B560-E5E4-815C-AD1D-6EBD8C9BC16C}"/>
                    </a:ext>
                  </a:extLst>
                </p14:cNvPr>
                <p14:cNvContentPartPr/>
                <p14:nvPr/>
              </p14:nvContentPartPr>
              <p14:xfrm>
                <a:off x="6541265" y="4852047"/>
                <a:ext cx="1247760" cy="1175040"/>
              </p14:xfrm>
            </p:contentPart>
          </mc:Choice>
          <mc:Fallback xmlns="">
            <p:pic>
              <p:nvPicPr>
                <p:cNvPr id="57" name="墨迹 56">
                  <a:extLst>
                    <a:ext uri="{FF2B5EF4-FFF2-40B4-BE49-F238E27FC236}">
                      <a16:creationId xmlns:a16="http://schemas.microsoft.com/office/drawing/2014/main" id="{B544B560-E5E4-815C-AD1D-6EBD8C9BC16C}"/>
                    </a:ext>
                  </a:extLst>
                </p:cNvPr>
                <p:cNvPicPr/>
                <p:nvPr/>
              </p:nvPicPr>
              <p:blipFill>
                <a:blip r:embed="rId47"/>
                <a:stretch>
                  <a:fillRect/>
                </a:stretch>
              </p:blipFill>
              <p:spPr>
                <a:xfrm>
                  <a:off x="6532625" y="4843047"/>
                  <a:ext cx="1265400" cy="119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8" name="墨迹 57">
                  <a:extLst>
                    <a:ext uri="{FF2B5EF4-FFF2-40B4-BE49-F238E27FC236}">
                      <a16:creationId xmlns:a16="http://schemas.microsoft.com/office/drawing/2014/main" id="{D946A5E5-7279-3CEF-080C-5FD8FDE86F5C}"/>
                    </a:ext>
                  </a:extLst>
                </p14:cNvPr>
                <p14:cNvContentPartPr/>
                <p14:nvPr/>
              </p14:nvContentPartPr>
              <p14:xfrm>
                <a:off x="5071745" y="5076327"/>
                <a:ext cx="1445760" cy="368640"/>
              </p14:xfrm>
            </p:contentPart>
          </mc:Choice>
          <mc:Fallback xmlns="">
            <p:pic>
              <p:nvPicPr>
                <p:cNvPr id="58" name="墨迹 57">
                  <a:extLst>
                    <a:ext uri="{FF2B5EF4-FFF2-40B4-BE49-F238E27FC236}">
                      <a16:creationId xmlns:a16="http://schemas.microsoft.com/office/drawing/2014/main" id="{D946A5E5-7279-3CEF-080C-5FD8FDE86F5C}"/>
                    </a:ext>
                  </a:extLst>
                </p:cNvPr>
                <p:cNvPicPr/>
                <p:nvPr/>
              </p:nvPicPr>
              <p:blipFill>
                <a:blip r:embed="rId49"/>
                <a:stretch>
                  <a:fillRect/>
                </a:stretch>
              </p:blipFill>
              <p:spPr>
                <a:xfrm>
                  <a:off x="5062745" y="5067327"/>
                  <a:ext cx="146340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9" name="墨迹 58">
                  <a:extLst>
                    <a:ext uri="{FF2B5EF4-FFF2-40B4-BE49-F238E27FC236}">
                      <a16:creationId xmlns:a16="http://schemas.microsoft.com/office/drawing/2014/main" id="{685A4B5A-84C5-C946-200D-FD2E0130E147}"/>
                    </a:ext>
                  </a:extLst>
                </p14:cNvPr>
                <p14:cNvContentPartPr/>
                <p14:nvPr/>
              </p14:nvContentPartPr>
              <p14:xfrm>
                <a:off x="5061665" y="4970487"/>
                <a:ext cx="97560" cy="180720"/>
              </p14:xfrm>
            </p:contentPart>
          </mc:Choice>
          <mc:Fallback xmlns="">
            <p:pic>
              <p:nvPicPr>
                <p:cNvPr id="59" name="墨迹 58">
                  <a:extLst>
                    <a:ext uri="{FF2B5EF4-FFF2-40B4-BE49-F238E27FC236}">
                      <a16:creationId xmlns:a16="http://schemas.microsoft.com/office/drawing/2014/main" id="{685A4B5A-84C5-C946-200D-FD2E0130E147}"/>
                    </a:ext>
                  </a:extLst>
                </p:cNvPr>
                <p:cNvPicPr/>
                <p:nvPr/>
              </p:nvPicPr>
              <p:blipFill>
                <a:blip r:embed="rId51"/>
                <a:stretch>
                  <a:fillRect/>
                </a:stretch>
              </p:blipFill>
              <p:spPr>
                <a:xfrm>
                  <a:off x="5052665" y="4961847"/>
                  <a:ext cx="115200" cy="19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62" name="墨迹 61">
                <a:extLst>
                  <a:ext uri="{FF2B5EF4-FFF2-40B4-BE49-F238E27FC236}">
                    <a16:creationId xmlns:a16="http://schemas.microsoft.com/office/drawing/2014/main" id="{1BFE85DA-5732-5805-DF2D-A941E4BD7C66}"/>
                  </a:ext>
                </a:extLst>
              </p14:cNvPr>
              <p14:cNvContentPartPr/>
              <p14:nvPr/>
            </p14:nvContentPartPr>
            <p14:xfrm>
              <a:off x="3391265" y="6054447"/>
              <a:ext cx="321840" cy="152280"/>
            </p14:xfrm>
          </p:contentPart>
        </mc:Choice>
        <mc:Fallback xmlns="">
          <p:pic>
            <p:nvPicPr>
              <p:cNvPr id="62" name="墨迹 61">
                <a:extLst>
                  <a:ext uri="{FF2B5EF4-FFF2-40B4-BE49-F238E27FC236}">
                    <a16:creationId xmlns:a16="http://schemas.microsoft.com/office/drawing/2014/main" id="{1BFE85DA-5732-5805-DF2D-A941E4BD7C66}"/>
                  </a:ext>
                </a:extLst>
              </p:cNvPr>
              <p:cNvPicPr/>
              <p:nvPr/>
            </p:nvPicPr>
            <p:blipFill>
              <a:blip r:embed="rId53"/>
              <a:stretch>
                <a:fillRect/>
              </a:stretch>
            </p:blipFill>
            <p:spPr>
              <a:xfrm>
                <a:off x="3382625" y="6045807"/>
                <a:ext cx="339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3" name="墨迹 62">
                <a:extLst>
                  <a:ext uri="{FF2B5EF4-FFF2-40B4-BE49-F238E27FC236}">
                    <a16:creationId xmlns:a16="http://schemas.microsoft.com/office/drawing/2014/main" id="{D2CEF503-FFEC-6135-E1E9-C5FA621FA8C2}"/>
                  </a:ext>
                </a:extLst>
              </p14:cNvPr>
              <p14:cNvContentPartPr/>
              <p14:nvPr/>
            </p14:nvContentPartPr>
            <p14:xfrm>
              <a:off x="3521945" y="6076047"/>
              <a:ext cx="521640" cy="424800"/>
            </p14:xfrm>
          </p:contentPart>
        </mc:Choice>
        <mc:Fallback xmlns="">
          <p:pic>
            <p:nvPicPr>
              <p:cNvPr id="63" name="墨迹 62">
                <a:extLst>
                  <a:ext uri="{FF2B5EF4-FFF2-40B4-BE49-F238E27FC236}">
                    <a16:creationId xmlns:a16="http://schemas.microsoft.com/office/drawing/2014/main" id="{D2CEF503-FFEC-6135-E1E9-C5FA621FA8C2}"/>
                  </a:ext>
                </a:extLst>
              </p:cNvPr>
              <p:cNvPicPr/>
              <p:nvPr/>
            </p:nvPicPr>
            <p:blipFill>
              <a:blip r:embed="rId55"/>
              <a:stretch>
                <a:fillRect/>
              </a:stretch>
            </p:blipFill>
            <p:spPr>
              <a:xfrm>
                <a:off x="3512945" y="6067047"/>
                <a:ext cx="5392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4" name="墨迹 63">
                <a:extLst>
                  <a:ext uri="{FF2B5EF4-FFF2-40B4-BE49-F238E27FC236}">
                    <a16:creationId xmlns:a16="http://schemas.microsoft.com/office/drawing/2014/main" id="{25445535-CAD3-89A3-C520-911079FF0460}"/>
                  </a:ext>
                </a:extLst>
              </p14:cNvPr>
              <p14:cNvContentPartPr/>
              <p14:nvPr/>
            </p14:nvContentPartPr>
            <p14:xfrm>
              <a:off x="3706985" y="6334167"/>
              <a:ext cx="26280" cy="91440"/>
            </p14:xfrm>
          </p:contentPart>
        </mc:Choice>
        <mc:Fallback xmlns="">
          <p:pic>
            <p:nvPicPr>
              <p:cNvPr id="64" name="墨迹 63">
                <a:extLst>
                  <a:ext uri="{FF2B5EF4-FFF2-40B4-BE49-F238E27FC236}">
                    <a16:creationId xmlns:a16="http://schemas.microsoft.com/office/drawing/2014/main" id="{25445535-CAD3-89A3-C520-911079FF0460}"/>
                  </a:ext>
                </a:extLst>
              </p:cNvPr>
              <p:cNvPicPr/>
              <p:nvPr/>
            </p:nvPicPr>
            <p:blipFill>
              <a:blip r:embed="rId57"/>
              <a:stretch>
                <a:fillRect/>
              </a:stretch>
            </p:blipFill>
            <p:spPr>
              <a:xfrm>
                <a:off x="3698345" y="6325167"/>
                <a:ext cx="439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5" name="墨迹 64">
                <a:extLst>
                  <a:ext uri="{FF2B5EF4-FFF2-40B4-BE49-F238E27FC236}">
                    <a16:creationId xmlns:a16="http://schemas.microsoft.com/office/drawing/2014/main" id="{2B2A5977-370D-1E29-83F8-4A0A95B539B9}"/>
                  </a:ext>
                </a:extLst>
              </p14:cNvPr>
              <p14:cNvContentPartPr/>
              <p14:nvPr/>
            </p14:nvContentPartPr>
            <p14:xfrm>
              <a:off x="3732185" y="6342087"/>
              <a:ext cx="84960" cy="93960"/>
            </p14:xfrm>
          </p:contentPart>
        </mc:Choice>
        <mc:Fallback xmlns="">
          <p:pic>
            <p:nvPicPr>
              <p:cNvPr id="65" name="墨迹 64">
                <a:extLst>
                  <a:ext uri="{FF2B5EF4-FFF2-40B4-BE49-F238E27FC236}">
                    <a16:creationId xmlns:a16="http://schemas.microsoft.com/office/drawing/2014/main" id="{2B2A5977-370D-1E29-83F8-4A0A95B539B9}"/>
                  </a:ext>
                </a:extLst>
              </p:cNvPr>
              <p:cNvPicPr/>
              <p:nvPr/>
            </p:nvPicPr>
            <p:blipFill>
              <a:blip r:embed="rId59"/>
              <a:stretch>
                <a:fillRect/>
              </a:stretch>
            </p:blipFill>
            <p:spPr>
              <a:xfrm>
                <a:off x="3723185" y="6333087"/>
                <a:ext cx="1026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6" name="墨迹 65">
                <a:extLst>
                  <a:ext uri="{FF2B5EF4-FFF2-40B4-BE49-F238E27FC236}">
                    <a16:creationId xmlns:a16="http://schemas.microsoft.com/office/drawing/2014/main" id="{76B8643D-1B26-25F9-E04A-00A1F75CF84C}"/>
                  </a:ext>
                </a:extLst>
              </p14:cNvPr>
              <p14:cNvContentPartPr/>
              <p14:nvPr/>
            </p14:nvContentPartPr>
            <p14:xfrm>
              <a:off x="4105865" y="5910087"/>
              <a:ext cx="65160" cy="43560"/>
            </p14:xfrm>
          </p:contentPart>
        </mc:Choice>
        <mc:Fallback xmlns="">
          <p:pic>
            <p:nvPicPr>
              <p:cNvPr id="66" name="墨迹 65">
                <a:extLst>
                  <a:ext uri="{FF2B5EF4-FFF2-40B4-BE49-F238E27FC236}">
                    <a16:creationId xmlns:a16="http://schemas.microsoft.com/office/drawing/2014/main" id="{76B8643D-1B26-25F9-E04A-00A1F75CF84C}"/>
                  </a:ext>
                </a:extLst>
              </p:cNvPr>
              <p:cNvPicPr/>
              <p:nvPr/>
            </p:nvPicPr>
            <p:blipFill>
              <a:blip r:embed="rId61"/>
              <a:stretch>
                <a:fillRect/>
              </a:stretch>
            </p:blipFill>
            <p:spPr>
              <a:xfrm>
                <a:off x="4097225" y="5901087"/>
                <a:ext cx="8280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7" name="墨迹 66">
                <a:extLst>
                  <a:ext uri="{FF2B5EF4-FFF2-40B4-BE49-F238E27FC236}">
                    <a16:creationId xmlns:a16="http://schemas.microsoft.com/office/drawing/2014/main" id="{E4A94778-0BC1-6229-DFEB-D24D86BD0B8D}"/>
                  </a:ext>
                </a:extLst>
              </p14:cNvPr>
              <p14:cNvContentPartPr/>
              <p14:nvPr/>
            </p14:nvContentPartPr>
            <p14:xfrm>
              <a:off x="4097945" y="6009807"/>
              <a:ext cx="230040" cy="33840"/>
            </p14:xfrm>
          </p:contentPart>
        </mc:Choice>
        <mc:Fallback xmlns="">
          <p:pic>
            <p:nvPicPr>
              <p:cNvPr id="67" name="墨迹 66">
                <a:extLst>
                  <a:ext uri="{FF2B5EF4-FFF2-40B4-BE49-F238E27FC236}">
                    <a16:creationId xmlns:a16="http://schemas.microsoft.com/office/drawing/2014/main" id="{E4A94778-0BC1-6229-DFEB-D24D86BD0B8D}"/>
                  </a:ext>
                </a:extLst>
              </p:cNvPr>
              <p:cNvPicPr/>
              <p:nvPr/>
            </p:nvPicPr>
            <p:blipFill>
              <a:blip r:embed="rId63"/>
              <a:stretch>
                <a:fillRect/>
              </a:stretch>
            </p:blipFill>
            <p:spPr>
              <a:xfrm>
                <a:off x="4088945" y="6000807"/>
                <a:ext cx="2476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8" name="墨迹 67">
                <a:extLst>
                  <a:ext uri="{FF2B5EF4-FFF2-40B4-BE49-F238E27FC236}">
                    <a16:creationId xmlns:a16="http://schemas.microsoft.com/office/drawing/2014/main" id="{3B69BB13-2F8F-5532-B2B7-A79237FFDCBF}"/>
                  </a:ext>
                </a:extLst>
              </p14:cNvPr>
              <p14:cNvContentPartPr/>
              <p14:nvPr/>
            </p14:nvContentPartPr>
            <p14:xfrm>
              <a:off x="4139345" y="6097647"/>
              <a:ext cx="34560" cy="31680"/>
            </p14:xfrm>
          </p:contentPart>
        </mc:Choice>
        <mc:Fallback xmlns="">
          <p:pic>
            <p:nvPicPr>
              <p:cNvPr id="68" name="墨迹 67">
                <a:extLst>
                  <a:ext uri="{FF2B5EF4-FFF2-40B4-BE49-F238E27FC236}">
                    <a16:creationId xmlns:a16="http://schemas.microsoft.com/office/drawing/2014/main" id="{3B69BB13-2F8F-5532-B2B7-A79237FFDCBF}"/>
                  </a:ext>
                </a:extLst>
              </p:cNvPr>
              <p:cNvPicPr/>
              <p:nvPr/>
            </p:nvPicPr>
            <p:blipFill>
              <a:blip r:embed="rId65"/>
              <a:stretch>
                <a:fillRect/>
              </a:stretch>
            </p:blipFill>
            <p:spPr>
              <a:xfrm>
                <a:off x="4130705" y="6088647"/>
                <a:ext cx="522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墨迹 68">
                <a:extLst>
                  <a:ext uri="{FF2B5EF4-FFF2-40B4-BE49-F238E27FC236}">
                    <a16:creationId xmlns:a16="http://schemas.microsoft.com/office/drawing/2014/main" id="{B51E93AD-D537-582B-B97B-8F2270E008E1}"/>
                  </a:ext>
                </a:extLst>
              </p14:cNvPr>
              <p14:cNvContentPartPr/>
              <p14:nvPr/>
            </p14:nvContentPartPr>
            <p14:xfrm>
              <a:off x="4209185" y="6117807"/>
              <a:ext cx="30600" cy="39960"/>
            </p14:xfrm>
          </p:contentPart>
        </mc:Choice>
        <mc:Fallback xmlns="">
          <p:pic>
            <p:nvPicPr>
              <p:cNvPr id="69" name="墨迹 68">
                <a:extLst>
                  <a:ext uri="{FF2B5EF4-FFF2-40B4-BE49-F238E27FC236}">
                    <a16:creationId xmlns:a16="http://schemas.microsoft.com/office/drawing/2014/main" id="{B51E93AD-D537-582B-B97B-8F2270E008E1}"/>
                  </a:ext>
                </a:extLst>
              </p:cNvPr>
              <p:cNvPicPr/>
              <p:nvPr/>
            </p:nvPicPr>
            <p:blipFill>
              <a:blip r:embed="rId67"/>
              <a:stretch>
                <a:fillRect/>
              </a:stretch>
            </p:blipFill>
            <p:spPr>
              <a:xfrm>
                <a:off x="4200185" y="6108807"/>
                <a:ext cx="482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0" name="墨迹 69">
                <a:extLst>
                  <a:ext uri="{FF2B5EF4-FFF2-40B4-BE49-F238E27FC236}">
                    <a16:creationId xmlns:a16="http://schemas.microsoft.com/office/drawing/2014/main" id="{BBDBA209-D216-9A3D-8B4F-97CC00A9F7A4}"/>
                  </a:ext>
                </a:extLst>
              </p14:cNvPr>
              <p14:cNvContentPartPr/>
              <p14:nvPr/>
            </p14:nvContentPartPr>
            <p14:xfrm>
              <a:off x="4097945" y="6159207"/>
              <a:ext cx="225720" cy="360"/>
            </p14:xfrm>
          </p:contentPart>
        </mc:Choice>
        <mc:Fallback xmlns="">
          <p:pic>
            <p:nvPicPr>
              <p:cNvPr id="70" name="墨迹 69">
                <a:extLst>
                  <a:ext uri="{FF2B5EF4-FFF2-40B4-BE49-F238E27FC236}">
                    <a16:creationId xmlns:a16="http://schemas.microsoft.com/office/drawing/2014/main" id="{BBDBA209-D216-9A3D-8B4F-97CC00A9F7A4}"/>
                  </a:ext>
                </a:extLst>
              </p:cNvPr>
              <p:cNvPicPr/>
              <p:nvPr/>
            </p:nvPicPr>
            <p:blipFill>
              <a:blip r:embed="rId69"/>
              <a:stretch>
                <a:fillRect/>
              </a:stretch>
            </p:blipFill>
            <p:spPr>
              <a:xfrm>
                <a:off x="4088945" y="6150567"/>
                <a:ext cx="243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1" name="墨迹 70">
                <a:extLst>
                  <a:ext uri="{FF2B5EF4-FFF2-40B4-BE49-F238E27FC236}">
                    <a16:creationId xmlns:a16="http://schemas.microsoft.com/office/drawing/2014/main" id="{1AE03541-78A3-CB62-4692-2EA4B1EB70CB}"/>
                  </a:ext>
                </a:extLst>
              </p14:cNvPr>
              <p14:cNvContentPartPr/>
              <p14:nvPr/>
            </p14:nvContentPartPr>
            <p14:xfrm>
              <a:off x="4247345" y="6267207"/>
              <a:ext cx="360" cy="107640"/>
            </p14:xfrm>
          </p:contentPart>
        </mc:Choice>
        <mc:Fallback xmlns="">
          <p:pic>
            <p:nvPicPr>
              <p:cNvPr id="71" name="墨迹 70">
                <a:extLst>
                  <a:ext uri="{FF2B5EF4-FFF2-40B4-BE49-F238E27FC236}">
                    <a16:creationId xmlns:a16="http://schemas.microsoft.com/office/drawing/2014/main" id="{1AE03541-78A3-CB62-4692-2EA4B1EB70CB}"/>
                  </a:ext>
                </a:extLst>
              </p:cNvPr>
              <p:cNvPicPr/>
              <p:nvPr/>
            </p:nvPicPr>
            <p:blipFill>
              <a:blip r:embed="rId71"/>
              <a:stretch>
                <a:fillRect/>
              </a:stretch>
            </p:blipFill>
            <p:spPr>
              <a:xfrm>
                <a:off x="4238705" y="6258567"/>
                <a:ext cx="180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2" name="墨迹 71">
                <a:extLst>
                  <a:ext uri="{FF2B5EF4-FFF2-40B4-BE49-F238E27FC236}">
                    <a16:creationId xmlns:a16="http://schemas.microsoft.com/office/drawing/2014/main" id="{5250A713-624A-63AF-E4B5-BD7BF8065466}"/>
                  </a:ext>
                </a:extLst>
              </p14:cNvPr>
              <p14:cNvContentPartPr/>
              <p14:nvPr/>
            </p14:nvContentPartPr>
            <p14:xfrm>
              <a:off x="4161665" y="6271887"/>
              <a:ext cx="61200" cy="88560"/>
            </p14:xfrm>
          </p:contentPart>
        </mc:Choice>
        <mc:Fallback xmlns="">
          <p:pic>
            <p:nvPicPr>
              <p:cNvPr id="72" name="墨迹 71">
                <a:extLst>
                  <a:ext uri="{FF2B5EF4-FFF2-40B4-BE49-F238E27FC236}">
                    <a16:creationId xmlns:a16="http://schemas.microsoft.com/office/drawing/2014/main" id="{5250A713-624A-63AF-E4B5-BD7BF8065466}"/>
                  </a:ext>
                </a:extLst>
              </p:cNvPr>
              <p:cNvPicPr/>
              <p:nvPr/>
            </p:nvPicPr>
            <p:blipFill>
              <a:blip r:embed="rId73"/>
              <a:stretch>
                <a:fillRect/>
              </a:stretch>
            </p:blipFill>
            <p:spPr>
              <a:xfrm>
                <a:off x="4153025" y="6262887"/>
                <a:ext cx="788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3" name="墨迹 72">
                <a:extLst>
                  <a:ext uri="{FF2B5EF4-FFF2-40B4-BE49-F238E27FC236}">
                    <a16:creationId xmlns:a16="http://schemas.microsoft.com/office/drawing/2014/main" id="{FF176D7B-7A90-74C7-7E13-90875A64CE4C}"/>
                  </a:ext>
                </a:extLst>
              </p14:cNvPr>
              <p14:cNvContentPartPr/>
              <p14:nvPr/>
            </p14:nvContentPartPr>
            <p14:xfrm>
              <a:off x="4388825" y="6108807"/>
              <a:ext cx="108360" cy="194400"/>
            </p14:xfrm>
          </p:contentPart>
        </mc:Choice>
        <mc:Fallback xmlns="">
          <p:pic>
            <p:nvPicPr>
              <p:cNvPr id="73" name="墨迹 72">
                <a:extLst>
                  <a:ext uri="{FF2B5EF4-FFF2-40B4-BE49-F238E27FC236}">
                    <a16:creationId xmlns:a16="http://schemas.microsoft.com/office/drawing/2014/main" id="{FF176D7B-7A90-74C7-7E13-90875A64CE4C}"/>
                  </a:ext>
                </a:extLst>
              </p:cNvPr>
              <p:cNvPicPr/>
              <p:nvPr/>
            </p:nvPicPr>
            <p:blipFill>
              <a:blip r:embed="rId75"/>
              <a:stretch>
                <a:fillRect/>
              </a:stretch>
            </p:blipFill>
            <p:spPr>
              <a:xfrm>
                <a:off x="4379825" y="6099807"/>
                <a:ext cx="1260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墨迹 73">
                <a:extLst>
                  <a:ext uri="{FF2B5EF4-FFF2-40B4-BE49-F238E27FC236}">
                    <a16:creationId xmlns:a16="http://schemas.microsoft.com/office/drawing/2014/main" id="{4317D9F9-E675-C5F5-CB20-1FA43DB3E209}"/>
                  </a:ext>
                </a:extLst>
              </p14:cNvPr>
              <p14:cNvContentPartPr/>
              <p14:nvPr/>
            </p14:nvContentPartPr>
            <p14:xfrm>
              <a:off x="4404665" y="6159207"/>
              <a:ext cx="9360" cy="225000"/>
            </p14:xfrm>
          </p:contentPart>
        </mc:Choice>
        <mc:Fallback xmlns="">
          <p:pic>
            <p:nvPicPr>
              <p:cNvPr id="74" name="墨迹 73">
                <a:extLst>
                  <a:ext uri="{FF2B5EF4-FFF2-40B4-BE49-F238E27FC236}">
                    <a16:creationId xmlns:a16="http://schemas.microsoft.com/office/drawing/2014/main" id="{4317D9F9-E675-C5F5-CB20-1FA43DB3E209}"/>
                  </a:ext>
                </a:extLst>
              </p:cNvPr>
              <p:cNvPicPr/>
              <p:nvPr/>
            </p:nvPicPr>
            <p:blipFill>
              <a:blip r:embed="rId77"/>
              <a:stretch>
                <a:fillRect/>
              </a:stretch>
            </p:blipFill>
            <p:spPr>
              <a:xfrm>
                <a:off x="4395665" y="6150567"/>
                <a:ext cx="270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5" name="墨迹 74">
                <a:extLst>
                  <a:ext uri="{FF2B5EF4-FFF2-40B4-BE49-F238E27FC236}">
                    <a16:creationId xmlns:a16="http://schemas.microsoft.com/office/drawing/2014/main" id="{C2E7F3F4-0BF4-8641-4E1A-1582EFBFC86B}"/>
                  </a:ext>
                </a:extLst>
              </p14:cNvPr>
              <p14:cNvContentPartPr/>
              <p14:nvPr/>
            </p14:nvContentPartPr>
            <p14:xfrm>
              <a:off x="4613105" y="6100887"/>
              <a:ext cx="84240" cy="204840"/>
            </p14:xfrm>
          </p:contentPart>
        </mc:Choice>
        <mc:Fallback xmlns="">
          <p:pic>
            <p:nvPicPr>
              <p:cNvPr id="75" name="墨迹 74">
                <a:extLst>
                  <a:ext uri="{FF2B5EF4-FFF2-40B4-BE49-F238E27FC236}">
                    <a16:creationId xmlns:a16="http://schemas.microsoft.com/office/drawing/2014/main" id="{C2E7F3F4-0BF4-8641-4E1A-1582EFBFC86B}"/>
                  </a:ext>
                </a:extLst>
              </p:cNvPr>
              <p:cNvPicPr/>
              <p:nvPr/>
            </p:nvPicPr>
            <p:blipFill>
              <a:blip r:embed="rId79"/>
              <a:stretch>
                <a:fillRect/>
              </a:stretch>
            </p:blipFill>
            <p:spPr>
              <a:xfrm>
                <a:off x="4604105" y="6092247"/>
                <a:ext cx="1018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6" name="墨迹 75">
                <a:extLst>
                  <a:ext uri="{FF2B5EF4-FFF2-40B4-BE49-F238E27FC236}">
                    <a16:creationId xmlns:a16="http://schemas.microsoft.com/office/drawing/2014/main" id="{A8A3C5EA-392F-E086-61E5-2A31DC072E27}"/>
                  </a:ext>
                </a:extLst>
              </p14:cNvPr>
              <p14:cNvContentPartPr/>
              <p14:nvPr/>
            </p14:nvContentPartPr>
            <p14:xfrm>
              <a:off x="4604825" y="6184407"/>
              <a:ext cx="94680" cy="77760"/>
            </p14:xfrm>
          </p:contentPart>
        </mc:Choice>
        <mc:Fallback xmlns="">
          <p:pic>
            <p:nvPicPr>
              <p:cNvPr id="76" name="墨迹 75">
                <a:extLst>
                  <a:ext uri="{FF2B5EF4-FFF2-40B4-BE49-F238E27FC236}">
                    <a16:creationId xmlns:a16="http://schemas.microsoft.com/office/drawing/2014/main" id="{A8A3C5EA-392F-E086-61E5-2A31DC072E27}"/>
                  </a:ext>
                </a:extLst>
              </p:cNvPr>
              <p:cNvPicPr/>
              <p:nvPr/>
            </p:nvPicPr>
            <p:blipFill>
              <a:blip r:embed="rId81"/>
              <a:stretch>
                <a:fillRect/>
              </a:stretch>
            </p:blipFill>
            <p:spPr>
              <a:xfrm>
                <a:off x="4595825" y="6175767"/>
                <a:ext cx="112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7" name="墨迹 76">
                <a:extLst>
                  <a:ext uri="{FF2B5EF4-FFF2-40B4-BE49-F238E27FC236}">
                    <a16:creationId xmlns:a16="http://schemas.microsoft.com/office/drawing/2014/main" id="{2670B549-6FF1-AE7D-43ED-6D3D4A0E9685}"/>
                  </a:ext>
                </a:extLst>
              </p14:cNvPr>
              <p14:cNvContentPartPr/>
              <p14:nvPr/>
            </p14:nvContentPartPr>
            <p14:xfrm>
              <a:off x="4729745" y="6117087"/>
              <a:ext cx="179280" cy="34200"/>
            </p14:xfrm>
          </p:contentPart>
        </mc:Choice>
        <mc:Fallback xmlns="">
          <p:pic>
            <p:nvPicPr>
              <p:cNvPr id="77" name="墨迹 76">
                <a:extLst>
                  <a:ext uri="{FF2B5EF4-FFF2-40B4-BE49-F238E27FC236}">
                    <a16:creationId xmlns:a16="http://schemas.microsoft.com/office/drawing/2014/main" id="{2670B549-6FF1-AE7D-43ED-6D3D4A0E9685}"/>
                  </a:ext>
                </a:extLst>
              </p:cNvPr>
              <p:cNvPicPr/>
              <p:nvPr/>
            </p:nvPicPr>
            <p:blipFill>
              <a:blip r:embed="rId83"/>
              <a:stretch>
                <a:fillRect/>
              </a:stretch>
            </p:blipFill>
            <p:spPr>
              <a:xfrm>
                <a:off x="4720745" y="6108447"/>
                <a:ext cx="1969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8" name="墨迹 77">
                <a:extLst>
                  <a:ext uri="{FF2B5EF4-FFF2-40B4-BE49-F238E27FC236}">
                    <a16:creationId xmlns:a16="http://schemas.microsoft.com/office/drawing/2014/main" id="{FBA694E1-EF17-D98A-6F3A-2727F36B421C}"/>
                  </a:ext>
                </a:extLst>
              </p14:cNvPr>
              <p14:cNvContentPartPr/>
              <p14:nvPr/>
            </p14:nvContentPartPr>
            <p14:xfrm>
              <a:off x="4829105" y="5968047"/>
              <a:ext cx="8640" cy="508320"/>
            </p14:xfrm>
          </p:contentPart>
        </mc:Choice>
        <mc:Fallback xmlns="">
          <p:pic>
            <p:nvPicPr>
              <p:cNvPr id="78" name="墨迹 77">
                <a:extLst>
                  <a:ext uri="{FF2B5EF4-FFF2-40B4-BE49-F238E27FC236}">
                    <a16:creationId xmlns:a16="http://schemas.microsoft.com/office/drawing/2014/main" id="{FBA694E1-EF17-D98A-6F3A-2727F36B421C}"/>
                  </a:ext>
                </a:extLst>
              </p:cNvPr>
              <p:cNvPicPr/>
              <p:nvPr/>
            </p:nvPicPr>
            <p:blipFill>
              <a:blip r:embed="rId85"/>
              <a:stretch>
                <a:fillRect/>
              </a:stretch>
            </p:blipFill>
            <p:spPr>
              <a:xfrm>
                <a:off x="4820465" y="5959047"/>
                <a:ext cx="2628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9" name="墨迹 78">
                <a:extLst>
                  <a:ext uri="{FF2B5EF4-FFF2-40B4-BE49-F238E27FC236}">
                    <a16:creationId xmlns:a16="http://schemas.microsoft.com/office/drawing/2014/main" id="{28A87A3B-8C4D-F93E-D48B-C91299FAEC99}"/>
                  </a:ext>
                </a:extLst>
              </p14:cNvPr>
              <p14:cNvContentPartPr/>
              <p14:nvPr/>
            </p14:nvContentPartPr>
            <p14:xfrm>
              <a:off x="4787705" y="6239127"/>
              <a:ext cx="1800" cy="3600"/>
            </p14:xfrm>
          </p:contentPart>
        </mc:Choice>
        <mc:Fallback xmlns="">
          <p:pic>
            <p:nvPicPr>
              <p:cNvPr id="79" name="墨迹 78">
                <a:extLst>
                  <a:ext uri="{FF2B5EF4-FFF2-40B4-BE49-F238E27FC236}">
                    <a16:creationId xmlns:a16="http://schemas.microsoft.com/office/drawing/2014/main" id="{28A87A3B-8C4D-F93E-D48B-C91299FAEC99}"/>
                  </a:ext>
                </a:extLst>
              </p:cNvPr>
              <p:cNvPicPr/>
              <p:nvPr/>
            </p:nvPicPr>
            <p:blipFill>
              <a:blip r:embed="rId87"/>
              <a:stretch>
                <a:fillRect/>
              </a:stretch>
            </p:blipFill>
            <p:spPr>
              <a:xfrm>
                <a:off x="4779065" y="6230487"/>
                <a:ext cx="194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0" name="墨迹 79">
                <a:extLst>
                  <a:ext uri="{FF2B5EF4-FFF2-40B4-BE49-F238E27FC236}">
                    <a16:creationId xmlns:a16="http://schemas.microsoft.com/office/drawing/2014/main" id="{938F43DD-5BD9-58EF-6C2F-BD40B0EB553D}"/>
                  </a:ext>
                </a:extLst>
              </p14:cNvPr>
              <p14:cNvContentPartPr/>
              <p14:nvPr/>
            </p14:nvContentPartPr>
            <p14:xfrm>
              <a:off x="5041505" y="5984967"/>
              <a:ext cx="70920" cy="99360"/>
            </p14:xfrm>
          </p:contentPart>
        </mc:Choice>
        <mc:Fallback xmlns="">
          <p:pic>
            <p:nvPicPr>
              <p:cNvPr id="80" name="墨迹 79">
                <a:extLst>
                  <a:ext uri="{FF2B5EF4-FFF2-40B4-BE49-F238E27FC236}">
                    <a16:creationId xmlns:a16="http://schemas.microsoft.com/office/drawing/2014/main" id="{938F43DD-5BD9-58EF-6C2F-BD40B0EB553D}"/>
                  </a:ext>
                </a:extLst>
              </p:cNvPr>
              <p:cNvPicPr/>
              <p:nvPr/>
            </p:nvPicPr>
            <p:blipFill>
              <a:blip r:embed="rId89"/>
              <a:stretch>
                <a:fillRect/>
              </a:stretch>
            </p:blipFill>
            <p:spPr>
              <a:xfrm>
                <a:off x="5032505" y="5975967"/>
                <a:ext cx="885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1" name="墨迹 80">
                <a:extLst>
                  <a:ext uri="{FF2B5EF4-FFF2-40B4-BE49-F238E27FC236}">
                    <a16:creationId xmlns:a16="http://schemas.microsoft.com/office/drawing/2014/main" id="{59CA9D35-D630-47D7-363F-0E09EDC99AB2}"/>
                  </a:ext>
                </a:extLst>
              </p14:cNvPr>
              <p14:cNvContentPartPr/>
              <p14:nvPr/>
            </p14:nvContentPartPr>
            <p14:xfrm>
              <a:off x="4995425" y="6126087"/>
              <a:ext cx="221400" cy="16920"/>
            </p14:xfrm>
          </p:contentPart>
        </mc:Choice>
        <mc:Fallback xmlns="">
          <p:pic>
            <p:nvPicPr>
              <p:cNvPr id="81" name="墨迹 80">
                <a:extLst>
                  <a:ext uri="{FF2B5EF4-FFF2-40B4-BE49-F238E27FC236}">
                    <a16:creationId xmlns:a16="http://schemas.microsoft.com/office/drawing/2014/main" id="{59CA9D35-D630-47D7-363F-0E09EDC99AB2}"/>
                  </a:ext>
                </a:extLst>
              </p:cNvPr>
              <p:cNvPicPr/>
              <p:nvPr/>
            </p:nvPicPr>
            <p:blipFill>
              <a:blip r:embed="rId91"/>
              <a:stretch>
                <a:fillRect/>
              </a:stretch>
            </p:blipFill>
            <p:spPr>
              <a:xfrm>
                <a:off x="4986785" y="6117447"/>
                <a:ext cx="2390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2" name="墨迹 81">
                <a:extLst>
                  <a:ext uri="{FF2B5EF4-FFF2-40B4-BE49-F238E27FC236}">
                    <a16:creationId xmlns:a16="http://schemas.microsoft.com/office/drawing/2014/main" id="{2FE08B62-0879-87ED-06E4-97290F0839C1}"/>
                  </a:ext>
                </a:extLst>
              </p14:cNvPr>
              <p14:cNvContentPartPr/>
              <p14:nvPr/>
            </p14:nvContentPartPr>
            <p14:xfrm>
              <a:off x="4993625" y="6059487"/>
              <a:ext cx="171360" cy="367920"/>
            </p14:xfrm>
          </p:contentPart>
        </mc:Choice>
        <mc:Fallback xmlns="">
          <p:pic>
            <p:nvPicPr>
              <p:cNvPr id="82" name="墨迹 81">
                <a:extLst>
                  <a:ext uri="{FF2B5EF4-FFF2-40B4-BE49-F238E27FC236}">
                    <a16:creationId xmlns:a16="http://schemas.microsoft.com/office/drawing/2014/main" id="{2FE08B62-0879-87ED-06E4-97290F0839C1}"/>
                  </a:ext>
                </a:extLst>
              </p:cNvPr>
              <p:cNvPicPr/>
              <p:nvPr/>
            </p:nvPicPr>
            <p:blipFill>
              <a:blip r:embed="rId93"/>
              <a:stretch>
                <a:fillRect/>
              </a:stretch>
            </p:blipFill>
            <p:spPr>
              <a:xfrm>
                <a:off x="4984985" y="6050847"/>
                <a:ext cx="18900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3" name="墨迹 82">
                <a:extLst>
                  <a:ext uri="{FF2B5EF4-FFF2-40B4-BE49-F238E27FC236}">
                    <a16:creationId xmlns:a16="http://schemas.microsoft.com/office/drawing/2014/main" id="{F95F49CB-981C-6D06-C057-06F19BD46C68}"/>
                  </a:ext>
                </a:extLst>
              </p14:cNvPr>
              <p14:cNvContentPartPr/>
              <p14:nvPr/>
            </p14:nvContentPartPr>
            <p14:xfrm>
              <a:off x="5200985" y="6001527"/>
              <a:ext cx="146520" cy="224280"/>
            </p14:xfrm>
          </p:contentPart>
        </mc:Choice>
        <mc:Fallback xmlns="">
          <p:pic>
            <p:nvPicPr>
              <p:cNvPr id="83" name="墨迹 82">
                <a:extLst>
                  <a:ext uri="{FF2B5EF4-FFF2-40B4-BE49-F238E27FC236}">
                    <a16:creationId xmlns:a16="http://schemas.microsoft.com/office/drawing/2014/main" id="{F95F49CB-981C-6D06-C057-06F19BD46C68}"/>
                  </a:ext>
                </a:extLst>
              </p:cNvPr>
              <p:cNvPicPr/>
              <p:nvPr/>
            </p:nvPicPr>
            <p:blipFill>
              <a:blip r:embed="rId95"/>
              <a:stretch>
                <a:fillRect/>
              </a:stretch>
            </p:blipFill>
            <p:spPr>
              <a:xfrm>
                <a:off x="5191985" y="5992527"/>
                <a:ext cx="1641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4" name="墨迹 83">
                <a:extLst>
                  <a:ext uri="{FF2B5EF4-FFF2-40B4-BE49-F238E27FC236}">
                    <a16:creationId xmlns:a16="http://schemas.microsoft.com/office/drawing/2014/main" id="{F5922024-6F64-A1E4-AEE4-D290DFAF407F}"/>
                  </a:ext>
                </a:extLst>
              </p14:cNvPr>
              <p14:cNvContentPartPr/>
              <p14:nvPr/>
            </p14:nvContentPartPr>
            <p14:xfrm>
              <a:off x="5193425" y="6167487"/>
              <a:ext cx="120600" cy="288000"/>
            </p14:xfrm>
          </p:contentPart>
        </mc:Choice>
        <mc:Fallback xmlns="">
          <p:pic>
            <p:nvPicPr>
              <p:cNvPr id="84" name="墨迹 83">
                <a:extLst>
                  <a:ext uri="{FF2B5EF4-FFF2-40B4-BE49-F238E27FC236}">
                    <a16:creationId xmlns:a16="http://schemas.microsoft.com/office/drawing/2014/main" id="{F5922024-6F64-A1E4-AEE4-D290DFAF407F}"/>
                  </a:ext>
                </a:extLst>
              </p:cNvPr>
              <p:cNvPicPr/>
              <p:nvPr/>
            </p:nvPicPr>
            <p:blipFill>
              <a:blip r:embed="rId97"/>
              <a:stretch>
                <a:fillRect/>
              </a:stretch>
            </p:blipFill>
            <p:spPr>
              <a:xfrm>
                <a:off x="5184785" y="6158847"/>
                <a:ext cx="1382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1" name="墨迹 90">
                <a:extLst>
                  <a:ext uri="{FF2B5EF4-FFF2-40B4-BE49-F238E27FC236}">
                    <a16:creationId xmlns:a16="http://schemas.microsoft.com/office/drawing/2014/main" id="{2E4DDDDD-E62E-6F8E-D29C-7945E38F5A86}"/>
                  </a:ext>
                </a:extLst>
              </p14:cNvPr>
              <p14:cNvContentPartPr/>
              <p14:nvPr/>
            </p14:nvContentPartPr>
            <p14:xfrm>
              <a:off x="4513385" y="1354647"/>
              <a:ext cx="360" cy="360"/>
            </p14:xfrm>
          </p:contentPart>
        </mc:Choice>
        <mc:Fallback xmlns="">
          <p:pic>
            <p:nvPicPr>
              <p:cNvPr id="91" name="墨迹 90">
                <a:extLst>
                  <a:ext uri="{FF2B5EF4-FFF2-40B4-BE49-F238E27FC236}">
                    <a16:creationId xmlns:a16="http://schemas.microsoft.com/office/drawing/2014/main" id="{2E4DDDDD-E62E-6F8E-D29C-7945E38F5A86}"/>
                  </a:ext>
                </a:extLst>
              </p:cNvPr>
              <p:cNvPicPr/>
              <p:nvPr/>
            </p:nvPicPr>
            <p:blipFill>
              <a:blip r:embed="rId87"/>
              <a:stretch>
                <a:fillRect/>
              </a:stretch>
            </p:blipFill>
            <p:spPr>
              <a:xfrm>
                <a:off x="4504385" y="1346007"/>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2" name="墨迹 91">
                <a:extLst>
                  <a:ext uri="{FF2B5EF4-FFF2-40B4-BE49-F238E27FC236}">
                    <a16:creationId xmlns:a16="http://schemas.microsoft.com/office/drawing/2014/main" id="{35D58C67-FB5C-B01B-34D9-E76BB226ED59}"/>
                  </a:ext>
                </a:extLst>
              </p14:cNvPr>
              <p14:cNvContentPartPr/>
              <p14:nvPr/>
            </p14:nvContentPartPr>
            <p14:xfrm>
              <a:off x="4155905" y="1321167"/>
              <a:ext cx="360" cy="360"/>
            </p14:xfrm>
          </p:contentPart>
        </mc:Choice>
        <mc:Fallback xmlns="">
          <p:pic>
            <p:nvPicPr>
              <p:cNvPr id="92" name="墨迹 91">
                <a:extLst>
                  <a:ext uri="{FF2B5EF4-FFF2-40B4-BE49-F238E27FC236}">
                    <a16:creationId xmlns:a16="http://schemas.microsoft.com/office/drawing/2014/main" id="{35D58C67-FB5C-B01B-34D9-E76BB226ED59}"/>
                  </a:ext>
                </a:extLst>
              </p:cNvPr>
              <p:cNvPicPr/>
              <p:nvPr/>
            </p:nvPicPr>
            <p:blipFill>
              <a:blip r:embed="rId87"/>
              <a:stretch>
                <a:fillRect/>
              </a:stretch>
            </p:blipFill>
            <p:spPr>
              <a:xfrm>
                <a:off x="4147265" y="1312527"/>
                <a:ext cx="18000" cy="18000"/>
              </a:xfrm>
              <a:prstGeom prst="rect">
                <a:avLst/>
              </a:prstGeom>
            </p:spPr>
          </p:pic>
        </mc:Fallback>
      </mc:AlternateContent>
    </p:spTree>
    <p:extLst>
      <p:ext uri="{BB962C8B-B14F-4D97-AF65-F5344CB8AC3E}">
        <p14:creationId xmlns:p14="http://schemas.microsoft.com/office/powerpoint/2010/main" val="30483003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离子会议室">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离子会议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ppt/theme/theme2.xml><?xml version="1.0" encoding="utf-8"?>
<a:theme xmlns:a="http://schemas.openxmlformats.org/drawingml/2006/main" name="积分">
  <a:themeElements>
    <a:clrScheme name="字幕">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积分">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E736489A-00C3-4E0A-AAA8-D4D3127BA5B3}"/>
    </a:ext>
  </a:extLst>
</a:theme>
</file>

<file path=ppt/theme/theme3.xml><?xml version="1.0" encoding="utf-8"?>
<a:theme xmlns:a="http://schemas.openxmlformats.org/drawingml/2006/main" name="丝状">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
  <TotalTime>418</TotalTime>
  <Words>2028</Words>
  <Application>Microsoft Office PowerPoint</Application>
  <PresentationFormat>宽屏</PresentationFormat>
  <Paragraphs>184</Paragraphs>
  <Slides>33</Slides>
  <Notes>0</Notes>
  <HiddenSlides>0</HiddenSlides>
  <MMClips>0</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33</vt:i4>
      </vt:variant>
    </vt:vector>
  </HeadingPairs>
  <TitlesOfParts>
    <vt:vector size="50" baseType="lpstr">
      <vt:lpstr>-apple-system</vt:lpstr>
      <vt:lpstr>Helvetica Neue</vt:lpstr>
      <vt:lpstr>PingFang SC</vt:lpstr>
      <vt:lpstr>Yu Gothic UI</vt:lpstr>
      <vt:lpstr>华文琥珀</vt:lpstr>
      <vt:lpstr>宋体</vt:lpstr>
      <vt:lpstr>Microsoft YaHei</vt:lpstr>
      <vt:lpstr>幼圆</vt:lpstr>
      <vt:lpstr>Arial</vt:lpstr>
      <vt:lpstr>Carta Magna Line</vt:lpstr>
      <vt:lpstr>Century Gothic</vt:lpstr>
      <vt:lpstr>Tw Cen MT</vt:lpstr>
      <vt:lpstr>Tw Cen MT Condensed</vt:lpstr>
      <vt:lpstr>Wingdings 3</vt:lpstr>
      <vt:lpstr>离子会议室</vt:lpstr>
      <vt:lpstr>积分</vt:lpstr>
      <vt:lpstr>丝状</vt:lpstr>
      <vt:lpstr>坐标系</vt:lpstr>
      <vt:lpstr>向量的历史</vt:lpstr>
      <vt:lpstr>四元数与向量</vt:lpstr>
      <vt:lpstr>矩阵的历史</vt:lpstr>
      <vt:lpstr>矩阵与向量和四元数关系</vt:lpstr>
      <vt:lpstr>反对派的声音</vt:lpstr>
      <vt:lpstr>坐标系的历史</vt:lpstr>
      <vt:lpstr>坐标系的定义</vt:lpstr>
      <vt:lpstr>各类空间坐标系</vt:lpstr>
      <vt:lpstr>坐标系对象封装与运算简介      </vt:lpstr>
      <vt:lpstr>坐标系的程序化的缘由</vt:lpstr>
      <vt:lpstr>坐标系概念的引出：刻度尺的例子</vt:lpstr>
      <vt:lpstr>一维例子的形式化</vt:lpstr>
      <vt:lpstr>三维直角坐标系的结构体定义</vt:lpstr>
      <vt:lpstr>构造一个坐标系对象</vt:lpstr>
      <vt:lpstr>乘法：在某坐标系下定义向量</vt:lpstr>
      <vt:lpstr>除法：向量向坐标系投影</vt:lpstr>
      <vt:lpstr>运算顺序问题</vt:lpstr>
      <vt:lpstr>乘除法的混合运算</vt:lpstr>
      <vt:lpstr>加减法：位移操作</vt:lpstr>
      <vt:lpstr>基本定位操作：四则运算</vt:lpstr>
      <vt:lpstr>实例：连杆的正向运动学</vt:lpstr>
      <vt:lpstr>坐标系的妙用：自然坐标系的边界实例 </vt:lpstr>
      <vt:lpstr>扩展1：坐标系跟四元数运算</vt:lpstr>
      <vt:lpstr>扩展2：方便的坐标系定义方式</vt:lpstr>
      <vt:lpstr>点乘运算：投影之和</vt:lpstr>
      <vt:lpstr>叉乘运算</vt:lpstr>
      <vt:lpstr>空间微分与曲面移动部分</vt:lpstr>
      <vt:lpstr>梯度的坐标系法</vt:lpstr>
      <vt:lpstr>散度与旋度</vt:lpstr>
      <vt:lpstr>一般形式：向量对坐标系求导数</vt:lpstr>
      <vt:lpstr>坐标系在空间中的移动</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约束</dc:title>
  <dc:creator>pan guojun</dc:creator>
  <cp:lastModifiedBy>pan guojun</cp:lastModifiedBy>
  <cp:revision>401</cp:revision>
  <dcterms:created xsi:type="dcterms:W3CDTF">2023-02-02T06:39:07Z</dcterms:created>
  <dcterms:modified xsi:type="dcterms:W3CDTF">2023-02-06T01:52:44Z</dcterms:modified>
</cp:coreProperties>
</file>